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35"/>
  </p:notesMasterIdLst>
  <p:sldIdLst>
    <p:sldId id="256" r:id="rId5"/>
    <p:sldId id="260" r:id="rId6"/>
    <p:sldId id="319" r:id="rId7"/>
    <p:sldId id="320" r:id="rId8"/>
    <p:sldId id="264" r:id="rId9"/>
    <p:sldId id="314" r:id="rId10"/>
    <p:sldId id="265" r:id="rId11"/>
    <p:sldId id="337" r:id="rId12"/>
    <p:sldId id="317" r:id="rId13"/>
    <p:sldId id="313" r:id="rId14"/>
    <p:sldId id="315" r:id="rId15"/>
    <p:sldId id="316" r:id="rId16"/>
    <p:sldId id="322" r:id="rId17"/>
    <p:sldId id="321" r:id="rId18"/>
    <p:sldId id="324" r:id="rId19"/>
    <p:sldId id="327" r:id="rId20"/>
    <p:sldId id="329" r:id="rId21"/>
    <p:sldId id="325" r:id="rId22"/>
    <p:sldId id="326" r:id="rId23"/>
    <p:sldId id="328" r:id="rId24"/>
    <p:sldId id="330" r:id="rId25"/>
    <p:sldId id="331" r:id="rId26"/>
    <p:sldId id="332" r:id="rId27"/>
    <p:sldId id="333" r:id="rId28"/>
    <p:sldId id="336" r:id="rId29"/>
    <p:sldId id="334" r:id="rId30"/>
    <p:sldId id="335" r:id="rId31"/>
    <p:sldId id="271" r:id="rId32"/>
    <p:sldId id="289" r:id="rId33"/>
    <p:sldId id="338" r:id="rId34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36"/>
    </p:embeddedFont>
    <p:embeddedFont>
      <p:font typeface="Agency FB" panose="020B0503020202020204" pitchFamily="34" charset="0"/>
      <p:regular r:id="rId37"/>
      <p:bold r:id="rId38"/>
    </p:embeddedFont>
    <p:embeddedFont>
      <p:font typeface="Algerian" panose="04020705040A02060702" pitchFamily="82" charset="0"/>
      <p:regular r:id="rId39"/>
    </p:embeddedFont>
    <p:embeddedFont>
      <p:font typeface="BrowalliaUPC" panose="020B0604020202020204" pitchFamily="34" charset="-34"/>
      <p:regular r:id="rId40"/>
      <p:bold r:id="rId41"/>
      <p:italic r:id="rId42"/>
      <p:boldItalic r:id="rId43"/>
    </p:embeddedFont>
    <p:embeddedFont>
      <p:font typeface="Just Another Hand" panose="020B0604020202020204" charset="0"/>
      <p:regular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BD4F8-A397-BF47-99A1-FAF29E10720F}" v="852" dt="2023-10-23T13:06:57.735"/>
    <p1510:client id="{3E4E1BF7-D26C-4CB2-B899-CEF9F0EA2DC7}" v="1866" dt="2023-10-23T03:36:11.910"/>
    <p1510:client id="{4E9F2D7D-38C8-6183-B509-7DEADDA4EDE4}" v="65" dt="2023-10-23T12:54:05.442"/>
    <p1510:client id="{7BA52A9D-C618-ADCB-6659-C6C8DB3A73F3}" v="81" dt="2023-10-23T03:05:26.373"/>
    <p1510:client id="{C0E4AB85-8EA4-76F7-5ABA-864D84A585D4}" v="2" dt="2023-10-23T05:12:03.953"/>
  </p1510:revLst>
</p1510:revInfo>
</file>

<file path=ppt/tableStyles.xml><?xml version="1.0" encoding="utf-8"?>
<a:tblStyleLst xmlns:a="http://schemas.openxmlformats.org/drawingml/2006/main" def="{1F589BD5-C94E-4685-ABEB-4F1734205AA5}">
  <a:tblStyle styleId="{1F589BD5-C94E-4685-ABEB-4F1734205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4f87700194_0_4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24f87700194_0_4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365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35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6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80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98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61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944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066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03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3b38366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Google Shape;2511;g13b38366d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131ff7c0f5b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131ff7c0f5b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3b38366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Google Shape;2511;g13b38366d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2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11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5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572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2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68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60925" y="1144925"/>
            <a:ext cx="42681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58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13075" y="3247125"/>
            <a:ext cx="37638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281224" y="196081"/>
            <a:ext cx="669794" cy="830426"/>
            <a:chOff x="3553318" y="981747"/>
            <a:chExt cx="887615" cy="1100631"/>
          </a:xfrm>
        </p:grpSpPr>
        <p:sp>
          <p:nvSpPr>
            <p:cNvPr id="12" name="Google Shape;12;p2"/>
            <p:cNvSpPr/>
            <p:nvPr/>
          </p:nvSpPr>
          <p:spPr>
            <a:xfrm>
              <a:off x="3553318" y="981747"/>
              <a:ext cx="349757" cy="343302"/>
            </a:xfrm>
            <a:custGeom>
              <a:avLst/>
              <a:gdLst/>
              <a:ahLst/>
              <a:cxnLst/>
              <a:rect l="l" t="t" r="r" b="b"/>
              <a:pathLst>
                <a:path w="6177" h="6063" extrusionOk="0">
                  <a:moveTo>
                    <a:pt x="3025" y="334"/>
                  </a:moveTo>
                  <a:cubicBezTo>
                    <a:pt x="3174" y="717"/>
                    <a:pt x="3216" y="1100"/>
                    <a:pt x="3323" y="1441"/>
                  </a:cubicBezTo>
                  <a:cubicBezTo>
                    <a:pt x="3408" y="1803"/>
                    <a:pt x="3472" y="2165"/>
                    <a:pt x="3557" y="2527"/>
                  </a:cubicBezTo>
                  <a:cubicBezTo>
                    <a:pt x="3621" y="2549"/>
                    <a:pt x="3663" y="2570"/>
                    <a:pt x="3727" y="2591"/>
                  </a:cubicBezTo>
                  <a:cubicBezTo>
                    <a:pt x="4302" y="2761"/>
                    <a:pt x="4899" y="2911"/>
                    <a:pt x="5474" y="3081"/>
                  </a:cubicBezTo>
                  <a:cubicBezTo>
                    <a:pt x="5559" y="3102"/>
                    <a:pt x="5644" y="3124"/>
                    <a:pt x="5729" y="3145"/>
                  </a:cubicBezTo>
                  <a:lnTo>
                    <a:pt x="5729" y="3187"/>
                  </a:lnTo>
                  <a:cubicBezTo>
                    <a:pt x="5665" y="3187"/>
                    <a:pt x="5602" y="3209"/>
                    <a:pt x="5559" y="3230"/>
                  </a:cubicBezTo>
                  <a:lnTo>
                    <a:pt x="3749" y="3464"/>
                  </a:lnTo>
                  <a:lnTo>
                    <a:pt x="3663" y="3464"/>
                  </a:lnTo>
                  <a:cubicBezTo>
                    <a:pt x="3557" y="3486"/>
                    <a:pt x="3514" y="3507"/>
                    <a:pt x="3514" y="3613"/>
                  </a:cubicBezTo>
                  <a:cubicBezTo>
                    <a:pt x="3472" y="4039"/>
                    <a:pt x="3429" y="4465"/>
                    <a:pt x="3387" y="4891"/>
                  </a:cubicBezTo>
                  <a:cubicBezTo>
                    <a:pt x="3365" y="5104"/>
                    <a:pt x="3344" y="5339"/>
                    <a:pt x="3323" y="5551"/>
                  </a:cubicBezTo>
                  <a:cubicBezTo>
                    <a:pt x="3323" y="5594"/>
                    <a:pt x="3301" y="5615"/>
                    <a:pt x="3301" y="5615"/>
                  </a:cubicBezTo>
                  <a:cubicBezTo>
                    <a:pt x="3216" y="5615"/>
                    <a:pt x="3216" y="5573"/>
                    <a:pt x="3216" y="5530"/>
                  </a:cubicBezTo>
                  <a:cubicBezTo>
                    <a:pt x="3046" y="4998"/>
                    <a:pt x="2897" y="4444"/>
                    <a:pt x="2748" y="3912"/>
                  </a:cubicBezTo>
                  <a:cubicBezTo>
                    <a:pt x="2641" y="3550"/>
                    <a:pt x="2684" y="3613"/>
                    <a:pt x="2343" y="3507"/>
                  </a:cubicBezTo>
                  <a:cubicBezTo>
                    <a:pt x="1917" y="3400"/>
                    <a:pt x="1470" y="3358"/>
                    <a:pt x="1023" y="3294"/>
                  </a:cubicBezTo>
                  <a:cubicBezTo>
                    <a:pt x="873" y="3273"/>
                    <a:pt x="703" y="3251"/>
                    <a:pt x="554" y="3230"/>
                  </a:cubicBezTo>
                  <a:cubicBezTo>
                    <a:pt x="533" y="3230"/>
                    <a:pt x="511" y="3187"/>
                    <a:pt x="469" y="3166"/>
                  </a:cubicBezTo>
                  <a:cubicBezTo>
                    <a:pt x="554" y="3145"/>
                    <a:pt x="618" y="3102"/>
                    <a:pt x="703" y="3081"/>
                  </a:cubicBezTo>
                  <a:cubicBezTo>
                    <a:pt x="1278" y="2932"/>
                    <a:pt x="1853" y="2761"/>
                    <a:pt x="2428" y="2612"/>
                  </a:cubicBezTo>
                  <a:cubicBezTo>
                    <a:pt x="2577" y="2570"/>
                    <a:pt x="2662" y="2506"/>
                    <a:pt x="2705" y="2357"/>
                  </a:cubicBezTo>
                  <a:cubicBezTo>
                    <a:pt x="2748" y="2101"/>
                    <a:pt x="2790" y="1846"/>
                    <a:pt x="2833" y="1569"/>
                  </a:cubicBezTo>
                  <a:cubicBezTo>
                    <a:pt x="2875" y="1271"/>
                    <a:pt x="2918" y="972"/>
                    <a:pt x="2961" y="653"/>
                  </a:cubicBezTo>
                  <a:cubicBezTo>
                    <a:pt x="2961" y="568"/>
                    <a:pt x="3003" y="483"/>
                    <a:pt x="3025" y="334"/>
                  </a:cubicBezTo>
                  <a:close/>
                  <a:moveTo>
                    <a:pt x="3015" y="0"/>
                  </a:moveTo>
                  <a:cubicBezTo>
                    <a:pt x="2983" y="0"/>
                    <a:pt x="2943" y="10"/>
                    <a:pt x="2918" y="35"/>
                  </a:cubicBezTo>
                  <a:cubicBezTo>
                    <a:pt x="2897" y="99"/>
                    <a:pt x="2875" y="163"/>
                    <a:pt x="2854" y="248"/>
                  </a:cubicBezTo>
                  <a:cubicBezTo>
                    <a:pt x="2833" y="397"/>
                    <a:pt x="2790" y="568"/>
                    <a:pt x="2769" y="717"/>
                  </a:cubicBezTo>
                  <a:cubicBezTo>
                    <a:pt x="2726" y="1122"/>
                    <a:pt x="2684" y="1526"/>
                    <a:pt x="2620" y="1910"/>
                  </a:cubicBezTo>
                  <a:cubicBezTo>
                    <a:pt x="2599" y="2080"/>
                    <a:pt x="2577" y="2250"/>
                    <a:pt x="2492" y="2421"/>
                  </a:cubicBezTo>
                  <a:cubicBezTo>
                    <a:pt x="2450" y="2421"/>
                    <a:pt x="2407" y="2442"/>
                    <a:pt x="2364" y="2463"/>
                  </a:cubicBezTo>
                  <a:cubicBezTo>
                    <a:pt x="1917" y="2570"/>
                    <a:pt x="1491" y="2676"/>
                    <a:pt x="1044" y="2804"/>
                  </a:cubicBezTo>
                  <a:cubicBezTo>
                    <a:pt x="767" y="2889"/>
                    <a:pt x="469" y="2974"/>
                    <a:pt x="192" y="3060"/>
                  </a:cubicBezTo>
                  <a:cubicBezTo>
                    <a:pt x="107" y="3081"/>
                    <a:pt x="0" y="3102"/>
                    <a:pt x="22" y="3209"/>
                  </a:cubicBezTo>
                  <a:cubicBezTo>
                    <a:pt x="22" y="3294"/>
                    <a:pt x="128" y="3294"/>
                    <a:pt x="192" y="3337"/>
                  </a:cubicBezTo>
                  <a:lnTo>
                    <a:pt x="256" y="3337"/>
                  </a:lnTo>
                  <a:cubicBezTo>
                    <a:pt x="490" y="3379"/>
                    <a:pt x="746" y="3422"/>
                    <a:pt x="980" y="3464"/>
                  </a:cubicBezTo>
                  <a:cubicBezTo>
                    <a:pt x="1257" y="3507"/>
                    <a:pt x="1555" y="3528"/>
                    <a:pt x="1832" y="3571"/>
                  </a:cubicBezTo>
                  <a:cubicBezTo>
                    <a:pt x="2066" y="3613"/>
                    <a:pt x="2279" y="3656"/>
                    <a:pt x="2513" y="3741"/>
                  </a:cubicBezTo>
                  <a:cubicBezTo>
                    <a:pt x="2535" y="3848"/>
                    <a:pt x="2577" y="3933"/>
                    <a:pt x="2599" y="4018"/>
                  </a:cubicBezTo>
                  <a:cubicBezTo>
                    <a:pt x="2769" y="4593"/>
                    <a:pt x="2939" y="5168"/>
                    <a:pt x="3110" y="5743"/>
                  </a:cubicBezTo>
                  <a:cubicBezTo>
                    <a:pt x="3131" y="5828"/>
                    <a:pt x="3174" y="5914"/>
                    <a:pt x="3195" y="5999"/>
                  </a:cubicBezTo>
                  <a:cubicBezTo>
                    <a:pt x="3216" y="6041"/>
                    <a:pt x="3254" y="6063"/>
                    <a:pt x="3291" y="6063"/>
                  </a:cubicBezTo>
                  <a:cubicBezTo>
                    <a:pt x="3328" y="6063"/>
                    <a:pt x="3365" y="6041"/>
                    <a:pt x="3387" y="5999"/>
                  </a:cubicBezTo>
                  <a:cubicBezTo>
                    <a:pt x="3408" y="5956"/>
                    <a:pt x="3429" y="5892"/>
                    <a:pt x="3429" y="5850"/>
                  </a:cubicBezTo>
                  <a:cubicBezTo>
                    <a:pt x="3451" y="5722"/>
                    <a:pt x="3493" y="5594"/>
                    <a:pt x="3493" y="5466"/>
                  </a:cubicBezTo>
                  <a:cubicBezTo>
                    <a:pt x="3536" y="5040"/>
                    <a:pt x="3557" y="4614"/>
                    <a:pt x="3600" y="4167"/>
                  </a:cubicBezTo>
                  <a:cubicBezTo>
                    <a:pt x="3621" y="3997"/>
                    <a:pt x="3642" y="3805"/>
                    <a:pt x="3706" y="3656"/>
                  </a:cubicBezTo>
                  <a:cubicBezTo>
                    <a:pt x="3727" y="3635"/>
                    <a:pt x="3749" y="3635"/>
                    <a:pt x="3770" y="3635"/>
                  </a:cubicBezTo>
                  <a:cubicBezTo>
                    <a:pt x="4345" y="3550"/>
                    <a:pt x="4920" y="3486"/>
                    <a:pt x="5516" y="3400"/>
                  </a:cubicBezTo>
                  <a:cubicBezTo>
                    <a:pt x="5687" y="3379"/>
                    <a:pt x="5857" y="3337"/>
                    <a:pt x="6028" y="3294"/>
                  </a:cubicBezTo>
                  <a:cubicBezTo>
                    <a:pt x="6070" y="3294"/>
                    <a:pt x="6091" y="3273"/>
                    <a:pt x="6134" y="3251"/>
                  </a:cubicBezTo>
                  <a:cubicBezTo>
                    <a:pt x="6177" y="3209"/>
                    <a:pt x="6177" y="3124"/>
                    <a:pt x="6134" y="3102"/>
                  </a:cubicBezTo>
                  <a:cubicBezTo>
                    <a:pt x="6070" y="3060"/>
                    <a:pt x="6006" y="3038"/>
                    <a:pt x="5942" y="3017"/>
                  </a:cubicBezTo>
                  <a:cubicBezTo>
                    <a:pt x="5516" y="2911"/>
                    <a:pt x="5069" y="2804"/>
                    <a:pt x="4643" y="2698"/>
                  </a:cubicBezTo>
                  <a:cubicBezTo>
                    <a:pt x="4324" y="2612"/>
                    <a:pt x="4026" y="2527"/>
                    <a:pt x="3706" y="2421"/>
                  </a:cubicBezTo>
                  <a:lnTo>
                    <a:pt x="3706" y="2399"/>
                  </a:lnTo>
                  <a:cubicBezTo>
                    <a:pt x="3685" y="2357"/>
                    <a:pt x="3685" y="2336"/>
                    <a:pt x="3663" y="2293"/>
                  </a:cubicBezTo>
                  <a:cubicBezTo>
                    <a:pt x="3557" y="1782"/>
                    <a:pt x="3429" y="1249"/>
                    <a:pt x="3323" y="738"/>
                  </a:cubicBezTo>
                  <a:cubicBezTo>
                    <a:pt x="3280" y="547"/>
                    <a:pt x="3216" y="355"/>
                    <a:pt x="3174" y="184"/>
                  </a:cubicBezTo>
                  <a:cubicBezTo>
                    <a:pt x="3152" y="121"/>
                    <a:pt x="3110" y="78"/>
                    <a:pt x="3067" y="14"/>
                  </a:cubicBezTo>
                  <a:cubicBezTo>
                    <a:pt x="3058" y="5"/>
                    <a:pt x="3039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78628" y="1000602"/>
              <a:ext cx="299137" cy="300326"/>
            </a:xfrm>
            <a:custGeom>
              <a:avLst/>
              <a:gdLst/>
              <a:ahLst/>
              <a:cxnLst/>
              <a:rect l="l" t="t" r="r" b="b"/>
              <a:pathLst>
                <a:path w="5283" h="5304" extrusionOk="0">
                  <a:moveTo>
                    <a:pt x="2578" y="1"/>
                  </a:moveTo>
                  <a:cubicBezTo>
                    <a:pt x="2535" y="150"/>
                    <a:pt x="2514" y="235"/>
                    <a:pt x="2514" y="341"/>
                  </a:cubicBezTo>
                  <a:cubicBezTo>
                    <a:pt x="2471" y="639"/>
                    <a:pt x="2428" y="959"/>
                    <a:pt x="2386" y="1257"/>
                  </a:cubicBezTo>
                  <a:cubicBezTo>
                    <a:pt x="2343" y="1513"/>
                    <a:pt x="2279" y="1768"/>
                    <a:pt x="2237" y="2024"/>
                  </a:cubicBezTo>
                  <a:cubicBezTo>
                    <a:pt x="2215" y="2173"/>
                    <a:pt x="2130" y="2237"/>
                    <a:pt x="1981" y="2279"/>
                  </a:cubicBezTo>
                  <a:cubicBezTo>
                    <a:pt x="1406" y="2428"/>
                    <a:pt x="831" y="2599"/>
                    <a:pt x="256" y="2748"/>
                  </a:cubicBezTo>
                  <a:cubicBezTo>
                    <a:pt x="171" y="2769"/>
                    <a:pt x="107" y="2812"/>
                    <a:pt x="1" y="2833"/>
                  </a:cubicBezTo>
                  <a:cubicBezTo>
                    <a:pt x="64" y="2876"/>
                    <a:pt x="64" y="2897"/>
                    <a:pt x="86" y="2897"/>
                  </a:cubicBezTo>
                  <a:cubicBezTo>
                    <a:pt x="256" y="2918"/>
                    <a:pt x="426" y="2940"/>
                    <a:pt x="576" y="2961"/>
                  </a:cubicBezTo>
                  <a:cubicBezTo>
                    <a:pt x="1023" y="3025"/>
                    <a:pt x="1470" y="3067"/>
                    <a:pt x="1896" y="3195"/>
                  </a:cubicBezTo>
                  <a:cubicBezTo>
                    <a:pt x="2237" y="3280"/>
                    <a:pt x="2194" y="3217"/>
                    <a:pt x="2279" y="3579"/>
                  </a:cubicBezTo>
                  <a:cubicBezTo>
                    <a:pt x="2450" y="4132"/>
                    <a:pt x="2599" y="4665"/>
                    <a:pt x="2769" y="5197"/>
                  </a:cubicBezTo>
                  <a:cubicBezTo>
                    <a:pt x="2769" y="5240"/>
                    <a:pt x="2769" y="5304"/>
                    <a:pt x="2833" y="5304"/>
                  </a:cubicBezTo>
                  <a:cubicBezTo>
                    <a:pt x="2854" y="5282"/>
                    <a:pt x="2876" y="5261"/>
                    <a:pt x="2876" y="5240"/>
                  </a:cubicBezTo>
                  <a:cubicBezTo>
                    <a:pt x="2897" y="5006"/>
                    <a:pt x="2918" y="4793"/>
                    <a:pt x="2940" y="4558"/>
                  </a:cubicBezTo>
                  <a:cubicBezTo>
                    <a:pt x="2961" y="4132"/>
                    <a:pt x="3025" y="3706"/>
                    <a:pt x="3046" y="3280"/>
                  </a:cubicBezTo>
                  <a:cubicBezTo>
                    <a:pt x="3067" y="3174"/>
                    <a:pt x="3110" y="3153"/>
                    <a:pt x="3216" y="3131"/>
                  </a:cubicBezTo>
                  <a:lnTo>
                    <a:pt x="3302" y="3131"/>
                  </a:lnTo>
                  <a:lnTo>
                    <a:pt x="5091" y="2897"/>
                  </a:lnTo>
                  <a:cubicBezTo>
                    <a:pt x="5155" y="2897"/>
                    <a:pt x="5218" y="2876"/>
                    <a:pt x="5282" y="2854"/>
                  </a:cubicBezTo>
                  <a:lnTo>
                    <a:pt x="5282" y="2812"/>
                  </a:lnTo>
                  <a:cubicBezTo>
                    <a:pt x="5197" y="2791"/>
                    <a:pt x="5112" y="2769"/>
                    <a:pt x="5027" y="2748"/>
                  </a:cubicBezTo>
                  <a:cubicBezTo>
                    <a:pt x="4430" y="2599"/>
                    <a:pt x="3855" y="2428"/>
                    <a:pt x="3280" y="2279"/>
                  </a:cubicBezTo>
                  <a:cubicBezTo>
                    <a:pt x="3216" y="2258"/>
                    <a:pt x="3153" y="2216"/>
                    <a:pt x="3110" y="2194"/>
                  </a:cubicBezTo>
                  <a:cubicBezTo>
                    <a:pt x="3025" y="1832"/>
                    <a:pt x="2961" y="1470"/>
                    <a:pt x="2854" y="1129"/>
                  </a:cubicBezTo>
                  <a:cubicBezTo>
                    <a:pt x="2769" y="767"/>
                    <a:pt x="2727" y="405"/>
                    <a:pt x="2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34773" y="1320579"/>
              <a:ext cx="72364" cy="59171"/>
            </a:xfrm>
            <a:custGeom>
              <a:avLst/>
              <a:gdLst/>
              <a:ahLst/>
              <a:cxnLst/>
              <a:rect l="l" t="t" r="r" b="b"/>
              <a:pathLst>
                <a:path w="1278" h="1045" extrusionOk="0">
                  <a:moveTo>
                    <a:pt x="583" y="160"/>
                  </a:moveTo>
                  <a:cubicBezTo>
                    <a:pt x="701" y="160"/>
                    <a:pt x="822" y="198"/>
                    <a:pt x="895" y="270"/>
                  </a:cubicBezTo>
                  <a:cubicBezTo>
                    <a:pt x="1022" y="398"/>
                    <a:pt x="1044" y="590"/>
                    <a:pt x="916" y="739"/>
                  </a:cubicBezTo>
                  <a:cubicBezTo>
                    <a:pt x="809" y="824"/>
                    <a:pt x="682" y="867"/>
                    <a:pt x="533" y="867"/>
                  </a:cubicBezTo>
                  <a:cubicBezTo>
                    <a:pt x="469" y="867"/>
                    <a:pt x="405" y="824"/>
                    <a:pt x="362" y="760"/>
                  </a:cubicBezTo>
                  <a:cubicBezTo>
                    <a:pt x="320" y="718"/>
                    <a:pt x="213" y="718"/>
                    <a:pt x="213" y="632"/>
                  </a:cubicBezTo>
                  <a:cubicBezTo>
                    <a:pt x="213" y="547"/>
                    <a:pt x="213" y="462"/>
                    <a:pt x="234" y="377"/>
                  </a:cubicBezTo>
                  <a:cubicBezTo>
                    <a:pt x="234" y="313"/>
                    <a:pt x="298" y="249"/>
                    <a:pt x="341" y="228"/>
                  </a:cubicBezTo>
                  <a:cubicBezTo>
                    <a:pt x="405" y="182"/>
                    <a:pt x="494" y="160"/>
                    <a:pt x="583" y="160"/>
                  </a:cubicBezTo>
                  <a:close/>
                  <a:moveTo>
                    <a:pt x="581" y="1"/>
                  </a:moveTo>
                  <a:cubicBezTo>
                    <a:pt x="525" y="1"/>
                    <a:pt x="467" y="6"/>
                    <a:pt x="405" y="15"/>
                  </a:cubicBezTo>
                  <a:cubicBezTo>
                    <a:pt x="192" y="57"/>
                    <a:pt x="85" y="206"/>
                    <a:pt x="43" y="398"/>
                  </a:cubicBezTo>
                  <a:cubicBezTo>
                    <a:pt x="0" y="611"/>
                    <a:pt x="43" y="803"/>
                    <a:pt x="234" y="931"/>
                  </a:cubicBezTo>
                  <a:cubicBezTo>
                    <a:pt x="348" y="1006"/>
                    <a:pt x="474" y="1044"/>
                    <a:pt x="598" y="1044"/>
                  </a:cubicBezTo>
                  <a:cubicBezTo>
                    <a:pt x="753" y="1044"/>
                    <a:pt x="904" y="985"/>
                    <a:pt x="1022" y="867"/>
                  </a:cubicBezTo>
                  <a:cubicBezTo>
                    <a:pt x="1278" y="590"/>
                    <a:pt x="1172" y="143"/>
                    <a:pt x="809" y="36"/>
                  </a:cubicBezTo>
                  <a:cubicBezTo>
                    <a:pt x="735" y="11"/>
                    <a:pt x="660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46833" y="1329582"/>
              <a:ext cx="47053" cy="40089"/>
            </a:xfrm>
            <a:custGeom>
              <a:avLst/>
              <a:gdLst/>
              <a:ahLst/>
              <a:cxnLst/>
              <a:rect l="l" t="t" r="r" b="b"/>
              <a:pathLst>
                <a:path w="831" h="708" extrusionOk="0">
                  <a:moveTo>
                    <a:pt x="362" y="1"/>
                  </a:moveTo>
                  <a:cubicBezTo>
                    <a:pt x="270" y="1"/>
                    <a:pt x="183" y="23"/>
                    <a:pt x="128" y="69"/>
                  </a:cubicBezTo>
                  <a:cubicBezTo>
                    <a:pt x="64" y="111"/>
                    <a:pt x="21" y="154"/>
                    <a:pt x="0" y="218"/>
                  </a:cubicBezTo>
                  <a:cubicBezTo>
                    <a:pt x="0" y="303"/>
                    <a:pt x="0" y="388"/>
                    <a:pt x="0" y="473"/>
                  </a:cubicBezTo>
                  <a:cubicBezTo>
                    <a:pt x="0" y="580"/>
                    <a:pt x="107" y="559"/>
                    <a:pt x="149" y="601"/>
                  </a:cubicBezTo>
                  <a:cubicBezTo>
                    <a:pt x="192" y="665"/>
                    <a:pt x="256" y="708"/>
                    <a:pt x="320" y="708"/>
                  </a:cubicBezTo>
                  <a:cubicBezTo>
                    <a:pt x="469" y="708"/>
                    <a:pt x="596" y="686"/>
                    <a:pt x="703" y="580"/>
                  </a:cubicBezTo>
                  <a:cubicBezTo>
                    <a:pt x="831" y="431"/>
                    <a:pt x="809" y="239"/>
                    <a:pt x="682" y="111"/>
                  </a:cubicBezTo>
                  <a:cubicBezTo>
                    <a:pt x="609" y="39"/>
                    <a:pt x="482" y="1"/>
                    <a:pt x="3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30495" y="1268316"/>
              <a:ext cx="777880" cy="761006"/>
            </a:xfrm>
            <a:custGeom>
              <a:avLst/>
              <a:gdLst/>
              <a:ahLst/>
              <a:cxnLst/>
              <a:rect l="l" t="t" r="r" b="b"/>
              <a:pathLst>
                <a:path w="13738" h="13440" extrusionOk="0">
                  <a:moveTo>
                    <a:pt x="7561" y="1"/>
                  </a:moveTo>
                  <a:cubicBezTo>
                    <a:pt x="7518" y="107"/>
                    <a:pt x="7476" y="192"/>
                    <a:pt x="7476" y="256"/>
                  </a:cubicBezTo>
                  <a:cubicBezTo>
                    <a:pt x="7220" y="1257"/>
                    <a:pt x="6965" y="2258"/>
                    <a:pt x="6709" y="3259"/>
                  </a:cubicBezTo>
                  <a:cubicBezTo>
                    <a:pt x="6603" y="3706"/>
                    <a:pt x="6496" y="4132"/>
                    <a:pt x="6390" y="4580"/>
                  </a:cubicBezTo>
                  <a:cubicBezTo>
                    <a:pt x="6262" y="5027"/>
                    <a:pt x="6134" y="5453"/>
                    <a:pt x="6006" y="5921"/>
                  </a:cubicBezTo>
                  <a:cubicBezTo>
                    <a:pt x="4026" y="6198"/>
                    <a:pt x="2024" y="6305"/>
                    <a:pt x="0" y="6539"/>
                  </a:cubicBezTo>
                  <a:cubicBezTo>
                    <a:pt x="64" y="6624"/>
                    <a:pt x="149" y="6624"/>
                    <a:pt x="213" y="6645"/>
                  </a:cubicBezTo>
                  <a:cubicBezTo>
                    <a:pt x="1278" y="6858"/>
                    <a:pt x="2343" y="7071"/>
                    <a:pt x="3408" y="7284"/>
                  </a:cubicBezTo>
                  <a:cubicBezTo>
                    <a:pt x="4111" y="7433"/>
                    <a:pt x="4814" y="7583"/>
                    <a:pt x="5495" y="7774"/>
                  </a:cubicBezTo>
                  <a:cubicBezTo>
                    <a:pt x="5602" y="7796"/>
                    <a:pt x="5708" y="7817"/>
                    <a:pt x="5772" y="7881"/>
                  </a:cubicBezTo>
                  <a:cubicBezTo>
                    <a:pt x="5836" y="8158"/>
                    <a:pt x="5900" y="8413"/>
                    <a:pt x="5964" y="8669"/>
                  </a:cubicBezTo>
                  <a:cubicBezTo>
                    <a:pt x="6155" y="9435"/>
                    <a:pt x="6368" y="10202"/>
                    <a:pt x="6581" y="10969"/>
                  </a:cubicBezTo>
                  <a:cubicBezTo>
                    <a:pt x="6645" y="11267"/>
                    <a:pt x="6730" y="11544"/>
                    <a:pt x="6773" y="11842"/>
                  </a:cubicBezTo>
                  <a:cubicBezTo>
                    <a:pt x="6858" y="12353"/>
                    <a:pt x="6922" y="12864"/>
                    <a:pt x="7007" y="13376"/>
                  </a:cubicBezTo>
                  <a:cubicBezTo>
                    <a:pt x="7007" y="13397"/>
                    <a:pt x="7029" y="13418"/>
                    <a:pt x="7050" y="13439"/>
                  </a:cubicBezTo>
                  <a:cubicBezTo>
                    <a:pt x="7071" y="13418"/>
                    <a:pt x="7092" y="13397"/>
                    <a:pt x="7092" y="13376"/>
                  </a:cubicBezTo>
                  <a:cubicBezTo>
                    <a:pt x="7114" y="13120"/>
                    <a:pt x="7135" y="12886"/>
                    <a:pt x="7156" y="12630"/>
                  </a:cubicBezTo>
                  <a:cubicBezTo>
                    <a:pt x="7199" y="12204"/>
                    <a:pt x="7220" y="11778"/>
                    <a:pt x="7284" y="11331"/>
                  </a:cubicBezTo>
                  <a:cubicBezTo>
                    <a:pt x="7391" y="10500"/>
                    <a:pt x="7518" y="9670"/>
                    <a:pt x="7625" y="8839"/>
                  </a:cubicBezTo>
                  <a:cubicBezTo>
                    <a:pt x="7667" y="8626"/>
                    <a:pt x="7731" y="8434"/>
                    <a:pt x="7667" y="8264"/>
                  </a:cubicBezTo>
                  <a:cubicBezTo>
                    <a:pt x="7731" y="8179"/>
                    <a:pt x="7817" y="8179"/>
                    <a:pt x="7880" y="8158"/>
                  </a:cubicBezTo>
                  <a:cubicBezTo>
                    <a:pt x="8243" y="8094"/>
                    <a:pt x="8605" y="8030"/>
                    <a:pt x="8945" y="7966"/>
                  </a:cubicBezTo>
                  <a:cubicBezTo>
                    <a:pt x="9584" y="7838"/>
                    <a:pt x="10223" y="7732"/>
                    <a:pt x="10862" y="7668"/>
                  </a:cubicBezTo>
                  <a:cubicBezTo>
                    <a:pt x="11224" y="7646"/>
                    <a:pt x="11608" y="7604"/>
                    <a:pt x="11970" y="7540"/>
                  </a:cubicBezTo>
                  <a:cubicBezTo>
                    <a:pt x="12523" y="7433"/>
                    <a:pt x="13077" y="7327"/>
                    <a:pt x="13631" y="7221"/>
                  </a:cubicBezTo>
                  <a:cubicBezTo>
                    <a:pt x="13673" y="7221"/>
                    <a:pt x="13716" y="7221"/>
                    <a:pt x="13737" y="7135"/>
                  </a:cubicBezTo>
                  <a:cubicBezTo>
                    <a:pt x="13460" y="7114"/>
                    <a:pt x="13205" y="7050"/>
                    <a:pt x="12949" y="7029"/>
                  </a:cubicBezTo>
                  <a:cubicBezTo>
                    <a:pt x="12481" y="6965"/>
                    <a:pt x="12033" y="6901"/>
                    <a:pt x="11586" y="6837"/>
                  </a:cubicBezTo>
                  <a:cubicBezTo>
                    <a:pt x="10926" y="6731"/>
                    <a:pt x="10266" y="6645"/>
                    <a:pt x="9606" y="6539"/>
                  </a:cubicBezTo>
                  <a:cubicBezTo>
                    <a:pt x="9201" y="6475"/>
                    <a:pt x="8796" y="6411"/>
                    <a:pt x="8392" y="6326"/>
                  </a:cubicBezTo>
                  <a:cubicBezTo>
                    <a:pt x="8008" y="6262"/>
                    <a:pt x="7987" y="6220"/>
                    <a:pt x="7966" y="5836"/>
                  </a:cubicBezTo>
                  <a:cubicBezTo>
                    <a:pt x="7923" y="5112"/>
                    <a:pt x="7880" y="4367"/>
                    <a:pt x="7838" y="3643"/>
                  </a:cubicBezTo>
                  <a:cubicBezTo>
                    <a:pt x="7795" y="2940"/>
                    <a:pt x="7731" y="2258"/>
                    <a:pt x="7689" y="1577"/>
                  </a:cubicBezTo>
                  <a:cubicBezTo>
                    <a:pt x="7646" y="1108"/>
                    <a:pt x="7625" y="640"/>
                    <a:pt x="7604" y="171"/>
                  </a:cubicBezTo>
                  <a:cubicBezTo>
                    <a:pt x="7582" y="128"/>
                    <a:pt x="7582" y="86"/>
                    <a:pt x="7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08752" y="1249234"/>
              <a:ext cx="832181" cy="833143"/>
            </a:xfrm>
            <a:custGeom>
              <a:avLst/>
              <a:gdLst/>
              <a:ahLst/>
              <a:cxnLst/>
              <a:rect l="l" t="t" r="r" b="b"/>
              <a:pathLst>
                <a:path w="14697" h="14714" extrusionOk="0">
                  <a:moveTo>
                    <a:pt x="7945" y="338"/>
                  </a:moveTo>
                  <a:cubicBezTo>
                    <a:pt x="7966" y="423"/>
                    <a:pt x="7966" y="465"/>
                    <a:pt x="7966" y="508"/>
                  </a:cubicBezTo>
                  <a:cubicBezTo>
                    <a:pt x="8009" y="977"/>
                    <a:pt x="8030" y="1445"/>
                    <a:pt x="8073" y="1914"/>
                  </a:cubicBezTo>
                  <a:cubicBezTo>
                    <a:pt x="8115" y="2595"/>
                    <a:pt x="8179" y="3298"/>
                    <a:pt x="8222" y="3980"/>
                  </a:cubicBezTo>
                  <a:cubicBezTo>
                    <a:pt x="8264" y="4704"/>
                    <a:pt x="8307" y="5449"/>
                    <a:pt x="8350" y="6173"/>
                  </a:cubicBezTo>
                  <a:cubicBezTo>
                    <a:pt x="8371" y="6557"/>
                    <a:pt x="8392" y="6599"/>
                    <a:pt x="8776" y="6684"/>
                  </a:cubicBezTo>
                  <a:cubicBezTo>
                    <a:pt x="9180" y="6748"/>
                    <a:pt x="9585" y="6812"/>
                    <a:pt x="9990" y="6876"/>
                  </a:cubicBezTo>
                  <a:cubicBezTo>
                    <a:pt x="10650" y="6982"/>
                    <a:pt x="11310" y="7068"/>
                    <a:pt x="11970" y="7174"/>
                  </a:cubicBezTo>
                  <a:cubicBezTo>
                    <a:pt x="12417" y="7238"/>
                    <a:pt x="12865" y="7302"/>
                    <a:pt x="13312" y="7366"/>
                  </a:cubicBezTo>
                  <a:cubicBezTo>
                    <a:pt x="13589" y="7408"/>
                    <a:pt x="13844" y="7451"/>
                    <a:pt x="14121" y="7494"/>
                  </a:cubicBezTo>
                  <a:cubicBezTo>
                    <a:pt x="14100" y="7558"/>
                    <a:pt x="14036" y="7558"/>
                    <a:pt x="13994" y="7558"/>
                  </a:cubicBezTo>
                  <a:cubicBezTo>
                    <a:pt x="13440" y="7664"/>
                    <a:pt x="12907" y="7770"/>
                    <a:pt x="12354" y="7877"/>
                  </a:cubicBezTo>
                  <a:cubicBezTo>
                    <a:pt x="11970" y="7941"/>
                    <a:pt x="11608" y="7983"/>
                    <a:pt x="11246" y="8005"/>
                  </a:cubicBezTo>
                  <a:cubicBezTo>
                    <a:pt x="10607" y="8069"/>
                    <a:pt x="9968" y="8175"/>
                    <a:pt x="9329" y="8303"/>
                  </a:cubicBezTo>
                  <a:cubicBezTo>
                    <a:pt x="8967" y="8367"/>
                    <a:pt x="8627" y="8431"/>
                    <a:pt x="8264" y="8495"/>
                  </a:cubicBezTo>
                  <a:cubicBezTo>
                    <a:pt x="8179" y="8516"/>
                    <a:pt x="8115" y="8516"/>
                    <a:pt x="8051" y="8601"/>
                  </a:cubicBezTo>
                  <a:cubicBezTo>
                    <a:pt x="8115" y="8793"/>
                    <a:pt x="8030" y="8984"/>
                    <a:pt x="8009" y="9176"/>
                  </a:cubicBezTo>
                  <a:cubicBezTo>
                    <a:pt x="7902" y="10007"/>
                    <a:pt x="7775" y="10837"/>
                    <a:pt x="7668" y="11668"/>
                  </a:cubicBezTo>
                  <a:cubicBezTo>
                    <a:pt x="7604" y="12115"/>
                    <a:pt x="7583" y="12541"/>
                    <a:pt x="7540" y="12967"/>
                  </a:cubicBezTo>
                  <a:cubicBezTo>
                    <a:pt x="7519" y="13223"/>
                    <a:pt x="7498" y="13457"/>
                    <a:pt x="7476" y="13713"/>
                  </a:cubicBezTo>
                  <a:cubicBezTo>
                    <a:pt x="7476" y="13734"/>
                    <a:pt x="7455" y="13755"/>
                    <a:pt x="7434" y="13798"/>
                  </a:cubicBezTo>
                  <a:cubicBezTo>
                    <a:pt x="7413" y="13755"/>
                    <a:pt x="7391" y="13734"/>
                    <a:pt x="7391" y="13713"/>
                  </a:cubicBezTo>
                  <a:cubicBezTo>
                    <a:pt x="7306" y="13201"/>
                    <a:pt x="7242" y="12690"/>
                    <a:pt x="7157" y="12179"/>
                  </a:cubicBezTo>
                  <a:cubicBezTo>
                    <a:pt x="7114" y="11881"/>
                    <a:pt x="7029" y="11604"/>
                    <a:pt x="6965" y="11306"/>
                  </a:cubicBezTo>
                  <a:cubicBezTo>
                    <a:pt x="6752" y="10539"/>
                    <a:pt x="6539" y="9772"/>
                    <a:pt x="6348" y="9006"/>
                  </a:cubicBezTo>
                  <a:cubicBezTo>
                    <a:pt x="6262" y="8750"/>
                    <a:pt x="6220" y="8495"/>
                    <a:pt x="6135" y="8218"/>
                  </a:cubicBezTo>
                  <a:cubicBezTo>
                    <a:pt x="6071" y="8154"/>
                    <a:pt x="5986" y="8133"/>
                    <a:pt x="5879" y="8111"/>
                  </a:cubicBezTo>
                  <a:cubicBezTo>
                    <a:pt x="5198" y="7920"/>
                    <a:pt x="4495" y="7770"/>
                    <a:pt x="3792" y="7621"/>
                  </a:cubicBezTo>
                  <a:cubicBezTo>
                    <a:pt x="2727" y="7408"/>
                    <a:pt x="1662" y="7195"/>
                    <a:pt x="597" y="6982"/>
                  </a:cubicBezTo>
                  <a:cubicBezTo>
                    <a:pt x="533" y="6961"/>
                    <a:pt x="448" y="6961"/>
                    <a:pt x="384" y="6876"/>
                  </a:cubicBezTo>
                  <a:cubicBezTo>
                    <a:pt x="2408" y="6642"/>
                    <a:pt x="4410" y="6535"/>
                    <a:pt x="6390" y="6258"/>
                  </a:cubicBezTo>
                  <a:cubicBezTo>
                    <a:pt x="6518" y="5790"/>
                    <a:pt x="6646" y="5364"/>
                    <a:pt x="6752" y="4917"/>
                  </a:cubicBezTo>
                  <a:cubicBezTo>
                    <a:pt x="6880" y="4469"/>
                    <a:pt x="6987" y="4043"/>
                    <a:pt x="7093" y="3596"/>
                  </a:cubicBezTo>
                  <a:cubicBezTo>
                    <a:pt x="7349" y="2595"/>
                    <a:pt x="7604" y="1594"/>
                    <a:pt x="7860" y="593"/>
                  </a:cubicBezTo>
                  <a:cubicBezTo>
                    <a:pt x="7860" y="529"/>
                    <a:pt x="7902" y="465"/>
                    <a:pt x="7945" y="338"/>
                  </a:cubicBezTo>
                  <a:close/>
                  <a:moveTo>
                    <a:pt x="7971" y="1"/>
                  </a:moveTo>
                  <a:cubicBezTo>
                    <a:pt x="7946" y="1"/>
                    <a:pt x="7920" y="13"/>
                    <a:pt x="7902" y="39"/>
                  </a:cubicBezTo>
                  <a:cubicBezTo>
                    <a:pt x="7860" y="61"/>
                    <a:pt x="7817" y="125"/>
                    <a:pt x="7817" y="167"/>
                  </a:cubicBezTo>
                  <a:cubicBezTo>
                    <a:pt x="7775" y="274"/>
                    <a:pt x="7732" y="380"/>
                    <a:pt x="7689" y="508"/>
                  </a:cubicBezTo>
                  <a:cubicBezTo>
                    <a:pt x="7540" y="1147"/>
                    <a:pt x="7370" y="1786"/>
                    <a:pt x="7200" y="2425"/>
                  </a:cubicBezTo>
                  <a:cubicBezTo>
                    <a:pt x="6923" y="3575"/>
                    <a:pt x="6667" y="4725"/>
                    <a:pt x="6326" y="5854"/>
                  </a:cubicBezTo>
                  <a:cubicBezTo>
                    <a:pt x="6305" y="5939"/>
                    <a:pt x="6262" y="6024"/>
                    <a:pt x="6241" y="6109"/>
                  </a:cubicBezTo>
                  <a:cubicBezTo>
                    <a:pt x="6135" y="6131"/>
                    <a:pt x="6028" y="6152"/>
                    <a:pt x="5922" y="6152"/>
                  </a:cubicBezTo>
                  <a:cubicBezTo>
                    <a:pt x="5517" y="6194"/>
                    <a:pt x="5091" y="6237"/>
                    <a:pt x="4686" y="6280"/>
                  </a:cubicBezTo>
                  <a:cubicBezTo>
                    <a:pt x="4048" y="6344"/>
                    <a:pt x="3409" y="6407"/>
                    <a:pt x="2770" y="6471"/>
                  </a:cubicBezTo>
                  <a:cubicBezTo>
                    <a:pt x="1982" y="6557"/>
                    <a:pt x="1194" y="6620"/>
                    <a:pt x="384" y="6706"/>
                  </a:cubicBezTo>
                  <a:cubicBezTo>
                    <a:pt x="278" y="6727"/>
                    <a:pt x="171" y="6748"/>
                    <a:pt x="86" y="6791"/>
                  </a:cubicBezTo>
                  <a:cubicBezTo>
                    <a:pt x="1" y="6833"/>
                    <a:pt x="1" y="6961"/>
                    <a:pt x="65" y="6982"/>
                  </a:cubicBezTo>
                  <a:cubicBezTo>
                    <a:pt x="150" y="7025"/>
                    <a:pt x="257" y="7068"/>
                    <a:pt x="342" y="7089"/>
                  </a:cubicBezTo>
                  <a:cubicBezTo>
                    <a:pt x="938" y="7217"/>
                    <a:pt x="1534" y="7345"/>
                    <a:pt x="2131" y="7472"/>
                  </a:cubicBezTo>
                  <a:cubicBezTo>
                    <a:pt x="3110" y="7664"/>
                    <a:pt x="4069" y="7856"/>
                    <a:pt x="5027" y="8069"/>
                  </a:cubicBezTo>
                  <a:cubicBezTo>
                    <a:pt x="5347" y="8133"/>
                    <a:pt x="5666" y="8239"/>
                    <a:pt x="5986" y="8303"/>
                  </a:cubicBezTo>
                  <a:cubicBezTo>
                    <a:pt x="6028" y="8452"/>
                    <a:pt x="6050" y="8580"/>
                    <a:pt x="6092" y="8708"/>
                  </a:cubicBezTo>
                  <a:cubicBezTo>
                    <a:pt x="6262" y="9389"/>
                    <a:pt x="6454" y="10049"/>
                    <a:pt x="6625" y="10710"/>
                  </a:cubicBezTo>
                  <a:cubicBezTo>
                    <a:pt x="6923" y="11711"/>
                    <a:pt x="7136" y="12712"/>
                    <a:pt x="7221" y="13755"/>
                  </a:cubicBezTo>
                  <a:cubicBezTo>
                    <a:pt x="7242" y="14011"/>
                    <a:pt x="7285" y="14266"/>
                    <a:pt x="7306" y="14522"/>
                  </a:cubicBezTo>
                  <a:cubicBezTo>
                    <a:pt x="7327" y="14586"/>
                    <a:pt x="7327" y="14628"/>
                    <a:pt x="7370" y="14692"/>
                  </a:cubicBezTo>
                  <a:cubicBezTo>
                    <a:pt x="7370" y="14692"/>
                    <a:pt x="7413" y="14714"/>
                    <a:pt x="7434" y="14714"/>
                  </a:cubicBezTo>
                  <a:cubicBezTo>
                    <a:pt x="7455" y="14714"/>
                    <a:pt x="7498" y="14692"/>
                    <a:pt x="7519" y="14671"/>
                  </a:cubicBezTo>
                  <a:cubicBezTo>
                    <a:pt x="7540" y="14650"/>
                    <a:pt x="7540" y="14607"/>
                    <a:pt x="7540" y="14586"/>
                  </a:cubicBezTo>
                  <a:cubicBezTo>
                    <a:pt x="7562" y="14458"/>
                    <a:pt x="7583" y="14330"/>
                    <a:pt x="7583" y="14181"/>
                  </a:cubicBezTo>
                  <a:cubicBezTo>
                    <a:pt x="7647" y="13542"/>
                    <a:pt x="7689" y="12903"/>
                    <a:pt x="7775" y="12264"/>
                  </a:cubicBezTo>
                  <a:cubicBezTo>
                    <a:pt x="7881" y="11285"/>
                    <a:pt x="8030" y="10326"/>
                    <a:pt x="8158" y="9347"/>
                  </a:cubicBezTo>
                  <a:cubicBezTo>
                    <a:pt x="8179" y="9134"/>
                    <a:pt x="8222" y="8899"/>
                    <a:pt x="8264" y="8665"/>
                  </a:cubicBezTo>
                  <a:cubicBezTo>
                    <a:pt x="8371" y="8644"/>
                    <a:pt x="8477" y="8622"/>
                    <a:pt x="8584" y="8601"/>
                  </a:cubicBezTo>
                  <a:cubicBezTo>
                    <a:pt x="8839" y="8559"/>
                    <a:pt x="9116" y="8516"/>
                    <a:pt x="9372" y="8473"/>
                  </a:cubicBezTo>
                  <a:cubicBezTo>
                    <a:pt x="9990" y="8324"/>
                    <a:pt x="10607" y="8239"/>
                    <a:pt x="11246" y="8175"/>
                  </a:cubicBezTo>
                  <a:cubicBezTo>
                    <a:pt x="11715" y="8133"/>
                    <a:pt x="12205" y="8069"/>
                    <a:pt x="12673" y="7983"/>
                  </a:cubicBezTo>
                  <a:cubicBezTo>
                    <a:pt x="13269" y="7898"/>
                    <a:pt x="13844" y="7770"/>
                    <a:pt x="14441" y="7664"/>
                  </a:cubicBezTo>
                  <a:cubicBezTo>
                    <a:pt x="14505" y="7643"/>
                    <a:pt x="14590" y="7643"/>
                    <a:pt x="14654" y="7600"/>
                  </a:cubicBezTo>
                  <a:cubicBezTo>
                    <a:pt x="14675" y="7600"/>
                    <a:pt x="14696" y="7558"/>
                    <a:pt x="14696" y="7536"/>
                  </a:cubicBezTo>
                  <a:cubicBezTo>
                    <a:pt x="14696" y="7494"/>
                    <a:pt x="14675" y="7451"/>
                    <a:pt x="14654" y="7451"/>
                  </a:cubicBezTo>
                  <a:cubicBezTo>
                    <a:pt x="14547" y="7408"/>
                    <a:pt x="14462" y="7366"/>
                    <a:pt x="14356" y="7366"/>
                  </a:cubicBezTo>
                  <a:cubicBezTo>
                    <a:pt x="13972" y="7302"/>
                    <a:pt x="13589" y="7238"/>
                    <a:pt x="13206" y="7174"/>
                  </a:cubicBezTo>
                  <a:cubicBezTo>
                    <a:pt x="12503" y="7068"/>
                    <a:pt x="11800" y="6982"/>
                    <a:pt x="11118" y="6876"/>
                  </a:cubicBezTo>
                  <a:cubicBezTo>
                    <a:pt x="10373" y="6748"/>
                    <a:pt x="9628" y="6642"/>
                    <a:pt x="8882" y="6535"/>
                  </a:cubicBezTo>
                  <a:cubicBezTo>
                    <a:pt x="8776" y="6514"/>
                    <a:pt x="8648" y="6514"/>
                    <a:pt x="8520" y="6386"/>
                  </a:cubicBezTo>
                  <a:lnTo>
                    <a:pt x="8520" y="6407"/>
                  </a:lnTo>
                  <a:cubicBezTo>
                    <a:pt x="8520" y="6280"/>
                    <a:pt x="8520" y="6173"/>
                    <a:pt x="8499" y="6067"/>
                  </a:cubicBezTo>
                  <a:cubicBezTo>
                    <a:pt x="8477" y="5492"/>
                    <a:pt x="8456" y="4917"/>
                    <a:pt x="8414" y="4342"/>
                  </a:cubicBezTo>
                  <a:cubicBezTo>
                    <a:pt x="8371" y="3852"/>
                    <a:pt x="8328" y="3383"/>
                    <a:pt x="8286" y="2893"/>
                  </a:cubicBezTo>
                  <a:cubicBezTo>
                    <a:pt x="8243" y="2191"/>
                    <a:pt x="8222" y="1509"/>
                    <a:pt x="8179" y="806"/>
                  </a:cubicBezTo>
                  <a:cubicBezTo>
                    <a:pt x="8158" y="615"/>
                    <a:pt x="8137" y="444"/>
                    <a:pt x="8115" y="252"/>
                  </a:cubicBezTo>
                  <a:cubicBezTo>
                    <a:pt x="8115" y="189"/>
                    <a:pt x="8094" y="125"/>
                    <a:pt x="8051" y="61"/>
                  </a:cubicBezTo>
                  <a:cubicBezTo>
                    <a:pt x="8039" y="24"/>
                    <a:pt x="8005" y="1"/>
                    <a:pt x="7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49087" y="1000601"/>
              <a:ext cx="85670" cy="86859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245401" y="279731"/>
            <a:ext cx="669794" cy="830426"/>
            <a:chOff x="3553318" y="981747"/>
            <a:chExt cx="887615" cy="1100631"/>
          </a:xfrm>
        </p:grpSpPr>
        <p:sp>
          <p:nvSpPr>
            <p:cNvPr id="20" name="Google Shape;20;p2"/>
            <p:cNvSpPr/>
            <p:nvPr/>
          </p:nvSpPr>
          <p:spPr>
            <a:xfrm>
              <a:off x="3553318" y="981747"/>
              <a:ext cx="349757" cy="343302"/>
            </a:xfrm>
            <a:custGeom>
              <a:avLst/>
              <a:gdLst/>
              <a:ahLst/>
              <a:cxnLst/>
              <a:rect l="l" t="t" r="r" b="b"/>
              <a:pathLst>
                <a:path w="6177" h="6063" extrusionOk="0">
                  <a:moveTo>
                    <a:pt x="3025" y="334"/>
                  </a:moveTo>
                  <a:cubicBezTo>
                    <a:pt x="3174" y="717"/>
                    <a:pt x="3216" y="1100"/>
                    <a:pt x="3323" y="1441"/>
                  </a:cubicBezTo>
                  <a:cubicBezTo>
                    <a:pt x="3408" y="1803"/>
                    <a:pt x="3472" y="2165"/>
                    <a:pt x="3557" y="2527"/>
                  </a:cubicBezTo>
                  <a:cubicBezTo>
                    <a:pt x="3621" y="2549"/>
                    <a:pt x="3663" y="2570"/>
                    <a:pt x="3727" y="2591"/>
                  </a:cubicBezTo>
                  <a:cubicBezTo>
                    <a:pt x="4302" y="2761"/>
                    <a:pt x="4899" y="2911"/>
                    <a:pt x="5474" y="3081"/>
                  </a:cubicBezTo>
                  <a:cubicBezTo>
                    <a:pt x="5559" y="3102"/>
                    <a:pt x="5644" y="3124"/>
                    <a:pt x="5729" y="3145"/>
                  </a:cubicBezTo>
                  <a:lnTo>
                    <a:pt x="5729" y="3187"/>
                  </a:lnTo>
                  <a:cubicBezTo>
                    <a:pt x="5665" y="3187"/>
                    <a:pt x="5602" y="3209"/>
                    <a:pt x="5559" y="3230"/>
                  </a:cubicBezTo>
                  <a:lnTo>
                    <a:pt x="3749" y="3464"/>
                  </a:lnTo>
                  <a:lnTo>
                    <a:pt x="3663" y="3464"/>
                  </a:lnTo>
                  <a:cubicBezTo>
                    <a:pt x="3557" y="3486"/>
                    <a:pt x="3514" y="3507"/>
                    <a:pt x="3514" y="3613"/>
                  </a:cubicBezTo>
                  <a:cubicBezTo>
                    <a:pt x="3472" y="4039"/>
                    <a:pt x="3429" y="4465"/>
                    <a:pt x="3387" y="4891"/>
                  </a:cubicBezTo>
                  <a:cubicBezTo>
                    <a:pt x="3365" y="5104"/>
                    <a:pt x="3344" y="5339"/>
                    <a:pt x="3323" y="5551"/>
                  </a:cubicBezTo>
                  <a:cubicBezTo>
                    <a:pt x="3323" y="5594"/>
                    <a:pt x="3301" y="5615"/>
                    <a:pt x="3301" y="5615"/>
                  </a:cubicBezTo>
                  <a:cubicBezTo>
                    <a:pt x="3216" y="5615"/>
                    <a:pt x="3216" y="5573"/>
                    <a:pt x="3216" y="5530"/>
                  </a:cubicBezTo>
                  <a:cubicBezTo>
                    <a:pt x="3046" y="4998"/>
                    <a:pt x="2897" y="4444"/>
                    <a:pt x="2748" y="3912"/>
                  </a:cubicBezTo>
                  <a:cubicBezTo>
                    <a:pt x="2641" y="3550"/>
                    <a:pt x="2684" y="3613"/>
                    <a:pt x="2343" y="3507"/>
                  </a:cubicBezTo>
                  <a:cubicBezTo>
                    <a:pt x="1917" y="3400"/>
                    <a:pt x="1470" y="3358"/>
                    <a:pt x="1023" y="3294"/>
                  </a:cubicBezTo>
                  <a:cubicBezTo>
                    <a:pt x="873" y="3273"/>
                    <a:pt x="703" y="3251"/>
                    <a:pt x="554" y="3230"/>
                  </a:cubicBezTo>
                  <a:cubicBezTo>
                    <a:pt x="533" y="3230"/>
                    <a:pt x="511" y="3187"/>
                    <a:pt x="469" y="3166"/>
                  </a:cubicBezTo>
                  <a:cubicBezTo>
                    <a:pt x="554" y="3145"/>
                    <a:pt x="618" y="3102"/>
                    <a:pt x="703" y="3081"/>
                  </a:cubicBezTo>
                  <a:cubicBezTo>
                    <a:pt x="1278" y="2932"/>
                    <a:pt x="1853" y="2761"/>
                    <a:pt x="2428" y="2612"/>
                  </a:cubicBezTo>
                  <a:cubicBezTo>
                    <a:pt x="2577" y="2570"/>
                    <a:pt x="2662" y="2506"/>
                    <a:pt x="2705" y="2357"/>
                  </a:cubicBezTo>
                  <a:cubicBezTo>
                    <a:pt x="2748" y="2101"/>
                    <a:pt x="2790" y="1846"/>
                    <a:pt x="2833" y="1569"/>
                  </a:cubicBezTo>
                  <a:cubicBezTo>
                    <a:pt x="2875" y="1271"/>
                    <a:pt x="2918" y="972"/>
                    <a:pt x="2961" y="653"/>
                  </a:cubicBezTo>
                  <a:cubicBezTo>
                    <a:pt x="2961" y="568"/>
                    <a:pt x="3003" y="483"/>
                    <a:pt x="3025" y="334"/>
                  </a:cubicBezTo>
                  <a:close/>
                  <a:moveTo>
                    <a:pt x="3015" y="0"/>
                  </a:moveTo>
                  <a:cubicBezTo>
                    <a:pt x="2983" y="0"/>
                    <a:pt x="2943" y="10"/>
                    <a:pt x="2918" y="35"/>
                  </a:cubicBezTo>
                  <a:cubicBezTo>
                    <a:pt x="2897" y="99"/>
                    <a:pt x="2875" y="163"/>
                    <a:pt x="2854" y="248"/>
                  </a:cubicBezTo>
                  <a:cubicBezTo>
                    <a:pt x="2833" y="397"/>
                    <a:pt x="2790" y="568"/>
                    <a:pt x="2769" y="717"/>
                  </a:cubicBezTo>
                  <a:cubicBezTo>
                    <a:pt x="2726" y="1122"/>
                    <a:pt x="2684" y="1526"/>
                    <a:pt x="2620" y="1910"/>
                  </a:cubicBezTo>
                  <a:cubicBezTo>
                    <a:pt x="2599" y="2080"/>
                    <a:pt x="2577" y="2250"/>
                    <a:pt x="2492" y="2421"/>
                  </a:cubicBezTo>
                  <a:cubicBezTo>
                    <a:pt x="2450" y="2421"/>
                    <a:pt x="2407" y="2442"/>
                    <a:pt x="2364" y="2463"/>
                  </a:cubicBezTo>
                  <a:cubicBezTo>
                    <a:pt x="1917" y="2570"/>
                    <a:pt x="1491" y="2676"/>
                    <a:pt x="1044" y="2804"/>
                  </a:cubicBezTo>
                  <a:cubicBezTo>
                    <a:pt x="767" y="2889"/>
                    <a:pt x="469" y="2974"/>
                    <a:pt x="192" y="3060"/>
                  </a:cubicBezTo>
                  <a:cubicBezTo>
                    <a:pt x="107" y="3081"/>
                    <a:pt x="0" y="3102"/>
                    <a:pt x="22" y="3209"/>
                  </a:cubicBezTo>
                  <a:cubicBezTo>
                    <a:pt x="22" y="3294"/>
                    <a:pt x="128" y="3294"/>
                    <a:pt x="192" y="3337"/>
                  </a:cubicBezTo>
                  <a:lnTo>
                    <a:pt x="256" y="3337"/>
                  </a:lnTo>
                  <a:cubicBezTo>
                    <a:pt x="490" y="3379"/>
                    <a:pt x="746" y="3422"/>
                    <a:pt x="980" y="3464"/>
                  </a:cubicBezTo>
                  <a:cubicBezTo>
                    <a:pt x="1257" y="3507"/>
                    <a:pt x="1555" y="3528"/>
                    <a:pt x="1832" y="3571"/>
                  </a:cubicBezTo>
                  <a:cubicBezTo>
                    <a:pt x="2066" y="3613"/>
                    <a:pt x="2279" y="3656"/>
                    <a:pt x="2513" y="3741"/>
                  </a:cubicBezTo>
                  <a:cubicBezTo>
                    <a:pt x="2535" y="3848"/>
                    <a:pt x="2577" y="3933"/>
                    <a:pt x="2599" y="4018"/>
                  </a:cubicBezTo>
                  <a:cubicBezTo>
                    <a:pt x="2769" y="4593"/>
                    <a:pt x="2939" y="5168"/>
                    <a:pt x="3110" y="5743"/>
                  </a:cubicBezTo>
                  <a:cubicBezTo>
                    <a:pt x="3131" y="5828"/>
                    <a:pt x="3174" y="5914"/>
                    <a:pt x="3195" y="5999"/>
                  </a:cubicBezTo>
                  <a:cubicBezTo>
                    <a:pt x="3216" y="6041"/>
                    <a:pt x="3254" y="6063"/>
                    <a:pt x="3291" y="6063"/>
                  </a:cubicBezTo>
                  <a:cubicBezTo>
                    <a:pt x="3328" y="6063"/>
                    <a:pt x="3365" y="6041"/>
                    <a:pt x="3387" y="5999"/>
                  </a:cubicBezTo>
                  <a:cubicBezTo>
                    <a:pt x="3408" y="5956"/>
                    <a:pt x="3429" y="5892"/>
                    <a:pt x="3429" y="5850"/>
                  </a:cubicBezTo>
                  <a:cubicBezTo>
                    <a:pt x="3451" y="5722"/>
                    <a:pt x="3493" y="5594"/>
                    <a:pt x="3493" y="5466"/>
                  </a:cubicBezTo>
                  <a:cubicBezTo>
                    <a:pt x="3536" y="5040"/>
                    <a:pt x="3557" y="4614"/>
                    <a:pt x="3600" y="4167"/>
                  </a:cubicBezTo>
                  <a:cubicBezTo>
                    <a:pt x="3621" y="3997"/>
                    <a:pt x="3642" y="3805"/>
                    <a:pt x="3706" y="3656"/>
                  </a:cubicBezTo>
                  <a:cubicBezTo>
                    <a:pt x="3727" y="3635"/>
                    <a:pt x="3749" y="3635"/>
                    <a:pt x="3770" y="3635"/>
                  </a:cubicBezTo>
                  <a:cubicBezTo>
                    <a:pt x="4345" y="3550"/>
                    <a:pt x="4920" y="3486"/>
                    <a:pt x="5516" y="3400"/>
                  </a:cubicBezTo>
                  <a:cubicBezTo>
                    <a:pt x="5687" y="3379"/>
                    <a:pt x="5857" y="3337"/>
                    <a:pt x="6028" y="3294"/>
                  </a:cubicBezTo>
                  <a:cubicBezTo>
                    <a:pt x="6070" y="3294"/>
                    <a:pt x="6091" y="3273"/>
                    <a:pt x="6134" y="3251"/>
                  </a:cubicBezTo>
                  <a:cubicBezTo>
                    <a:pt x="6177" y="3209"/>
                    <a:pt x="6177" y="3124"/>
                    <a:pt x="6134" y="3102"/>
                  </a:cubicBezTo>
                  <a:cubicBezTo>
                    <a:pt x="6070" y="3060"/>
                    <a:pt x="6006" y="3038"/>
                    <a:pt x="5942" y="3017"/>
                  </a:cubicBezTo>
                  <a:cubicBezTo>
                    <a:pt x="5516" y="2911"/>
                    <a:pt x="5069" y="2804"/>
                    <a:pt x="4643" y="2698"/>
                  </a:cubicBezTo>
                  <a:cubicBezTo>
                    <a:pt x="4324" y="2612"/>
                    <a:pt x="4026" y="2527"/>
                    <a:pt x="3706" y="2421"/>
                  </a:cubicBezTo>
                  <a:lnTo>
                    <a:pt x="3706" y="2399"/>
                  </a:lnTo>
                  <a:cubicBezTo>
                    <a:pt x="3685" y="2357"/>
                    <a:pt x="3685" y="2336"/>
                    <a:pt x="3663" y="2293"/>
                  </a:cubicBezTo>
                  <a:cubicBezTo>
                    <a:pt x="3557" y="1782"/>
                    <a:pt x="3429" y="1249"/>
                    <a:pt x="3323" y="738"/>
                  </a:cubicBezTo>
                  <a:cubicBezTo>
                    <a:pt x="3280" y="547"/>
                    <a:pt x="3216" y="355"/>
                    <a:pt x="3174" y="184"/>
                  </a:cubicBezTo>
                  <a:cubicBezTo>
                    <a:pt x="3152" y="121"/>
                    <a:pt x="3110" y="78"/>
                    <a:pt x="3067" y="14"/>
                  </a:cubicBezTo>
                  <a:cubicBezTo>
                    <a:pt x="3058" y="5"/>
                    <a:pt x="3039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8628" y="1000602"/>
              <a:ext cx="299137" cy="300326"/>
            </a:xfrm>
            <a:custGeom>
              <a:avLst/>
              <a:gdLst/>
              <a:ahLst/>
              <a:cxnLst/>
              <a:rect l="l" t="t" r="r" b="b"/>
              <a:pathLst>
                <a:path w="5283" h="5304" extrusionOk="0">
                  <a:moveTo>
                    <a:pt x="2578" y="1"/>
                  </a:moveTo>
                  <a:cubicBezTo>
                    <a:pt x="2535" y="150"/>
                    <a:pt x="2514" y="235"/>
                    <a:pt x="2514" y="341"/>
                  </a:cubicBezTo>
                  <a:cubicBezTo>
                    <a:pt x="2471" y="639"/>
                    <a:pt x="2428" y="959"/>
                    <a:pt x="2386" y="1257"/>
                  </a:cubicBezTo>
                  <a:cubicBezTo>
                    <a:pt x="2343" y="1513"/>
                    <a:pt x="2279" y="1768"/>
                    <a:pt x="2237" y="2024"/>
                  </a:cubicBezTo>
                  <a:cubicBezTo>
                    <a:pt x="2215" y="2173"/>
                    <a:pt x="2130" y="2237"/>
                    <a:pt x="1981" y="2279"/>
                  </a:cubicBezTo>
                  <a:cubicBezTo>
                    <a:pt x="1406" y="2428"/>
                    <a:pt x="831" y="2599"/>
                    <a:pt x="256" y="2748"/>
                  </a:cubicBezTo>
                  <a:cubicBezTo>
                    <a:pt x="171" y="2769"/>
                    <a:pt x="107" y="2812"/>
                    <a:pt x="1" y="2833"/>
                  </a:cubicBezTo>
                  <a:cubicBezTo>
                    <a:pt x="64" y="2876"/>
                    <a:pt x="64" y="2897"/>
                    <a:pt x="86" y="2897"/>
                  </a:cubicBezTo>
                  <a:cubicBezTo>
                    <a:pt x="256" y="2918"/>
                    <a:pt x="426" y="2940"/>
                    <a:pt x="576" y="2961"/>
                  </a:cubicBezTo>
                  <a:cubicBezTo>
                    <a:pt x="1023" y="3025"/>
                    <a:pt x="1470" y="3067"/>
                    <a:pt x="1896" y="3195"/>
                  </a:cubicBezTo>
                  <a:cubicBezTo>
                    <a:pt x="2237" y="3280"/>
                    <a:pt x="2194" y="3217"/>
                    <a:pt x="2279" y="3579"/>
                  </a:cubicBezTo>
                  <a:cubicBezTo>
                    <a:pt x="2450" y="4132"/>
                    <a:pt x="2599" y="4665"/>
                    <a:pt x="2769" y="5197"/>
                  </a:cubicBezTo>
                  <a:cubicBezTo>
                    <a:pt x="2769" y="5240"/>
                    <a:pt x="2769" y="5304"/>
                    <a:pt x="2833" y="5304"/>
                  </a:cubicBezTo>
                  <a:cubicBezTo>
                    <a:pt x="2854" y="5282"/>
                    <a:pt x="2876" y="5261"/>
                    <a:pt x="2876" y="5240"/>
                  </a:cubicBezTo>
                  <a:cubicBezTo>
                    <a:pt x="2897" y="5006"/>
                    <a:pt x="2918" y="4793"/>
                    <a:pt x="2940" y="4558"/>
                  </a:cubicBezTo>
                  <a:cubicBezTo>
                    <a:pt x="2961" y="4132"/>
                    <a:pt x="3025" y="3706"/>
                    <a:pt x="3046" y="3280"/>
                  </a:cubicBezTo>
                  <a:cubicBezTo>
                    <a:pt x="3067" y="3174"/>
                    <a:pt x="3110" y="3153"/>
                    <a:pt x="3216" y="3131"/>
                  </a:cubicBezTo>
                  <a:lnTo>
                    <a:pt x="3302" y="3131"/>
                  </a:lnTo>
                  <a:lnTo>
                    <a:pt x="5091" y="2897"/>
                  </a:lnTo>
                  <a:cubicBezTo>
                    <a:pt x="5155" y="2897"/>
                    <a:pt x="5218" y="2876"/>
                    <a:pt x="5282" y="2854"/>
                  </a:cubicBezTo>
                  <a:lnTo>
                    <a:pt x="5282" y="2812"/>
                  </a:lnTo>
                  <a:cubicBezTo>
                    <a:pt x="5197" y="2791"/>
                    <a:pt x="5112" y="2769"/>
                    <a:pt x="5027" y="2748"/>
                  </a:cubicBezTo>
                  <a:cubicBezTo>
                    <a:pt x="4430" y="2599"/>
                    <a:pt x="3855" y="2428"/>
                    <a:pt x="3280" y="2279"/>
                  </a:cubicBezTo>
                  <a:cubicBezTo>
                    <a:pt x="3216" y="2258"/>
                    <a:pt x="3153" y="2216"/>
                    <a:pt x="3110" y="2194"/>
                  </a:cubicBezTo>
                  <a:cubicBezTo>
                    <a:pt x="3025" y="1832"/>
                    <a:pt x="2961" y="1470"/>
                    <a:pt x="2854" y="1129"/>
                  </a:cubicBezTo>
                  <a:cubicBezTo>
                    <a:pt x="2769" y="767"/>
                    <a:pt x="2727" y="405"/>
                    <a:pt x="25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34773" y="1320579"/>
              <a:ext cx="72364" cy="59171"/>
            </a:xfrm>
            <a:custGeom>
              <a:avLst/>
              <a:gdLst/>
              <a:ahLst/>
              <a:cxnLst/>
              <a:rect l="l" t="t" r="r" b="b"/>
              <a:pathLst>
                <a:path w="1278" h="1045" extrusionOk="0">
                  <a:moveTo>
                    <a:pt x="583" y="160"/>
                  </a:moveTo>
                  <a:cubicBezTo>
                    <a:pt x="701" y="160"/>
                    <a:pt x="822" y="198"/>
                    <a:pt x="895" y="270"/>
                  </a:cubicBezTo>
                  <a:cubicBezTo>
                    <a:pt x="1022" y="398"/>
                    <a:pt x="1044" y="590"/>
                    <a:pt x="916" y="739"/>
                  </a:cubicBezTo>
                  <a:cubicBezTo>
                    <a:pt x="809" y="824"/>
                    <a:pt x="682" y="867"/>
                    <a:pt x="533" y="867"/>
                  </a:cubicBezTo>
                  <a:cubicBezTo>
                    <a:pt x="469" y="867"/>
                    <a:pt x="405" y="824"/>
                    <a:pt x="362" y="760"/>
                  </a:cubicBezTo>
                  <a:cubicBezTo>
                    <a:pt x="320" y="718"/>
                    <a:pt x="213" y="718"/>
                    <a:pt x="213" y="632"/>
                  </a:cubicBezTo>
                  <a:cubicBezTo>
                    <a:pt x="213" y="547"/>
                    <a:pt x="213" y="462"/>
                    <a:pt x="234" y="377"/>
                  </a:cubicBezTo>
                  <a:cubicBezTo>
                    <a:pt x="234" y="313"/>
                    <a:pt x="298" y="249"/>
                    <a:pt x="341" y="228"/>
                  </a:cubicBezTo>
                  <a:cubicBezTo>
                    <a:pt x="405" y="182"/>
                    <a:pt x="494" y="160"/>
                    <a:pt x="583" y="160"/>
                  </a:cubicBezTo>
                  <a:close/>
                  <a:moveTo>
                    <a:pt x="581" y="1"/>
                  </a:moveTo>
                  <a:cubicBezTo>
                    <a:pt x="525" y="1"/>
                    <a:pt x="467" y="6"/>
                    <a:pt x="405" y="15"/>
                  </a:cubicBezTo>
                  <a:cubicBezTo>
                    <a:pt x="192" y="57"/>
                    <a:pt x="85" y="206"/>
                    <a:pt x="43" y="398"/>
                  </a:cubicBezTo>
                  <a:cubicBezTo>
                    <a:pt x="0" y="611"/>
                    <a:pt x="43" y="803"/>
                    <a:pt x="234" y="931"/>
                  </a:cubicBezTo>
                  <a:cubicBezTo>
                    <a:pt x="348" y="1006"/>
                    <a:pt x="474" y="1044"/>
                    <a:pt x="598" y="1044"/>
                  </a:cubicBezTo>
                  <a:cubicBezTo>
                    <a:pt x="753" y="1044"/>
                    <a:pt x="904" y="985"/>
                    <a:pt x="1022" y="867"/>
                  </a:cubicBezTo>
                  <a:cubicBezTo>
                    <a:pt x="1278" y="590"/>
                    <a:pt x="1172" y="143"/>
                    <a:pt x="809" y="36"/>
                  </a:cubicBezTo>
                  <a:cubicBezTo>
                    <a:pt x="735" y="11"/>
                    <a:pt x="660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46833" y="1329582"/>
              <a:ext cx="47053" cy="40089"/>
            </a:xfrm>
            <a:custGeom>
              <a:avLst/>
              <a:gdLst/>
              <a:ahLst/>
              <a:cxnLst/>
              <a:rect l="l" t="t" r="r" b="b"/>
              <a:pathLst>
                <a:path w="831" h="708" extrusionOk="0">
                  <a:moveTo>
                    <a:pt x="362" y="1"/>
                  </a:moveTo>
                  <a:cubicBezTo>
                    <a:pt x="270" y="1"/>
                    <a:pt x="183" y="23"/>
                    <a:pt x="128" y="69"/>
                  </a:cubicBezTo>
                  <a:cubicBezTo>
                    <a:pt x="64" y="111"/>
                    <a:pt x="21" y="154"/>
                    <a:pt x="0" y="218"/>
                  </a:cubicBezTo>
                  <a:cubicBezTo>
                    <a:pt x="0" y="303"/>
                    <a:pt x="0" y="388"/>
                    <a:pt x="0" y="473"/>
                  </a:cubicBezTo>
                  <a:cubicBezTo>
                    <a:pt x="0" y="580"/>
                    <a:pt x="107" y="559"/>
                    <a:pt x="149" y="601"/>
                  </a:cubicBezTo>
                  <a:cubicBezTo>
                    <a:pt x="192" y="665"/>
                    <a:pt x="256" y="708"/>
                    <a:pt x="320" y="708"/>
                  </a:cubicBezTo>
                  <a:cubicBezTo>
                    <a:pt x="469" y="708"/>
                    <a:pt x="596" y="686"/>
                    <a:pt x="703" y="580"/>
                  </a:cubicBezTo>
                  <a:cubicBezTo>
                    <a:pt x="831" y="431"/>
                    <a:pt x="809" y="239"/>
                    <a:pt x="682" y="111"/>
                  </a:cubicBezTo>
                  <a:cubicBezTo>
                    <a:pt x="609" y="39"/>
                    <a:pt x="482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630495" y="1268316"/>
              <a:ext cx="777880" cy="761006"/>
            </a:xfrm>
            <a:custGeom>
              <a:avLst/>
              <a:gdLst/>
              <a:ahLst/>
              <a:cxnLst/>
              <a:rect l="l" t="t" r="r" b="b"/>
              <a:pathLst>
                <a:path w="13738" h="13440" extrusionOk="0">
                  <a:moveTo>
                    <a:pt x="7561" y="1"/>
                  </a:moveTo>
                  <a:cubicBezTo>
                    <a:pt x="7518" y="107"/>
                    <a:pt x="7476" y="192"/>
                    <a:pt x="7476" y="256"/>
                  </a:cubicBezTo>
                  <a:cubicBezTo>
                    <a:pt x="7220" y="1257"/>
                    <a:pt x="6965" y="2258"/>
                    <a:pt x="6709" y="3259"/>
                  </a:cubicBezTo>
                  <a:cubicBezTo>
                    <a:pt x="6603" y="3706"/>
                    <a:pt x="6496" y="4132"/>
                    <a:pt x="6390" y="4580"/>
                  </a:cubicBezTo>
                  <a:cubicBezTo>
                    <a:pt x="6262" y="5027"/>
                    <a:pt x="6134" y="5453"/>
                    <a:pt x="6006" y="5921"/>
                  </a:cubicBezTo>
                  <a:cubicBezTo>
                    <a:pt x="4026" y="6198"/>
                    <a:pt x="2024" y="6305"/>
                    <a:pt x="0" y="6539"/>
                  </a:cubicBezTo>
                  <a:cubicBezTo>
                    <a:pt x="64" y="6624"/>
                    <a:pt x="149" y="6624"/>
                    <a:pt x="213" y="6645"/>
                  </a:cubicBezTo>
                  <a:cubicBezTo>
                    <a:pt x="1278" y="6858"/>
                    <a:pt x="2343" y="7071"/>
                    <a:pt x="3408" y="7284"/>
                  </a:cubicBezTo>
                  <a:cubicBezTo>
                    <a:pt x="4111" y="7433"/>
                    <a:pt x="4814" y="7583"/>
                    <a:pt x="5495" y="7774"/>
                  </a:cubicBezTo>
                  <a:cubicBezTo>
                    <a:pt x="5602" y="7796"/>
                    <a:pt x="5708" y="7817"/>
                    <a:pt x="5772" y="7881"/>
                  </a:cubicBezTo>
                  <a:cubicBezTo>
                    <a:pt x="5836" y="8158"/>
                    <a:pt x="5900" y="8413"/>
                    <a:pt x="5964" y="8669"/>
                  </a:cubicBezTo>
                  <a:cubicBezTo>
                    <a:pt x="6155" y="9435"/>
                    <a:pt x="6368" y="10202"/>
                    <a:pt x="6581" y="10969"/>
                  </a:cubicBezTo>
                  <a:cubicBezTo>
                    <a:pt x="6645" y="11267"/>
                    <a:pt x="6730" y="11544"/>
                    <a:pt x="6773" y="11842"/>
                  </a:cubicBezTo>
                  <a:cubicBezTo>
                    <a:pt x="6858" y="12353"/>
                    <a:pt x="6922" y="12864"/>
                    <a:pt x="7007" y="13376"/>
                  </a:cubicBezTo>
                  <a:cubicBezTo>
                    <a:pt x="7007" y="13397"/>
                    <a:pt x="7029" y="13418"/>
                    <a:pt x="7050" y="13439"/>
                  </a:cubicBezTo>
                  <a:cubicBezTo>
                    <a:pt x="7071" y="13418"/>
                    <a:pt x="7092" y="13397"/>
                    <a:pt x="7092" y="13376"/>
                  </a:cubicBezTo>
                  <a:cubicBezTo>
                    <a:pt x="7114" y="13120"/>
                    <a:pt x="7135" y="12886"/>
                    <a:pt x="7156" y="12630"/>
                  </a:cubicBezTo>
                  <a:cubicBezTo>
                    <a:pt x="7199" y="12204"/>
                    <a:pt x="7220" y="11778"/>
                    <a:pt x="7284" y="11331"/>
                  </a:cubicBezTo>
                  <a:cubicBezTo>
                    <a:pt x="7391" y="10500"/>
                    <a:pt x="7518" y="9670"/>
                    <a:pt x="7625" y="8839"/>
                  </a:cubicBezTo>
                  <a:cubicBezTo>
                    <a:pt x="7667" y="8626"/>
                    <a:pt x="7731" y="8434"/>
                    <a:pt x="7667" y="8264"/>
                  </a:cubicBezTo>
                  <a:cubicBezTo>
                    <a:pt x="7731" y="8179"/>
                    <a:pt x="7817" y="8179"/>
                    <a:pt x="7880" y="8158"/>
                  </a:cubicBezTo>
                  <a:cubicBezTo>
                    <a:pt x="8243" y="8094"/>
                    <a:pt x="8605" y="8030"/>
                    <a:pt x="8945" y="7966"/>
                  </a:cubicBezTo>
                  <a:cubicBezTo>
                    <a:pt x="9584" y="7838"/>
                    <a:pt x="10223" y="7732"/>
                    <a:pt x="10862" y="7668"/>
                  </a:cubicBezTo>
                  <a:cubicBezTo>
                    <a:pt x="11224" y="7646"/>
                    <a:pt x="11608" y="7604"/>
                    <a:pt x="11970" y="7540"/>
                  </a:cubicBezTo>
                  <a:cubicBezTo>
                    <a:pt x="12523" y="7433"/>
                    <a:pt x="13077" y="7327"/>
                    <a:pt x="13631" y="7221"/>
                  </a:cubicBezTo>
                  <a:cubicBezTo>
                    <a:pt x="13673" y="7221"/>
                    <a:pt x="13716" y="7221"/>
                    <a:pt x="13737" y="7135"/>
                  </a:cubicBezTo>
                  <a:cubicBezTo>
                    <a:pt x="13460" y="7114"/>
                    <a:pt x="13205" y="7050"/>
                    <a:pt x="12949" y="7029"/>
                  </a:cubicBezTo>
                  <a:cubicBezTo>
                    <a:pt x="12481" y="6965"/>
                    <a:pt x="12033" y="6901"/>
                    <a:pt x="11586" y="6837"/>
                  </a:cubicBezTo>
                  <a:cubicBezTo>
                    <a:pt x="10926" y="6731"/>
                    <a:pt x="10266" y="6645"/>
                    <a:pt x="9606" y="6539"/>
                  </a:cubicBezTo>
                  <a:cubicBezTo>
                    <a:pt x="9201" y="6475"/>
                    <a:pt x="8796" y="6411"/>
                    <a:pt x="8392" y="6326"/>
                  </a:cubicBezTo>
                  <a:cubicBezTo>
                    <a:pt x="8008" y="6262"/>
                    <a:pt x="7987" y="6220"/>
                    <a:pt x="7966" y="5836"/>
                  </a:cubicBezTo>
                  <a:cubicBezTo>
                    <a:pt x="7923" y="5112"/>
                    <a:pt x="7880" y="4367"/>
                    <a:pt x="7838" y="3643"/>
                  </a:cubicBezTo>
                  <a:cubicBezTo>
                    <a:pt x="7795" y="2940"/>
                    <a:pt x="7731" y="2258"/>
                    <a:pt x="7689" y="1577"/>
                  </a:cubicBezTo>
                  <a:cubicBezTo>
                    <a:pt x="7646" y="1108"/>
                    <a:pt x="7625" y="640"/>
                    <a:pt x="7604" y="171"/>
                  </a:cubicBezTo>
                  <a:cubicBezTo>
                    <a:pt x="7582" y="128"/>
                    <a:pt x="7582" y="86"/>
                    <a:pt x="75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08752" y="1249234"/>
              <a:ext cx="832181" cy="833143"/>
            </a:xfrm>
            <a:custGeom>
              <a:avLst/>
              <a:gdLst/>
              <a:ahLst/>
              <a:cxnLst/>
              <a:rect l="l" t="t" r="r" b="b"/>
              <a:pathLst>
                <a:path w="14697" h="14714" extrusionOk="0">
                  <a:moveTo>
                    <a:pt x="7945" y="338"/>
                  </a:moveTo>
                  <a:cubicBezTo>
                    <a:pt x="7966" y="423"/>
                    <a:pt x="7966" y="465"/>
                    <a:pt x="7966" y="508"/>
                  </a:cubicBezTo>
                  <a:cubicBezTo>
                    <a:pt x="8009" y="977"/>
                    <a:pt x="8030" y="1445"/>
                    <a:pt x="8073" y="1914"/>
                  </a:cubicBezTo>
                  <a:cubicBezTo>
                    <a:pt x="8115" y="2595"/>
                    <a:pt x="8179" y="3298"/>
                    <a:pt x="8222" y="3980"/>
                  </a:cubicBezTo>
                  <a:cubicBezTo>
                    <a:pt x="8264" y="4704"/>
                    <a:pt x="8307" y="5449"/>
                    <a:pt x="8350" y="6173"/>
                  </a:cubicBezTo>
                  <a:cubicBezTo>
                    <a:pt x="8371" y="6557"/>
                    <a:pt x="8392" y="6599"/>
                    <a:pt x="8776" y="6684"/>
                  </a:cubicBezTo>
                  <a:cubicBezTo>
                    <a:pt x="9180" y="6748"/>
                    <a:pt x="9585" y="6812"/>
                    <a:pt x="9990" y="6876"/>
                  </a:cubicBezTo>
                  <a:cubicBezTo>
                    <a:pt x="10650" y="6982"/>
                    <a:pt x="11310" y="7068"/>
                    <a:pt x="11970" y="7174"/>
                  </a:cubicBezTo>
                  <a:cubicBezTo>
                    <a:pt x="12417" y="7238"/>
                    <a:pt x="12865" y="7302"/>
                    <a:pt x="13312" y="7366"/>
                  </a:cubicBezTo>
                  <a:cubicBezTo>
                    <a:pt x="13589" y="7408"/>
                    <a:pt x="13844" y="7451"/>
                    <a:pt x="14121" y="7494"/>
                  </a:cubicBezTo>
                  <a:cubicBezTo>
                    <a:pt x="14100" y="7558"/>
                    <a:pt x="14036" y="7558"/>
                    <a:pt x="13994" y="7558"/>
                  </a:cubicBezTo>
                  <a:cubicBezTo>
                    <a:pt x="13440" y="7664"/>
                    <a:pt x="12907" y="7770"/>
                    <a:pt x="12354" y="7877"/>
                  </a:cubicBezTo>
                  <a:cubicBezTo>
                    <a:pt x="11970" y="7941"/>
                    <a:pt x="11608" y="7983"/>
                    <a:pt x="11246" y="8005"/>
                  </a:cubicBezTo>
                  <a:cubicBezTo>
                    <a:pt x="10607" y="8069"/>
                    <a:pt x="9968" y="8175"/>
                    <a:pt x="9329" y="8303"/>
                  </a:cubicBezTo>
                  <a:cubicBezTo>
                    <a:pt x="8967" y="8367"/>
                    <a:pt x="8627" y="8431"/>
                    <a:pt x="8264" y="8495"/>
                  </a:cubicBezTo>
                  <a:cubicBezTo>
                    <a:pt x="8179" y="8516"/>
                    <a:pt x="8115" y="8516"/>
                    <a:pt x="8051" y="8601"/>
                  </a:cubicBezTo>
                  <a:cubicBezTo>
                    <a:pt x="8115" y="8793"/>
                    <a:pt x="8030" y="8984"/>
                    <a:pt x="8009" y="9176"/>
                  </a:cubicBezTo>
                  <a:cubicBezTo>
                    <a:pt x="7902" y="10007"/>
                    <a:pt x="7775" y="10837"/>
                    <a:pt x="7668" y="11668"/>
                  </a:cubicBezTo>
                  <a:cubicBezTo>
                    <a:pt x="7604" y="12115"/>
                    <a:pt x="7583" y="12541"/>
                    <a:pt x="7540" y="12967"/>
                  </a:cubicBezTo>
                  <a:cubicBezTo>
                    <a:pt x="7519" y="13223"/>
                    <a:pt x="7498" y="13457"/>
                    <a:pt x="7476" y="13713"/>
                  </a:cubicBezTo>
                  <a:cubicBezTo>
                    <a:pt x="7476" y="13734"/>
                    <a:pt x="7455" y="13755"/>
                    <a:pt x="7434" y="13798"/>
                  </a:cubicBezTo>
                  <a:cubicBezTo>
                    <a:pt x="7413" y="13755"/>
                    <a:pt x="7391" y="13734"/>
                    <a:pt x="7391" y="13713"/>
                  </a:cubicBezTo>
                  <a:cubicBezTo>
                    <a:pt x="7306" y="13201"/>
                    <a:pt x="7242" y="12690"/>
                    <a:pt x="7157" y="12179"/>
                  </a:cubicBezTo>
                  <a:cubicBezTo>
                    <a:pt x="7114" y="11881"/>
                    <a:pt x="7029" y="11604"/>
                    <a:pt x="6965" y="11306"/>
                  </a:cubicBezTo>
                  <a:cubicBezTo>
                    <a:pt x="6752" y="10539"/>
                    <a:pt x="6539" y="9772"/>
                    <a:pt x="6348" y="9006"/>
                  </a:cubicBezTo>
                  <a:cubicBezTo>
                    <a:pt x="6262" y="8750"/>
                    <a:pt x="6220" y="8495"/>
                    <a:pt x="6135" y="8218"/>
                  </a:cubicBezTo>
                  <a:cubicBezTo>
                    <a:pt x="6071" y="8154"/>
                    <a:pt x="5986" y="8133"/>
                    <a:pt x="5879" y="8111"/>
                  </a:cubicBezTo>
                  <a:cubicBezTo>
                    <a:pt x="5198" y="7920"/>
                    <a:pt x="4495" y="7770"/>
                    <a:pt x="3792" y="7621"/>
                  </a:cubicBezTo>
                  <a:cubicBezTo>
                    <a:pt x="2727" y="7408"/>
                    <a:pt x="1662" y="7195"/>
                    <a:pt x="597" y="6982"/>
                  </a:cubicBezTo>
                  <a:cubicBezTo>
                    <a:pt x="533" y="6961"/>
                    <a:pt x="448" y="6961"/>
                    <a:pt x="384" y="6876"/>
                  </a:cubicBezTo>
                  <a:cubicBezTo>
                    <a:pt x="2408" y="6642"/>
                    <a:pt x="4410" y="6535"/>
                    <a:pt x="6390" y="6258"/>
                  </a:cubicBezTo>
                  <a:cubicBezTo>
                    <a:pt x="6518" y="5790"/>
                    <a:pt x="6646" y="5364"/>
                    <a:pt x="6752" y="4917"/>
                  </a:cubicBezTo>
                  <a:cubicBezTo>
                    <a:pt x="6880" y="4469"/>
                    <a:pt x="6987" y="4043"/>
                    <a:pt x="7093" y="3596"/>
                  </a:cubicBezTo>
                  <a:cubicBezTo>
                    <a:pt x="7349" y="2595"/>
                    <a:pt x="7604" y="1594"/>
                    <a:pt x="7860" y="593"/>
                  </a:cubicBezTo>
                  <a:cubicBezTo>
                    <a:pt x="7860" y="529"/>
                    <a:pt x="7902" y="465"/>
                    <a:pt x="7945" y="338"/>
                  </a:cubicBezTo>
                  <a:close/>
                  <a:moveTo>
                    <a:pt x="7971" y="1"/>
                  </a:moveTo>
                  <a:cubicBezTo>
                    <a:pt x="7946" y="1"/>
                    <a:pt x="7920" y="13"/>
                    <a:pt x="7902" y="39"/>
                  </a:cubicBezTo>
                  <a:cubicBezTo>
                    <a:pt x="7860" y="61"/>
                    <a:pt x="7817" y="125"/>
                    <a:pt x="7817" y="167"/>
                  </a:cubicBezTo>
                  <a:cubicBezTo>
                    <a:pt x="7775" y="274"/>
                    <a:pt x="7732" y="380"/>
                    <a:pt x="7689" y="508"/>
                  </a:cubicBezTo>
                  <a:cubicBezTo>
                    <a:pt x="7540" y="1147"/>
                    <a:pt x="7370" y="1786"/>
                    <a:pt x="7200" y="2425"/>
                  </a:cubicBezTo>
                  <a:cubicBezTo>
                    <a:pt x="6923" y="3575"/>
                    <a:pt x="6667" y="4725"/>
                    <a:pt x="6326" y="5854"/>
                  </a:cubicBezTo>
                  <a:cubicBezTo>
                    <a:pt x="6305" y="5939"/>
                    <a:pt x="6262" y="6024"/>
                    <a:pt x="6241" y="6109"/>
                  </a:cubicBezTo>
                  <a:cubicBezTo>
                    <a:pt x="6135" y="6131"/>
                    <a:pt x="6028" y="6152"/>
                    <a:pt x="5922" y="6152"/>
                  </a:cubicBezTo>
                  <a:cubicBezTo>
                    <a:pt x="5517" y="6194"/>
                    <a:pt x="5091" y="6237"/>
                    <a:pt x="4686" y="6280"/>
                  </a:cubicBezTo>
                  <a:cubicBezTo>
                    <a:pt x="4048" y="6344"/>
                    <a:pt x="3409" y="6407"/>
                    <a:pt x="2770" y="6471"/>
                  </a:cubicBezTo>
                  <a:cubicBezTo>
                    <a:pt x="1982" y="6557"/>
                    <a:pt x="1194" y="6620"/>
                    <a:pt x="384" y="6706"/>
                  </a:cubicBezTo>
                  <a:cubicBezTo>
                    <a:pt x="278" y="6727"/>
                    <a:pt x="171" y="6748"/>
                    <a:pt x="86" y="6791"/>
                  </a:cubicBezTo>
                  <a:cubicBezTo>
                    <a:pt x="1" y="6833"/>
                    <a:pt x="1" y="6961"/>
                    <a:pt x="65" y="6982"/>
                  </a:cubicBezTo>
                  <a:cubicBezTo>
                    <a:pt x="150" y="7025"/>
                    <a:pt x="257" y="7068"/>
                    <a:pt x="342" y="7089"/>
                  </a:cubicBezTo>
                  <a:cubicBezTo>
                    <a:pt x="938" y="7217"/>
                    <a:pt x="1534" y="7345"/>
                    <a:pt x="2131" y="7472"/>
                  </a:cubicBezTo>
                  <a:cubicBezTo>
                    <a:pt x="3110" y="7664"/>
                    <a:pt x="4069" y="7856"/>
                    <a:pt x="5027" y="8069"/>
                  </a:cubicBezTo>
                  <a:cubicBezTo>
                    <a:pt x="5347" y="8133"/>
                    <a:pt x="5666" y="8239"/>
                    <a:pt x="5986" y="8303"/>
                  </a:cubicBezTo>
                  <a:cubicBezTo>
                    <a:pt x="6028" y="8452"/>
                    <a:pt x="6050" y="8580"/>
                    <a:pt x="6092" y="8708"/>
                  </a:cubicBezTo>
                  <a:cubicBezTo>
                    <a:pt x="6262" y="9389"/>
                    <a:pt x="6454" y="10049"/>
                    <a:pt x="6625" y="10710"/>
                  </a:cubicBezTo>
                  <a:cubicBezTo>
                    <a:pt x="6923" y="11711"/>
                    <a:pt x="7136" y="12712"/>
                    <a:pt x="7221" y="13755"/>
                  </a:cubicBezTo>
                  <a:cubicBezTo>
                    <a:pt x="7242" y="14011"/>
                    <a:pt x="7285" y="14266"/>
                    <a:pt x="7306" y="14522"/>
                  </a:cubicBezTo>
                  <a:cubicBezTo>
                    <a:pt x="7327" y="14586"/>
                    <a:pt x="7327" y="14628"/>
                    <a:pt x="7370" y="14692"/>
                  </a:cubicBezTo>
                  <a:cubicBezTo>
                    <a:pt x="7370" y="14692"/>
                    <a:pt x="7413" y="14714"/>
                    <a:pt x="7434" y="14714"/>
                  </a:cubicBezTo>
                  <a:cubicBezTo>
                    <a:pt x="7455" y="14714"/>
                    <a:pt x="7498" y="14692"/>
                    <a:pt x="7519" y="14671"/>
                  </a:cubicBezTo>
                  <a:cubicBezTo>
                    <a:pt x="7540" y="14650"/>
                    <a:pt x="7540" y="14607"/>
                    <a:pt x="7540" y="14586"/>
                  </a:cubicBezTo>
                  <a:cubicBezTo>
                    <a:pt x="7562" y="14458"/>
                    <a:pt x="7583" y="14330"/>
                    <a:pt x="7583" y="14181"/>
                  </a:cubicBezTo>
                  <a:cubicBezTo>
                    <a:pt x="7647" y="13542"/>
                    <a:pt x="7689" y="12903"/>
                    <a:pt x="7775" y="12264"/>
                  </a:cubicBezTo>
                  <a:cubicBezTo>
                    <a:pt x="7881" y="11285"/>
                    <a:pt x="8030" y="10326"/>
                    <a:pt x="8158" y="9347"/>
                  </a:cubicBezTo>
                  <a:cubicBezTo>
                    <a:pt x="8179" y="9134"/>
                    <a:pt x="8222" y="8899"/>
                    <a:pt x="8264" y="8665"/>
                  </a:cubicBezTo>
                  <a:cubicBezTo>
                    <a:pt x="8371" y="8644"/>
                    <a:pt x="8477" y="8622"/>
                    <a:pt x="8584" y="8601"/>
                  </a:cubicBezTo>
                  <a:cubicBezTo>
                    <a:pt x="8839" y="8559"/>
                    <a:pt x="9116" y="8516"/>
                    <a:pt x="9372" y="8473"/>
                  </a:cubicBezTo>
                  <a:cubicBezTo>
                    <a:pt x="9990" y="8324"/>
                    <a:pt x="10607" y="8239"/>
                    <a:pt x="11246" y="8175"/>
                  </a:cubicBezTo>
                  <a:cubicBezTo>
                    <a:pt x="11715" y="8133"/>
                    <a:pt x="12205" y="8069"/>
                    <a:pt x="12673" y="7983"/>
                  </a:cubicBezTo>
                  <a:cubicBezTo>
                    <a:pt x="13269" y="7898"/>
                    <a:pt x="13844" y="7770"/>
                    <a:pt x="14441" y="7664"/>
                  </a:cubicBezTo>
                  <a:cubicBezTo>
                    <a:pt x="14505" y="7643"/>
                    <a:pt x="14590" y="7643"/>
                    <a:pt x="14654" y="7600"/>
                  </a:cubicBezTo>
                  <a:cubicBezTo>
                    <a:pt x="14675" y="7600"/>
                    <a:pt x="14696" y="7558"/>
                    <a:pt x="14696" y="7536"/>
                  </a:cubicBezTo>
                  <a:cubicBezTo>
                    <a:pt x="14696" y="7494"/>
                    <a:pt x="14675" y="7451"/>
                    <a:pt x="14654" y="7451"/>
                  </a:cubicBezTo>
                  <a:cubicBezTo>
                    <a:pt x="14547" y="7408"/>
                    <a:pt x="14462" y="7366"/>
                    <a:pt x="14356" y="7366"/>
                  </a:cubicBezTo>
                  <a:cubicBezTo>
                    <a:pt x="13972" y="7302"/>
                    <a:pt x="13589" y="7238"/>
                    <a:pt x="13206" y="7174"/>
                  </a:cubicBezTo>
                  <a:cubicBezTo>
                    <a:pt x="12503" y="7068"/>
                    <a:pt x="11800" y="6982"/>
                    <a:pt x="11118" y="6876"/>
                  </a:cubicBezTo>
                  <a:cubicBezTo>
                    <a:pt x="10373" y="6748"/>
                    <a:pt x="9628" y="6642"/>
                    <a:pt x="8882" y="6535"/>
                  </a:cubicBezTo>
                  <a:cubicBezTo>
                    <a:pt x="8776" y="6514"/>
                    <a:pt x="8648" y="6514"/>
                    <a:pt x="8520" y="6386"/>
                  </a:cubicBezTo>
                  <a:lnTo>
                    <a:pt x="8520" y="6407"/>
                  </a:lnTo>
                  <a:cubicBezTo>
                    <a:pt x="8520" y="6280"/>
                    <a:pt x="8520" y="6173"/>
                    <a:pt x="8499" y="6067"/>
                  </a:cubicBezTo>
                  <a:cubicBezTo>
                    <a:pt x="8477" y="5492"/>
                    <a:pt x="8456" y="4917"/>
                    <a:pt x="8414" y="4342"/>
                  </a:cubicBezTo>
                  <a:cubicBezTo>
                    <a:pt x="8371" y="3852"/>
                    <a:pt x="8328" y="3383"/>
                    <a:pt x="8286" y="2893"/>
                  </a:cubicBezTo>
                  <a:cubicBezTo>
                    <a:pt x="8243" y="2191"/>
                    <a:pt x="8222" y="1509"/>
                    <a:pt x="8179" y="806"/>
                  </a:cubicBezTo>
                  <a:cubicBezTo>
                    <a:pt x="8158" y="615"/>
                    <a:pt x="8137" y="444"/>
                    <a:pt x="8115" y="252"/>
                  </a:cubicBezTo>
                  <a:cubicBezTo>
                    <a:pt x="8115" y="189"/>
                    <a:pt x="8094" y="125"/>
                    <a:pt x="8051" y="61"/>
                  </a:cubicBezTo>
                  <a:cubicBezTo>
                    <a:pt x="8039" y="24"/>
                    <a:pt x="8005" y="1"/>
                    <a:pt x="7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49087" y="1000601"/>
              <a:ext cx="85670" cy="86859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407731" y="2849233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flipH="1">
            <a:off x="3148411" y="210999"/>
            <a:ext cx="67790" cy="68723"/>
          </a:xfrm>
          <a:custGeom>
            <a:avLst/>
            <a:gdLst/>
            <a:ahLst/>
            <a:cxnLst/>
            <a:rect l="l" t="t" r="r" b="b"/>
            <a:pathLst>
              <a:path w="1513" h="1534" extrusionOk="0">
                <a:moveTo>
                  <a:pt x="65" y="0"/>
                </a:moveTo>
                <a:cubicBezTo>
                  <a:pt x="43" y="0"/>
                  <a:pt x="22" y="22"/>
                  <a:pt x="43" y="22"/>
                </a:cubicBezTo>
                <a:cubicBezTo>
                  <a:pt x="43" y="43"/>
                  <a:pt x="43" y="43"/>
                  <a:pt x="65" y="64"/>
                </a:cubicBezTo>
                <a:cubicBezTo>
                  <a:pt x="107" y="128"/>
                  <a:pt x="150" y="213"/>
                  <a:pt x="192" y="277"/>
                </a:cubicBezTo>
                <a:cubicBezTo>
                  <a:pt x="278" y="384"/>
                  <a:pt x="341" y="511"/>
                  <a:pt x="427" y="618"/>
                </a:cubicBezTo>
                <a:cubicBezTo>
                  <a:pt x="448" y="660"/>
                  <a:pt x="469" y="703"/>
                  <a:pt x="490" y="746"/>
                </a:cubicBezTo>
                <a:cubicBezTo>
                  <a:pt x="490" y="767"/>
                  <a:pt x="469" y="788"/>
                  <a:pt x="469" y="788"/>
                </a:cubicBezTo>
                <a:cubicBezTo>
                  <a:pt x="405" y="873"/>
                  <a:pt x="363" y="959"/>
                  <a:pt x="320" y="1044"/>
                </a:cubicBezTo>
                <a:cubicBezTo>
                  <a:pt x="256" y="1172"/>
                  <a:pt x="171" y="1299"/>
                  <a:pt x="86" y="1406"/>
                </a:cubicBezTo>
                <a:cubicBezTo>
                  <a:pt x="43" y="1427"/>
                  <a:pt x="22" y="1470"/>
                  <a:pt x="1" y="1491"/>
                </a:cubicBezTo>
                <a:cubicBezTo>
                  <a:pt x="1" y="1491"/>
                  <a:pt x="1" y="1512"/>
                  <a:pt x="1" y="1512"/>
                </a:cubicBezTo>
                <a:cubicBezTo>
                  <a:pt x="1" y="1512"/>
                  <a:pt x="1" y="1512"/>
                  <a:pt x="1" y="1534"/>
                </a:cubicBezTo>
                <a:lnTo>
                  <a:pt x="22" y="1534"/>
                </a:lnTo>
                <a:cubicBezTo>
                  <a:pt x="22" y="1534"/>
                  <a:pt x="22" y="1534"/>
                  <a:pt x="22" y="1512"/>
                </a:cubicBezTo>
                <a:cubicBezTo>
                  <a:pt x="43" y="1512"/>
                  <a:pt x="43" y="1491"/>
                  <a:pt x="65" y="1491"/>
                </a:cubicBezTo>
                <a:cubicBezTo>
                  <a:pt x="128" y="1427"/>
                  <a:pt x="214" y="1363"/>
                  <a:pt x="278" y="1321"/>
                </a:cubicBezTo>
                <a:cubicBezTo>
                  <a:pt x="384" y="1236"/>
                  <a:pt x="490" y="1150"/>
                  <a:pt x="597" y="1065"/>
                </a:cubicBezTo>
                <a:cubicBezTo>
                  <a:pt x="640" y="1044"/>
                  <a:pt x="661" y="1023"/>
                  <a:pt x="682" y="1001"/>
                </a:cubicBezTo>
                <a:cubicBezTo>
                  <a:pt x="703" y="1023"/>
                  <a:pt x="703" y="1023"/>
                  <a:pt x="725" y="1044"/>
                </a:cubicBezTo>
                <a:cubicBezTo>
                  <a:pt x="746" y="1065"/>
                  <a:pt x="789" y="1086"/>
                  <a:pt x="810" y="1108"/>
                </a:cubicBezTo>
                <a:cubicBezTo>
                  <a:pt x="895" y="1150"/>
                  <a:pt x="959" y="1193"/>
                  <a:pt x="1023" y="1257"/>
                </a:cubicBezTo>
                <a:cubicBezTo>
                  <a:pt x="1087" y="1299"/>
                  <a:pt x="1129" y="1342"/>
                  <a:pt x="1193" y="1385"/>
                </a:cubicBezTo>
                <a:lnTo>
                  <a:pt x="1385" y="1512"/>
                </a:lnTo>
                <a:cubicBezTo>
                  <a:pt x="1406" y="1534"/>
                  <a:pt x="1406" y="1534"/>
                  <a:pt x="1428" y="1534"/>
                </a:cubicBezTo>
                <a:cubicBezTo>
                  <a:pt x="1428" y="1534"/>
                  <a:pt x="1449" y="1534"/>
                  <a:pt x="1428" y="1512"/>
                </a:cubicBezTo>
                <a:lnTo>
                  <a:pt x="1449" y="1512"/>
                </a:lnTo>
                <a:cubicBezTo>
                  <a:pt x="1449" y="1512"/>
                  <a:pt x="1428" y="1491"/>
                  <a:pt x="1428" y="1470"/>
                </a:cubicBezTo>
                <a:cubicBezTo>
                  <a:pt x="1385" y="1427"/>
                  <a:pt x="1364" y="1385"/>
                  <a:pt x="1321" y="1342"/>
                </a:cubicBezTo>
                <a:cubicBezTo>
                  <a:pt x="1257" y="1257"/>
                  <a:pt x="1193" y="1193"/>
                  <a:pt x="1151" y="1108"/>
                </a:cubicBezTo>
                <a:cubicBezTo>
                  <a:pt x="1087" y="1023"/>
                  <a:pt x="1023" y="937"/>
                  <a:pt x="959" y="852"/>
                </a:cubicBezTo>
                <a:cubicBezTo>
                  <a:pt x="959" y="831"/>
                  <a:pt x="938" y="831"/>
                  <a:pt x="938" y="810"/>
                </a:cubicBezTo>
                <a:cubicBezTo>
                  <a:pt x="938" y="788"/>
                  <a:pt x="959" y="788"/>
                  <a:pt x="959" y="767"/>
                </a:cubicBezTo>
                <a:cubicBezTo>
                  <a:pt x="1023" y="703"/>
                  <a:pt x="1087" y="639"/>
                  <a:pt x="1129" y="597"/>
                </a:cubicBezTo>
                <a:cubicBezTo>
                  <a:pt x="1172" y="533"/>
                  <a:pt x="1215" y="490"/>
                  <a:pt x="1257" y="426"/>
                </a:cubicBezTo>
                <a:cubicBezTo>
                  <a:pt x="1321" y="362"/>
                  <a:pt x="1385" y="277"/>
                  <a:pt x="1449" y="213"/>
                </a:cubicBezTo>
                <a:cubicBezTo>
                  <a:pt x="1470" y="192"/>
                  <a:pt x="1491" y="171"/>
                  <a:pt x="1513" y="149"/>
                </a:cubicBezTo>
                <a:cubicBezTo>
                  <a:pt x="1513" y="149"/>
                  <a:pt x="1513" y="128"/>
                  <a:pt x="1513" y="128"/>
                </a:cubicBezTo>
                <a:cubicBezTo>
                  <a:pt x="1513" y="128"/>
                  <a:pt x="1513" y="107"/>
                  <a:pt x="1513" y="107"/>
                </a:cubicBezTo>
                <a:lnTo>
                  <a:pt x="1491" y="107"/>
                </a:lnTo>
                <a:cubicBezTo>
                  <a:pt x="1470" y="128"/>
                  <a:pt x="1449" y="128"/>
                  <a:pt x="1428" y="128"/>
                </a:cubicBezTo>
                <a:cubicBezTo>
                  <a:pt x="1364" y="192"/>
                  <a:pt x="1278" y="235"/>
                  <a:pt x="1193" y="277"/>
                </a:cubicBezTo>
                <a:cubicBezTo>
                  <a:pt x="1066" y="362"/>
                  <a:pt x="916" y="447"/>
                  <a:pt x="767" y="533"/>
                </a:cubicBezTo>
                <a:cubicBezTo>
                  <a:pt x="767" y="533"/>
                  <a:pt x="746" y="533"/>
                  <a:pt x="725" y="554"/>
                </a:cubicBezTo>
                <a:cubicBezTo>
                  <a:pt x="725" y="533"/>
                  <a:pt x="703" y="533"/>
                  <a:pt x="703" y="511"/>
                </a:cubicBezTo>
                <a:cubicBezTo>
                  <a:pt x="661" y="490"/>
                  <a:pt x="597" y="447"/>
                  <a:pt x="554" y="405"/>
                </a:cubicBezTo>
                <a:cubicBezTo>
                  <a:pt x="490" y="362"/>
                  <a:pt x="427" y="298"/>
                  <a:pt x="363" y="235"/>
                </a:cubicBezTo>
                <a:cubicBezTo>
                  <a:pt x="256" y="171"/>
                  <a:pt x="192" y="85"/>
                  <a:pt x="107" y="22"/>
                </a:cubicBezTo>
                <a:cubicBezTo>
                  <a:pt x="86" y="22"/>
                  <a:pt x="65" y="0"/>
                  <a:pt x="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7217569" y="452646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8394567" y="4201583"/>
            <a:ext cx="558621" cy="791950"/>
            <a:chOff x="8394567" y="4201583"/>
            <a:chExt cx="558621" cy="791950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8394567" y="4934362"/>
              <a:ext cx="72420" cy="59171"/>
              <a:chOff x="1081830" y="1265825"/>
              <a:chExt cx="72420" cy="59171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8676427" y="4649707"/>
              <a:ext cx="276760" cy="271622"/>
              <a:chOff x="3490002" y="196082"/>
              <a:chExt cx="276760" cy="271622"/>
            </a:xfrm>
          </p:grpSpPr>
          <p:sp>
            <p:nvSpPr>
              <p:cNvPr id="35" name="Google Shape;35;p2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8771381" y="4201583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5196230" y="4608575"/>
            <a:ext cx="72420" cy="59171"/>
            <a:chOff x="1081830" y="1265825"/>
            <a:chExt cx="72420" cy="59171"/>
          </a:xfrm>
        </p:grpSpPr>
        <p:sp>
          <p:nvSpPr>
            <p:cNvPr id="39" name="Google Shape;39;p2"/>
            <p:cNvSpPr/>
            <p:nvPr/>
          </p:nvSpPr>
          <p:spPr>
            <a:xfrm>
              <a:off x="1081830" y="1265825"/>
              <a:ext cx="72420" cy="59171"/>
            </a:xfrm>
            <a:custGeom>
              <a:avLst/>
              <a:gdLst/>
              <a:ahLst/>
              <a:cxnLst/>
              <a:rect l="l" t="t" r="r" b="b"/>
              <a:pathLst>
                <a:path w="1279" h="1045" extrusionOk="0">
                  <a:moveTo>
                    <a:pt x="550" y="164"/>
                  </a:moveTo>
                  <a:cubicBezTo>
                    <a:pt x="681" y="164"/>
                    <a:pt x="819" y="202"/>
                    <a:pt x="895" y="279"/>
                  </a:cubicBezTo>
                  <a:cubicBezTo>
                    <a:pt x="1023" y="407"/>
                    <a:pt x="1023" y="598"/>
                    <a:pt x="895" y="726"/>
                  </a:cubicBezTo>
                  <a:cubicBezTo>
                    <a:pt x="810" y="833"/>
                    <a:pt x="682" y="875"/>
                    <a:pt x="533" y="875"/>
                  </a:cubicBezTo>
                  <a:cubicBezTo>
                    <a:pt x="448" y="875"/>
                    <a:pt x="405" y="833"/>
                    <a:pt x="341" y="769"/>
                  </a:cubicBezTo>
                  <a:cubicBezTo>
                    <a:pt x="299" y="726"/>
                    <a:pt x="192" y="726"/>
                    <a:pt x="192" y="641"/>
                  </a:cubicBezTo>
                  <a:cubicBezTo>
                    <a:pt x="192" y="556"/>
                    <a:pt x="192" y="449"/>
                    <a:pt x="214" y="364"/>
                  </a:cubicBezTo>
                  <a:cubicBezTo>
                    <a:pt x="235" y="322"/>
                    <a:pt x="278" y="258"/>
                    <a:pt x="320" y="215"/>
                  </a:cubicBezTo>
                  <a:cubicBezTo>
                    <a:pt x="380" y="181"/>
                    <a:pt x="463" y="164"/>
                    <a:pt x="550" y="164"/>
                  </a:cubicBezTo>
                  <a:close/>
                  <a:moveTo>
                    <a:pt x="553" y="0"/>
                  </a:moveTo>
                  <a:cubicBezTo>
                    <a:pt x="503" y="0"/>
                    <a:pt x="454" y="7"/>
                    <a:pt x="405" y="23"/>
                  </a:cubicBezTo>
                  <a:cubicBezTo>
                    <a:pt x="192" y="66"/>
                    <a:pt x="65" y="194"/>
                    <a:pt x="22" y="407"/>
                  </a:cubicBezTo>
                  <a:cubicBezTo>
                    <a:pt x="1" y="620"/>
                    <a:pt x="22" y="790"/>
                    <a:pt x="214" y="939"/>
                  </a:cubicBezTo>
                  <a:cubicBezTo>
                    <a:pt x="320" y="1010"/>
                    <a:pt x="438" y="1044"/>
                    <a:pt x="555" y="1044"/>
                  </a:cubicBezTo>
                  <a:cubicBezTo>
                    <a:pt x="717" y="1044"/>
                    <a:pt x="878" y="978"/>
                    <a:pt x="1002" y="854"/>
                  </a:cubicBezTo>
                  <a:cubicBezTo>
                    <a:pt x="1279" y="577"/>
                    <a:pt x="1172" y="151"/>
                    <a:pt x="810" y="45"/>
                  </a:cubicBezTo>
                  <a:cubicBezTo>
                    <a:pt x="718" y="18"/>
                    <a:pt x="63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92701" y="1275054"/>
              <a:ext cx="47053" cy="40372"/>
            </a:xfrm>
            <a:custGeom>
              <a:avLst/>
              <a:gdLst/>
              <a:ahLst/>
              <a:cxnLst/>
              <a:rect l="l" t="t" r="r" b="b"/>
              <a:pathLst>
                <a:path w="831" h="713" extrusionOk="0">
                  <a:moveTo>
                    <a:pt x="358" y="1"/>
                  </a:moveTo>
                  <a:cubicBezTo>
                    <a:pt x="271" y="1"/>
                    <a:pt x="188" y="18"/>
                    <a:pt x="128" y="52"/>
                  </a:cubicBezTo>
                  <a:cubicBezTo>
                    <a:pt x="86" y="95"/>
                    <a:pt x="43" y="159"/>
                    <a:pt x="22" y="201"/>
                  </a:cubicBezTo>
                  <a:cubicBezTo>
                    <a:pt x="0" y="286"/>
                    <a:pt x="0" y="393"/>
                    <a:pt x="0" y="478"/>
                  </a:cubicBezTo>
                  <a:cubicBezTo>
                    <a:pt x="0" y="563"/>
                    <a:pt x="107" y="563"/>
                    <a:pt x="149" y="606"/>
                  </a:cubicBezTo>
                  <a:cubicBezTo>
                    <a:pt x="213" y="670"/>
                    <a:pt x="256" y="712"/>
                    <a:pt x="341" y="712"/>
                  </a:cubicBezTo>
                  <a:cubicBezTo>
                    <a:pt x="490" y="712"/>
                    <a:pt x="618" y="670"/>
                    <a:pt x="703" y="563"/>
                  </a:cubicBezTo>
                  <a:cubicBezTo>
                    <a:pt x="831" y="435"/>
                    <a:pt x="831" y="244"/>
                    <a:pt x="703" y="116"/>
                  </a:cubicBezTo>
                  <a:cubicBezTo>
                    <a:pt x="627" y="39"/>
                    <a:pt x="489" y="1"/>
                    <a:pt x="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16"/>
          <p:cNvGrpSpPr/>
          <p:nvPr/>
        </p:nvGrpSpPr>
        <p:grpSpPr>
          <a:xfrm>
            <a:off x="118164" y="127090"/>
            <a:ext cx="8907672" cy="4889320"/>
            <a:chOff x="118164" y="127090"/>
            <a:chExt cx="8907672" cy="4889320"/>
          </a:xfrm>
        </p:grpSpPr>
        <p:sp>
          <p:nvSpPr>
            <p:cNvPr id="490" name="Google Shape;490;p16"/>
            <p:cNvSpPr/>
            <p:nvPr/>
          </p:nvSpPr>
          <p:spPr>
            <a:xfrm rot="10800000">
              <a:off x="973646" y="490005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16"/>
            <p:cNvGrpSpPr/>
            <p:nvPr/>
          </p:nvGrpSpPr>
          <p:grpSpPr>
            <a:xfrm rot="10800000" flipH="1">
              <a:off x="118164" y="4324278"/>
              <a:ext cx="627972" cy="692132"/>
              <a:chOff x="85242" y="122526"/>
              <a:chExt cx="627972" cy="692132"/>
            </a:xfrm>
          </p:grpSpPr>
          <p:grpSp>
            <p:nvGrpSpPr>
              <p:cNvPr id="492" name="Google Shape;492;p16"/>
              <p:cNvGrpSpPr/>
              <p:nvPr/>
            </p:nvGrpSpPr>
            <p:grpSpPr>
              <a:xfrm>
                <a:off x="85248" y="122526"/>
                <a:ext cx="627966" cy="628619"/>
                <a:chOff x="2185098" y="-1232949"/>
                <a:chExt cx="627966" cy="628619"/>
              </a:xfrm>
            </p:grpSpPr>
            <p:sp>
              <p:nvSpPr>
                <p:cNvPr id="493" name="Google Shape;493;p16"/>
                <p:cNvSpPr/>
                <p:nvPr/>
              </p:nvSpPr>
              <p:spPr>
                <a:xfrm flipH="1">
                  <a:off x="2209666" y="-1218552"/>
                  <a:ext cx="586990" cy="574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8" h="13440" extrusionOk="0">
                      <a:moveTo>
                        <a:pt x="7561" y="1"/>
                      </a:moveTo>
                      <a:cubicBezTo>
                        <a:pt x="7518" y="107"/>
                        <a:pt x="7476" y="192"/>
                        <a:pt x="7476" y="256"/>
                      </a:cubicBezTo>
                      <a:cubicBezTo>
                        <a:pt x="7220" y="1257"/>
                        <a:pt x="6965" y="2258"/>
                        <a:pt x="6709" y="3259"/>
                      </a:cubicBezTo>
                      <a:cubicBezTo>
                        <a:pt x="6603" y="3706"/>
                        <a:pt x="6496" y="4132"/>
                        <a:pt x="6390" y="4580"/>
                      </a:cubicBezTo>
                      <a:cubicBezTo>
                        <a:pt x="6262" y="5027"/>
                        <a:pt x="6134" y="5453"/>
                        <a:pt x="6006" y="5921"/>
                      </a:cubicBezTo>
                      <a:cubicBezTo>
                        <a:pt x="4026" y="6198"/>
                        <a:pt x="2024" y="6305"/>
                        <a:pt x="0" y="6539"/>
                      </a:cubicBezTo>
                      <a:cubicBezTo>
                        <a:pt x="64" y="6624"/>
                        <a:pt x="149" y="6624"/>
                        <a:pt x="213" y="6645"/>
                      </a:cubicBezTo>
                      <a:cubicBezTo>
                        <a:pt x="1278" y="6858"/>
                        <a:pt x="2343" y="7071"/>
                        <a:pt x="3408" y="7284"/>
                      </a:cubicBezTo>
                      <a:cubicBezTo>
                        <a:pt x="4111" y="7433"/>
                        <a:pt x="4814" y="7583"/>
                        <a:pt x="5495" y="7774"/>
                      </a:cubicBezTo>
                      <a:cubicBezTo>
                        <a:pt x="5602" y="7796"/>
                        <a:pt x="5708" y="7817"/>
                        <a:pt x="5772" y="7881"/>
                      </a:cubicBezTo>
                      <a:cubicBezTo>
                        <a:pt x="5836" y="8158"/>
                        <a:pt x="5900" y="8413"/>
                        <a:pt x="5964" y="8669"/>
                      </a:cubicBezTo>
                      <a:cubicBezTo>
                        <a:pt x="6155" y="9435"/>
                        <a:pt x="6368" y="10202"/>
                        <a:pt x="6581" y="10969"/>
                      </a:cubicBezTo>
                      <a:cubicBezTo>
                        <a:pt x="6645" y="11267"/>
                        <a:pt x="6730" y="11544"/>
                        <a:pt x="6773" y="11842"/>
                      </a:cubicBezTo>
                      <a:cubicBezTo>
                        <a:pt x="6858" y="12353"/>
                        <a:pt x="6922" y="12864"/>
                        <a:pt x="7007" y="13376"/>
                      </a:cubicBezTo>
                      <a:cubicBezTo>
                        <a:pt x="7007" y="13397"/>
                        <a:pt x="7029" y="13418"/>
                        <a:pt x="7050" y="13439"/>
                      </a:cubicBezTo>
                      <a:cubicBezTo>
                        <a:pt x="7071" y="13418"/>
                        <a:pt x="7092" y="13397"/>
                        <a:pt x="7092" y="13376"/>
                      </a:cubicBezTo>
                      <a:cubicBezTo>
                        <a:pt x="7114" y="13120"/>
                        <a:pt x="7135" y="12886"/>
                        <a:pt x="7156" y="12630"/>
                      </a:cubicBezTo>
                      <a:cubicBezTo>
                        <a:pt x="7199" y="12204"/>
                        <a:pt x="7220" y="11778"/>
                        <a:pt x="7284" y="11331"/>
                      </a:cubicBezTo>
                      <a:cubicBezTo>
                        <a:pt x="7391" y="10500"/>
                        <a:pt x="7518" y="9670"/>
                        <a:pt x="7625" y="8839"/>
                      </a:cubicBezTo>
                      <a:cubicBezTo>
                        <a:pt x="7667" y="8626"/>
                        <a:pt x="7731" y="8434"/>
                        <a:pt x="7667" y="8264"/>
                      </a:cubicBezTo>
                      <a:cubicBezTo>
                        <a:pt x="7731" y="8179"/>
                        <a:pt x="7817" y="8179"/>
                        <a:pt x="7880" y="8158"/>
                      </a:cubicBezTo>
                      <a:cubicBezTo>
                        <a:pt x="8243" y="8094"/>
                        <a:pt x="8605" y="8030"/>
                        <a:pt x="8945" y="7966"/>
                      </a:cubicBezTo>
                      <a:cubicBezTo>
                        <a:pt x="9584" y="7838"/>
                        <a:pt x="10223" y="7732"/>
                        <a:pt x="10862" y="7668"/>
                      </a:cubicBezTo>
                      <a:cubicBezTo>
                        <a:pt x="11224" y="7646"/>
                        <a:pt x="11608" y="7604"/>
                        <a:pt x="11970" y="7540"/>
                      </a:cubicBezTo>
                      <a:cubicBezTo>
                        <a:pt x="12523" y="7433"/>
                        <a:pt x="13077" y="7327"/>
                        <a:pt x="13631" y="7221"/>
                      </a:cubicBezTo>
                      <a:cubicBezTo>
                        <a:pt x="13673" y="7221"/>
                        <a:pt x="13716" y="7221"/>
                        <a:pt x="13737" y="7135"/>
                      </a:cubicBezTo>
                      <a:cubicBezTo>
                        <a:pt x="13460" y="7114"/>
                        <a:pt x="13205" y="7050"/>
                        <a:pt x="12949" y="7029"/>
                      </a:cubicBezTo>
                      <a:cubicBezTo>
                        <a:pt x="12481" y="6965"/>
                        <a:pt x="12033" y="6901"/>
                        <a:pt x="11586" y="6837"/>
                      </a:cubicBezTo>
                      <a:cubicBezTo>
                        <a:pt x="10926" y="6731"/>
                        <a:pt x="10266" y="6645"/>
                        <a:pt x="9606" y="6539"/>
                      </a:cubicBezTo>
                      <a:cubicBezTo>
                        <a:pt x="9201" y="6475"/>
                        <a:pt x="8796" y="6411"/>
                        <a:pt x="8392" y="6326"/>
                      </a:cubicBezTo>
                      <a:cubicBezTo>
                        <a:pt x="8008" y="6262"/>
                        <a:pt x="7987" y="6220"/>
                        <a:pt x="7966" y="5836"/>
                      </a:cubicBezTo>
                      <a:cubicBezTo>
                        <a:pt x="7923" y="5112"/>
                        <a:pt x="7880" y="4367"/>
                        <a:pt x="7838" y="3643"/>
                      </a:cubicBezTo>
                      <a:cubicBezTo>
                        <a:pt x="7795" y="2940"/>
                        <a:pt x="7731" y="2258"/>
                        <a:pt x="7689" y="1577"/>
                      </a:cubicBezTo>
                      <a:cubicBezTo>
                        <a:pt x="7646" y="1108"/>
                        <a:pt x="7625" y="640"/>
                        <a:pt x="7604" y="171"/>
                      </a:cubicBezTo>
                      <a:cubicBezTo>
                        <a:pt x="7582" y="128"/>
                        <a:pt x="7582" y="86"/>
                        <a:pt x="756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6"/>
                <p:cNvSpPr/>
                <p:nvPr/>
              </p:nvSpPr>
              <p:spPr>
                <a:xfrm flipH="1">
                  <a:off x="2185098" y="-1232949"/>
                  <a:ext cx="627966" cy="628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7" h="14714" extrusionOk="0">
                      <a:moveTo>
                        <a:pt x="7945" y="338"/>
                      </a:moveTo>
                      <a:cubicBezTo>
                        <a:pt x="7966" y="423"/>
                        <a:pt x="7966" y="465"/>
                        <a:pt x="7966" y="508"/>
                      </a:cubicBezTo>
                      <a:cubicBezTo>
                        <a:pt x="8009" y="977"/>
                        <a:pt x="8030" y="1445"/>
                        <a:pt x="8073" y="1914"/>
                      </a:cubicBezTo>
                      <a:cubicBezTo>
                        <a:pt x="8115" y="2595"/>
                        <a:pt x="8179" y="3298"/>
                        <a:pt x="8222" y="3980"/>
                      </a:cubicBezTo>
                      <a:cubicBezTo>
                        <a:pt x="8264" y="4704"/>
                        <a:pt x="8307" y="5449"/>
                        <a:pt x="8350" y="6173"/>
                      </a:cubicBezTo>
                      <a:cubicBezTo>
                        <a:pt x="8371" y="6557"/>
                        <a:pt x="8392" y="6599"/>
                        <a:pt x="8776" y="6684"/>
                      </a:cubicBezTo>
                      <a:cubicBezTo>
                        <a:pt x="9180" y="6748"/>
                        <a:pt x="9585" y="6812"/>
                        <a:pt x="9990" y="6876"/>
                      </a:cubicBezTo>
                      <a:cubicBezTo>
                        <a:pt x="10650" y="6982"/>
                        <a:pt x="11310" y="7068"/>
                        <a:pt x="11970" y="7174"/>
                      </a:cubicBezTo>
                      <a:cubicBezTo>
                        <a:pt x="12417" y="7238"/>
                        <a:pt x="12865" y="7302"/>
                        <a:pt x="13312" y="7366"/>
                      </a:cubicBezTo>
                      <a:cubicBezTo>
                        <a:pt x="13589" y="7408"/>
                        <a:pt x="13844" y="7451"/>
                        <a:pt x="14121" y="7494"/>
                      </a:cubicBezTo>
                      <a:cubicBezTo>
                        <a:pt x="14100" y="7558"/>
                        <a:pt x="14036" y="7558"/>
                        <a:pt x="13994" y="7558"/>
                      </a:cubicBezTo>
                      <a:cubicBezTo>
                        <a:pt x="13440" y="7664"/>
                        <a:pt x="12907" y="7770"/>
                        <a:pt x="12354" y="7877"/>
                      </a:cubicBezTo>
                      <a:cubicBezTo>
                        <a:pt x="11970" y="7941"/>
                        <a:pt x="11608" y="7983"/>
                        <a:pt x="11246" y="8005"/>
                      </a:cubicBezTo>
                      <a:cubicBezTo>
                        <a:pt x="10607" y="8069"/>
                        <a:pt x="9968" y="8175"/>
                        <a:pt x="9329" y="8303"/>
                      </a:cubicBezTo>
                      <a:cubicBezTo>
                        <a:pt x="8967" y="8367"/>
                        <a:pt x="8627" y="8431"/>
                        <a:pt x="8264" y="8495"/>
                      </a:cubicBezTo>
                      <a:cubicBezTo>
                        <a:pt x="8179" y="8516"/>
                        <a:pt x="8115" y="8516"/>
                        <a:pt x="8051" y="8601"/>
                      </a:cubicBezTo>
                      <a:cubicBezTo>
                        <a:pt x="8115" y="8793"/>
                        <a:pt x="8030" y="8984"/>
                        <a:pt x="8009" y="9176"/>
                      </a:cubicBezTo>
                      <a:cubicBezTo>
                        <a:pt x="7902" y="10007"/>
                        <a:pt x="7775" y="10837"/>
                        <a:pt x="7668" y="11668"/>
                      </a:cubicBezTo>
                      <a:cubicBezTo>
                        <a:pt x="7604" y="12115"/>
                        <a:pt x="7583" y="12541"/>
                        <a:pt x="7540" y="12967"/>
                      </a:cubicBezTo>
                      <a:cubicBezTo>
                        <a:pt x="7519" y="13223"/>
                        <a:pt x="7498" y="13457"/>
                        <a:pt x="7476" y="13713"/>
                      </a:cubicBezTo>
                      <a:cubicBezTo>
                        <a:pt x="7476" y="13734"/>
                        <a:pt x="7455" y="13755"/>
                        <a:pt x="7434" y="13798"/>
                      </a:cubicBezTo>
                      <a:cubicBezTo>
                        <a:pt x="7413" y="13755"/>
                        <a:pt x="7391" y="13734"/>
                        <a:pt x="7391" y="13713"/>
                      </a:cubicBezTo>
                      <a:cubicBezTo>
                        <a:pt x="7306" y="13201"/>
                        <a:pt x="7242" y="12690"/>
                        <a:pt x="7157" y="12179"/>
                      </a:cubicBezTo>
                      <a:cubicBezTo>
                        <a:pt x="7114" y="11881"/>
                        <a:pt x="7029" y="11604"/>
                        <a:pt x="6965" y="11306"/>
                      </a:cubicBezTo>
                      <a:cubicBezTo>
                        <a:pt x="6752" y="10539"/>
                        <a:pt x="6539" y="9772"/>
                        <a:pt x="6348" y="9006"/>
                      </a:cubicBezTo>
                      <a:cubicBezTo>
                        <a:pt x="6262" y="8750"/>
                        <a:pt x="6220" y="8495"/>
                        <a:pt x="6135" y="8218"/>
                      </a:cubicBezTo>
                      <a:cubicBezTo>
                        <a:pt x="6071" y="8154"/>
                        <a:pt x="5986" y="8133"/>
                        <a:pt x="5879" y="8111"/>
                      </a:cubicBezTo>
                      <a:cubicBezTo>
                        <a:pt x="5198" y="7920"/>
                        <a:pt x="4495" y="7770"/>
                        <a:pt x="3792" y="7621"/>
                      </a:cubicBezTo>
                      <a:cubicBezTo>
                        <a:pt x="2727" y="7408"/>
                        <a:pt x="1662" y="7195"/>
                        <a:pt x="597" y="6982"/>
                      </a:cubicBezTo>
                      <a:cubicBezTo>
                        <a:pt x="533" y="6961"/>
                        <a:pt x="448" y="6961"/>
                        <a:pt x="384" y="6876"/>
                      </a:cubicBezTo>
                      <a:cubicBezTo>
                        <a:pt x="2408" y="6642"/>
                        <a:pt x="4410" y="6535"/>
                        <a:pt x="6390" y="6258"/>
                      </a:cubicBezTo>
                      <a:cubicBezTo>
                        <a:pt x="6518" y="5790"/>
                        <a:pt x="6646" y="5364"/>
                        <a:pt x="6752" y="4917"/>
                      </a:cubicBezTo>
                      <a:cubicBezTo>
                        <a:pt x="6880" y="4469"/>
                        <a:pt x="6987" y="4043"/>
                        <a:pt x="7093" y="3596"/>
                      </a:cubicBezTo>
                      <a:cubicBezTo>
                        <a:pt x="7349" y="2595"/>
                        <a:pt x="7604" y="1594"/>
                        <a:pt x="7860" y="593"/>
                      </a:cubicBezTo>
                      <a:cubicBezTo>
                        <a:pt x="7860" y="529"/>
                        <a:pt x="7902" y="465"/>
                        <a:pt x="7945" y="338"/>
                      </a:cubicBezTo>
                      <a:close/>
                      <a:moveTo>
                        <a:pt x="7971" y="1"/>
                      </a:moveTo>
                      <a:cubicBezTo>
                        <a:pt x="7946" y="1"/>
                        <a:pt x="7920" y="13"/>
                        <a:pt x="7902" y="39"/>
                      </a:cubicBezTo>
                      <a:cubicBezTo>
                        <a:pt x="7860" y="61"/>
                        <a:pt x="7817" y="125"/>
                        <a:pt x="7817" y="167"/>
                      </a:cubicBezTo>
                      <a:cubicBezTo>
                        <a:pt x="7775" y="274"/>
                        <a:pt x="7732" y="380"/>
                        <a:pt x="7689" y="508"/>
                      </a:cubicBezTo>
                      <a:cubicBezTo>
                        <a:pt x="7540" y="1147"/>
                        <a:pt x="7370" y="1786"/>
                        <a:pt x="7200" y="2425"/>
                      </a:cubicBezTo>
                      <a:cubicBezTo>
                        <a:pt x="6923" y="3575"/>
                        <a:pt x="6667" y="4725"/>
                        <a:pt x="6326" y="5854"/>
                      </a:cubicBezTo>
                      <a:cubicBezTo>
                        <a:pt x="6305" y="5939"/>
                        <a:pt x="6262" y="6024"/>
                        <a:pt x="6241" y="6109"/>
                      </a:cubicBezTo>
                      <a:cubicBezTo>
                        <a:pt x="6135" y="6131"/>
                        <a:pt x="6028" y="6152"/>
                        <a:pt x="5922" y="6152"/>
                      </a:cubicBezTo>
                      <a:cubicBezTo>
                        <a:pt x="5517" y="6194"/>
                        <a:pt x="5091" y="6237"/>
                        <a:pt x="4686" y="6280"/>
                      </a:cubicBezTo>
                      <a:cubicBezTo>
                        <a:pt x="4048" y="6344"/>
                        <a:pt x="3409" y="6407"/>
                        <a:pt x="2770" y="6471"/>
                      </a:cubicBezTo>
                      <a:cubicBezTo>
                        <a:pt x="1982" y="6557"/>
                        <a:pt x="1194" y="6620"/>
                        <a:pt x="384" y="6706"/>
                      </a:cubicBezTo>
                      <a:cubicBezTo>
                        <a:pt x="278" y="6727"/>
                        <a:pt x="171" y="6748"/>
                        <a:pt x="86" y="6791"/>
                      </a:cubicBezTo>
                      <a:cubicBezTo>
                        <a:pt x="1" y="6833"/>
                        <a:pt x="1" y="6961"/>
                        <a:pt x="65" y="6982"/>
                      </a:cubicBezTo>
                      <a:cubicBezTo>
                        <a:pt x="150" y="7025"/>
                        <a:pt x="257" y="7068"/>
                        <a:pt x="342" y="7089"/>
                      </a:cubicBezTo>
                      <a:cubicBezTo>
                        <a:pt x="938" y="7217"/>
                        <a:pt x="1534" y="7345"/>
                        <a:pt x="2131" y="7472"/>
                      </a:cubicBezTo>
                      <a:cubicBezTo>
                        <a:pt x="3110" y="7664"/>
                        <a:pt x="4069" y="7856"/>
                        <a:pt x="5027" y="8069"/>
                      </a:cubicBezTo>
                      <a:cubicBezTo>
                        <a:pt x="5347" y="8133"/>
                        <a:pt x="5666" y="8239"/>
                        <a:pt x="5986" y="8303"/>
                      </a:cubicBezTo>
                      <a:cubicBezTo>
                        <a:pt x="6028" y="8452"/>
                        <a:pt x="6050" y="8580"/>
                        <a:pt x="6092" y="8708"/>
                      </a:cubicBezTo>
                      <a:cubicBezTo>
                        <a:pt x="6262" y="9389"/>
                        <a:pt x="6454" y="10049"/>
                        <a:pt x="6625" y="10710"/>
                      </a:cubicBezTo>
                      <a:cubicBezTo>
                        <a:pt x="6923" y="11711"/>
                        <a:pt x="7136" y="12712"/>
                        <a:pt x="7221" y="13755"/>
                      </a:cubicBezTo>
                      <a:cubicBezTo>
                        <a:pt x="7242" y="14011"/>
                        <a:pt x="7285" y="14266"/>
                        <a:pt x="7306" y="14522"/>
                      </a:cubicBezTo>
                      <a:cubicBezTo>
                        <a:pt x="7327" y="14586"/>
                        <a:pt x="7327" y="14628"/>
                        <a:pt x="7370" y="14692"/>
                      </a:cubicBezTo>
                      <a:cubicBezTo>
                        <a:pt x="7370" y="14692"/>
                        <a:pt x="7413" y="14714"/>
                        <a:pt x="7434" y="14714"/>
                      </a:cubicBezTo>
                      <a:cubicBezTo>
                        <a:pt x="7455" y="14714"/>
                        <a:pt x="7498" y="14692"/>
                        <a:pt x="7519" y="14671"/>
                      </a:cubicBezTo>
                      <a:cubicBezTo>
                        <a:pt x="7540" y="14650"/>
                        <a:pt x="7540" y="14607"/>
                        <a:pt x="7540" y="14586"/>
                      </a:cubicBezTo>
                      <a:cubicBezTo>
                        <a:pt x="7562" y="14458"/>
                        <a:pt x="7583" y="14330"/>
                        <a:pt x="7583" y="14181"/>
                      </a:cubicBezTo>
                      <a:cubicBezTo>
                        <a:pt x="7647" y="13542"/>
                        <a:pt x="7689" y="12903"/>
                        <a:pt x="7775" y="12264"/>
                      </a:cubicBezTo>
                      <a:cubicBezTo>
                        <a:pt x="7881" y="11285"/>
                        <a:pt x="8030" y="10326"/>
                        <a:pt x="8158" y="9347"/>
                      </a:cubicBezTo>
                      <a:cubicBezTo>
                        <a:pt x="8179" y="9134"/>
                        <a:pt x="8222" y="8899"/>
                        <a:pt x="8264" y="8665"/>
                      </a:cubicBezTo>
                      <a:cubicBezTo>
                        <a:pt x="8371" y="8644"/>
                        <a:pt x="8477" y="8622"/>
                        <a:pt x="8584" y="8601"/>
                      </a:cubicBezTo>
                      <a:cubicBezTo>
                        <a:pt x="8839" y="8559"/>
                        <a:pt x="9116" y="8516"/>
                        <a:pt x="9372" y="8473"/>
                      </a:cubicBezTo>
                      <a:cubicBezTo>
                        <a:pt x="9990" y="8324"/>
                        <a:pt x="10607" y="8239"/>
                        <a:pt x="11246" y="8175"/>
                      </a:cubicBezTo>
                      <a:cubicBezTo>
                        <a:pt x="11715" y="8133"/>
                        <a:pt x="12205" y="8069"/>
                        <a:pt x="12673" y="7983"/>
                      </a:cubicBezTo>
                      <a:cubicBezTo>
                        <a:pt x="13269" y="7898"/>
                        <a:pt x="13844" y="7770"/>
                        <a:pt x="14441" y="7664"/>
                      </a:cubicBezTo>
                      <a:cubicBezTo>
                        <a:pt x="14505" y="7643"/>
                        <a:pt x="14590" y="7643"/>
                        <a:pt x="14654" y="7600"/>
                      </a:cubicBezTo>
                      <a:cubicBezTo>
                        <a:pt x="14675" y="7600"/>
                        <a:pt x="14696" y="7558"/>
                        <a:pt x="14696" y="7536"/>
                      </a:cubicBezTo>
                      <a:cubicBezTo>
                        <a:pt x="14696" y="7494"/>
                        <a:pt x="14675" y="7451"/>
                        <a:pt x="14654" y="7451"/>
                      </a:cubicBezTo>
                      <a:cubicBezTo>
                        <a:pt x="14547" y="7408"/>
                        <a:pt x="14462" y="7366"/>
                        <a:pt x="14356" y="7366"/>
                      </a:cubicBezTo>
                      <a:cubicBezTo>
                        <a:pt x="13972" y="7302"/>
                        <a:pt x="13589" y="7238"/>
                        <a:pt x="13206" y="7174"/>
                      </a:cubicBezTo>
                      <a:cubicBezTo>
                        <a:pt x="12503" y="7068"/>
                        <a:pt x="11800" y="6982"/>
                        <a:pt x="11118" y="6876"/>
                      </a:cubicBezTo>
                      <a:cubicBezTo>
                        <a:pt x="10373" y="6748"/>
                        <a:pt x="9628" y="6642"/>
                        <a:pt x="8882" y="6535"/>
                      </a:cubicBezTo>
                      <a:cubicBezTo>
                        <a:pt x="8776" y="6514"/>
                        <a:pt x="8648" y="6514"/>
                        <a:pt x="8520" y="6386"/>
                      </a:cubicBezTo>
                      <a:lnTo>
                        <a:pt x="8520" y="6407"/>
                      </a:lnTo>
                      <a:cubicBezTo>
                        <a:pt x="8520" y="6280"/>
                        <a:pt x="8520" y="6173"/>
                        <a:pt x="8499" y="6067"/>
                      </a:cubicBezTo>
                      <a:cubicBezTo>
                        <a:pt x="8477" y="5492"/>
                        <a:pt x="8456" y="4917"/>
                        <a:pt x="8414" y="4342"/>
                      </a:cubicBezTo>
                      <a:cubicBezTo>
                        <a:pt x="8371" y="3852"/>
                        <a:pt x="8328" y="3383"/>
                        <a:pt x="8286" y="2893"/>
                      </a:cubicBezTo>
                      <a:cubicBezTo>
                        <a:pt x="8243" y="2191"/>
                        <a:pt x="8222" y="1509"/>
                        <a:pt x="8179" y="806"/>
                      </a:cubicBezTo>
                      <a:cubicBezTo>
                        <a:pt x="8158" y="615"/>
                        <a:pt x="8137" y="444"/>
                        <a:pt x="8115" y="252"/>
                      </a:cubicBezTo>
                      <a:cubicBezTo>
                        <a:pt x="8115" y="189"/>
                        <a:pt x="8094" y="125"/>
                        <a:pt x="8051" y="61"/>
                      </a:cubicBezTo>
                      <a:cubicBezTo>
                        <a:pt x="8039" y="24"/>
                        <a:pt x="8005" y="1"/>
                        <a:pt x="79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" name="Google Shape;495;p16"/>
              <p:cNvGrpSpPr/>
              <p:nvPr/>
            </p:nvGrpSpPr>
            <p:grpSpPr>
              <a:xfrm>
                <a:off x="85242" y="755487"/>
                <a:ext cx="72420" cy="59171"/>
                <a:chOff x="1081830" y="1265825"/>
                <a:chExt cx="72420" cy="59171"/>
              </a:xfrm>
            </p:grpSpPr>
            <p:sp>
              <p:nvSpPr>
                <p:cNvPr id="496" name="Google Shape;496;p16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6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8" name="Google Shape;498;p16"/>
            <p:cNvGrpSpPr/>
            <p:nvPr/>
          </p:nvGrpSpPr>
          <p:grpSpPr>
            <a:xfrm rot="10800000">
              <a:off x="8397864" y="127090"/>
              <a:ext cx="627972" cy="692132"/>
              <a:chOff x="85242" y="122526"/>
              <a:chExt cx="627972" cy="692132"/>
            </a:xfrm>
          </p:grpSpPr>
          <p:grpSp>
            <p:nvGrpSpPr>
              <p:cNvPr id="499" name="Google Shape;499;p16"/>
              <p:cNvGrpSpPr/>
              <p:nvPr/>
            </p:nvGrpSpPr>
            <p:grpSpPr>
              <a:xfrm>
                <a:off x="85248" y="122526"/>
                <a:ext cx="627966" cy="628619"/>
                <a:chOff x="2185098" y="-1232949"/>
                <a:chExt cx="627966" cy="628619"/>
              </a:xfrm>
            </p:grpSpPr>
            <p:sp>
              <p:nvSpPr>
                <p:cNvPr id="500" name="Google Shape;500;p16"/>
                <p:cNvSpPr/>
                <p:nvPr/>
              </p:nvSpPr>
              <p:spPr>
                <a:xfrm flipH="1">
                  <a:off x="2209666" y="-1218552"/>
                  <a:ext cx="586990" cy="574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8" h="13440" extrusionOk="0">
                      <a:moveTo>
                        <a:pt x="7561" y="1"/>
                      </a:moveTo>
                      <a:cubicBezTo>
                        <a:pt x="7518" y="107"/>
                        <a:pt x="7476" y="192"/>
                        <a:pt x="7476" y="256"/>
                      </a:cubicBezTo>
                      <a:cubicBezTo>
                        <a:pt x="7220" y="1257"/>
                        <a:pt x="6965" y="2258"/>
                        <a:pt x="6709" y="3259"/>
                      </a:cubicBezTo>
                      <a:cubicBezTo>
                        <a:pt x="6603" y="3706"/>
                        <a:pt x="6496" y="4132"/>
                        <a:pt x="6390" y="4580"/>
                      </a:cubicBezTo>
                      <a:cubicBezTo>
                        <a:pt x="6262" y="5027"/>
                        <a:pt x="6134" y="5453"/>
                        <a:pt x="6006" y="5921"/>
                      </a:cubicBezTo>
                      <a:cubicBezTo>
                        <a:pt x="4026" y="6198"/>
                        <a:pt x="2024" y="6305"/>
                        <a:pt x="0" y="6539"/>
                      </a:cubicBezTo>
                      <a:cubicBezTo>
                        <a:pt x="64" y="6624"/>
                        <a:pt x="149" y="6624"/>
                        <a:pt x="213" y="6645"/>
                      </a:cubicBezTo>
                      <a:cubicBezTo>
                        <a:pt x="1278" y="6858"/>
                        <a:pt x="2343" y="7071"/>
                        <a:pt x="3408" y="7284"/>
                      </a:cubicBezTo>
                      <a:cubicBezTo>
                        <a:pt x="4111" y="7433"/>
                        <a:pt x="4814" y="7583"/>
                        <a:pt x="5495" y="7774"/>
                      </a:cubicBezTo>
                      <a:cubicBezTo>
                        <a:pt x="5602" y="7796"/>
                        <a:pt x="5708" y="7817"/>
                        <a:pt x="5772" y="7881"/>
                      </a:cubicBezTo>
                      <a:cubicBezTo>
                        <a:pt x="5836" y="8158"/>
                        <a:pt x="5900" y="8413"/>
                        <a:pt x="5964" y="8669"/>
                      </a:cubicBezTo>
                      <a:cubicBezTo>
                        <a:pt x="6155" y="9435"/>
                        <a:pt x="6368" y="10202"/>
                        <a:pt x="6581" y="10969"/>
                      </a:cubicBezTo>
                      <a:cubicBezTo>
                        <a:pt x="6645" y="11267"/>
                        <a:pt x="6730" y="11544"/>
                        <a:pt x="6773" y="11842"/>
                      </a:cubicBezTo>
                      <a:cubicBezTo>
                        <a:pt x="6858" y="12353"/>
                        <a:pt x="6922" y="12864"/>
                        <a:pt x="7007" y="13376"/>
                      </a:cubicBezTo>
                      <a:cubicBezTo>
                        <a:pt x="7007" y="13397"/>
                        <a:pt x="7029" y="13418"/>
                        <a:pt x="7050" y="13439"/>
                      </a:cubicBezTo>
                      <a:cubicBezTo>
                        <a:pt x="7071" y="13418"/>
                        <a:pt x="7092" y="13397"/>
                        <a:pt x="7092" y="13376"/>
                      </a:cubicBezTo>
                      <a:cubicBezTo>
                        <a:pt x="7114" y="13120"/>
                        <a:pt x="7135" y="12886"/>
                        <a:pt x="7156" y="12630"/>
                      </a:cubicBezTo>
                      <a:cubicBezTo>
                        <a:pt x="7199" y="12204"/>
                        <a:pt x="7220" y="11778"/>
                        <a:pt x="7284" y="11331"/>
                      </a:cubicBezTo>
                      <a:cubicBezTo>
                        <a:pt x="7391" y="10500"/>
                        <a:pt x="7518" y="9670"/>
                        <a:pt x="7625" y="8839"/>
                      </a:cubicBezTo>
                      <a:cubicBezTo>
                        <a:pt x="7667" y="8626"/>
                        <a:pt x="7731" y="8434"/>
                        <a:pt x="7667" y="8264"/>
                      </a:cubicBezTo>
                      <a:cubicBezTo>
                        <a:pt x="7731" y="8179"/>
                        <a:pt x="7817" y="8179"/>
                        <a:pt x="7880" y="8158"/>
                      </a:cubicBezTo>
                      <a:cubicBezTo>
                        <a:pt x="8243" y="8094"/>
                        <a:pt x="8605" y="8030"/>
                        <a:pt x="8945" y="7966"/>
                      </a:cubicBezTo>
                      <a:cubicBezTo>
                        <a:pt x="9584" y="7838"/>
                        <a:pt x="10223" y="7732"/>
                        <a:pt x="10862" y="7668"/>
                      </a:cubicBezTo>
                      <a:cubicBezTo>
                        <a:pt x="11224" y="7646"/>
                        <a:pt x="11608" y="7604"/>
                        <a:pt x="11970" y="7540"/>
                      </a:cubicBezTo>
                      <a:cubicBezTo>
                        <a:pt x="12523" y="7433"/>
                        <a:pt x="13077" y="7327"/>
                        <a:pt x="13631" y="7221"/>
                      </a:cubicBezTo>
                      <a:cubicBezTo>
                        <a:pt x="13673" y="7221"/>
                        <a:pt x="13716" y="7221"/>
                        <a:pt x="13737" y="7135"/>
                      </a:cubicBezTo>
                      <a:cubicBezTo>
                        <a:pt x="13460" y="7114"/>
                        <a:pt x="13205" y="7050"/>
                        <a:pt x="12949" y="7029"/>
                      </a:cubicBezTo>
                      <a:cubicBezTo>
                        <a:pt x="12481" y="6965"/>
                        <a:pt x="12033" y="6901"/>
                        <a:pt x="11586" y="6837"/>
                      </a:cubicBezTo>
                      <a:cubicBezTo>
                        <a:pt x="10926" y="6731"/>
                        <a:pt x="10266" y="6645"/>
                        <a:pt x="9606" y="6539"/>
                      </a:cubicBezTo>
                      <a:cubicBezTo>
                        <a:pt x="9201" y="6475"/>
                        <a:pt x="8796" y="6411"/>
                        <a:pt x="8392" y="6326"/>
                      </a:cubicBezTo>
                      <a:cubicBezTo>
                        <a:pt x="8008" y="6262"/>
                        <a:pt x="7987" y="6220"/>
                        <a:pt x="7966" y="5836"/>
                      </a:cubicBezTo>
                      <a:cubicBezTo>
                        <a:pt x="7923" y="5112"/>
                        <a:pt x="7880" y="4367"/>
                        <a:pt x="7838" y="3643"/>
                      </a:cubicBezTo>
                      <a:cubicBezTo>
                        <a:pt x="7795" y="2940"/>
                        <a:pt x="7731" y="2258"/>
                        <a:pt x="7689" y="1577"/>
                      </a:cubicBezTo>
                      <a:cubicBezTo>
                        <a:pt x="7646" y="1108"/>
                        <a:pt x="7625" y="640"/>
                        <a:pt x="7604" y="171"/>
                      </a:cubicBezTo>
                      <a:cubicBezTo>
                        <a:pt x="7582" y="128"/>
                        <a:pt x="7582" y="86"/>
                        <a:pt x="756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6"/>
                <p:cNvSpPr/>
                <p:nvPr/>
              </p:nvSpPr>
              <p:spPr>
                <a:xfrm flipH="1">
                  <a:off x="2185098" y="-1232949"/>
                  <a:ext cx="627966" cy="628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7" h="14714" extrusionOk="0">
                      <a:moveTo>
                        <a:pt x="7945" y="338"/>
                      </a:moveTo>
                      <a:cubicBezTo>
                        <a:pt x="7966" y="423"/>
                        <a:pt x="7966" y="465"/>
                        <a:pt x="7966" y="508"/>
                      </a:cubicBezTo>
                      <a:cubicBezTo>
                        <a:pt x="8009" y="977"/>
                        <a:pt x="8030" y="1445"/>
                        <a:pt x="8073" y="1914"/>
                      </a:cubicBezTo>
                      <a:cubicBezTo>
                        <a:pt x="8115" y="2595"/>
                        <a:pt x="8179" y="3298"/>
                        <a:pt x="8222" y="3980"/>
                      </a:cubicBezTo>
                      <a:cubicBezTo>
                        <a:pt x="8264" y="4704"/>
                        <a:pt x="8307" y="5449"/>
                        <a:pt x="8350" y="6173"/>
                      </a:cubicBezTo>
                      <a:cubicBezTo>
                        <a:pt x="8371" y="6557"/>
                        <a:pt x="8392" y="6599"/>
                        <a:pt x="8776" y="6684"/>
                      </a:cubicBezTo>
                      <a:cubicBezTo>
                        <a:pt x="9180" y="6748"/>
                        <a:pt x="9585" y="6812"/>
                        <a:pt x="9990" y="6876"/>
                      </a:cubicBezTo>
                      <a:cubicBezTo>
                        <a:pt x="10650" y="6982"/>
                        <a:pt x="11310" y="7068"/>
                        <a:pt x="11970" y="7174"/>
                      </a:cubicBezTo>
                      <a:cubicBezTo>
                        <a:pt x="12417" y="7238"/>
                        <a:pt x="12865" y="7302"/>
                        <a:pt x="13312" y="7366"/>
                      </a:cubicBezTo>
                      <a:cubicBezTo>
                        <a:pt x="13589" y="7408"/>
                        <a:pt x="13844" y="7451"/>
                        <a:pt x="14121" y="7494"/>
                      </a:cubicBezTo>
                      <a:cubicBezTo>
                        <a:pt x="14100" y="7558"/>
                        <a:pt x="14036" y="7558"/>
                        <a:pt x="13994" y="7558"/>
                      </a:cubicBezTo>
                      <a:cubicBezTo>
                        <a:pt x="13440" y="7664"/>
                        <a:pt x="12907" y="7770"/>
                        <a:pt x="12354" y="7877"/>
                      </a:cubicBezTo>
                      <a:cubicBezTo>
                        <a:pt x="11970" y="7941"/>
                        <a:pt x="11608" y="7983"/>
                        <a:pt x="11246" y="8005"/>
                      </a:cubicBezTo>
                      <a:cubicBezTo>
                        <a:pt x="10607" y="8069"/>
                        <a:pt x="9968" y="8175"/>
                        <a:pt x="9329" y="8303"/>
                      </a:cubicBezTo>
                      <a:cubicBezTo>
                        <a:pt x="8967" y="8367"/>
                        <a:pt x="8627" y="8431"/>
                        <a:pt x="8264" y="8495"/>
                      </a:cubicBezTo>
                      <a:cubicBezTo>
                        <a:pt x="8179" y="8516"/>
                        <a:pt x="8115" y="8516"/>
                        <a:pt x="8051" y="8601"/>
                      </a:cubicBezTo>
                      <a:cubicBezTo>
                        <a:pt x="8115" y="8793"/>
                        <a:pt x="8030" y="8984"/>
                        <a:pt x="8009" y="9176"/>
                      </a:cubicBezTo>
                      <a:cubicBezTo>
                        <a:pt x="7902" y="10007"/>
                        <a:pt x="7775" y="10837"/>
                        <a:pt x="7668" y="11668"/>
                      </a:cubicBezTo>
                      <a:cubicBezTo>
                        <a:pt x="7604" y="12115"/>
                        <a:pt x="7583" y="12541"/>
                        <a:pt x="7540" y="12967"/>
                      </a:cubicBezTo>
                      <a:cubicBezTo>
                        <a:pt x="7519" y="13223"/>
                        <a:pt x="7498" y="13457"/>
                        <a:pt x="7476" y="13713"/>
                      </a:cubicBezTo>
                      <a:cubicBezTo>
                        <a:pt x="7476" y="13734"/>
                        <a:pt x="7455" y="13755"/>
                        <a:pt x="7434" y="13798"/>
                      </a:cubicBezTo>
                      <a:cubicBezTo>
                        <a:pt x="7413" y="13755"/>
                        <a:pt x="7391" y="13734"/>
                        <a:pt x="7391" y="13713"/>
                      </a:cubicBezTo>
                      <a:cubicBezTo>
                        <a:pt x="7306" y="13201"/>
                        <a:pt x="7242" y="12690"/>
                        <a:pt x="7157" y="12179"/>
                      </a:cubicBezTo>
                      <a:cubicBezTo>
                        <a:pt x="7114" y="11881"/>
                        <a:pt x="7029" y="11604"/>
                        <a:pt x="6965" y="11306"/>
                      </a:cubicBezTo>
                      <a:cubicBezTo>
                        <a:pt x="6752" y="10539"/>
                        <a:pt x="6539" y="9772"/>
                        <a:pt x="6348" y="9006"/>
                      </a:cubicBezTo>
                      <a:cubicBezTo>
                        <a:pt x="6262" y="8750"/>
                        <a:pt x="6220" y="8495"/>
                        <a:pt x="6135" y="8218"/>
                      </a:cubicBezTo>
                      <a:cubicBezTo>
                        <a:pt x="6071" y="8154"/>
                        <a:pt x="5986" y="8133"/>
                        <a:pt x="5879" y="8111"/>
                      </a:cubicBezTo>
                      <a:cubicBezTo>
                        <a:pt x="5198" y="7920"/>
                        <a:pt x="4495" y="7770"/>
                        <a:pt x="3792" y="7621"/>
                      </a:cubicBezTo>
                      <a:cubicBezTo>
                        <a:pt x="2727" y="7408"/>
                        <a:pt x="1662" y="7195"/>
                        <a:pt x="597" y="6982"/>
                      </a:cubicBezTo>
                      <a:cubicBezTo>
                        <a:pt x="533" y="6961"/>
                        <a:pt x="448" y="6961"/>
                        <a:pt x="384" y="6876"/>
                      </a:cubicBezTo>
                      <a:cubicBezTo>
                        <a:pt x="2408" y="6642"/>
                        <a:pt x="4410" y="6535"/>
                        <a:pt x="6390" y="6258"/>
                      </a:cubicBezTo>
                      <a:cubicBezTo>
                        <a:pt x="6518" y="5790"/>
                        <a:pt x="6646" y="5364"/>
                        <a:pt x="6752" y="4917"/>
                      </a:cubicBezTo>
                      <a:cubicBezTo>
                        <a:pt x="6880" y="4469"/>
                        <a:pt x="6987" y="4043"/>
                        <a:pt x="7093" y="3596"/>
                      </a:cubicBezTo>
                      <a:cubicBezTo>
                        <a:pt x="7349" y="2595"/>
                        <a:pt x="7604" y="1594"/>
                        <a:pt x="7860" y="593"/>
                      </a:cubicBezTo>
                      <a:cubicBezTo>
                        <a:pt x="7860" y="529"/>
                        <a:pt x="7902" y="465"/>
                        <a:pt x="7945" y="338"/>
                      </a:cubicBezTo>
                      <a:close/>
                      <a:moveTo>
                        <a:pt x="7971" y="1"/>
                      </a:moveTo>
                      <a:cubicBezTo>
                        <a:pt x="7946" y="1"/>
                        <a:pt x="7920" y="13"/>
                        <a:pt x="7902" y="39"/>
                      </a:cubicBezTo>
                      <a:cubicBezTo>
                        <a:pt x="7860" y="61"/>
                        <a:pt x="7817" y="125"/>
                        <a:pt x="7817" y="167"/>
                      </a:cubicBezTo>
                      <a:cubicBezTo>
                        <a:pt x="7775" y="274"/>
                        <a:pt x="7732" y="380"/>
                        <a:pt x="7689" y="508"/>
                      </a:cubicBezTo>
                      <a:cubicBezTo>
                        <a:pt x="7540" y="1147"/>
                        <a:pt x="7370" y="1786"/>
                        <a:pt x="7200" y="2425"/>
                      </a:cubicBezTo>
                      <a:cubicBezTo>
                        <a:pt x="6923" y="3575"/>
                        <a:pt x="6667" y="4725"/>
                        <a:pt x="6326" y="5854"/>
                      </a:cubicBezTo>
                      <a:cubicBezTo>
                        <a:pt x="6305" y="5939"/>
                        <a:pt x="6262" y="6024"/>
                        <a:pt x="6241" y="6109"/>
                      </a:cubicBezTo>
                      <a:cubicBezTo>
                        <a:pt x="6135" y="6131"/>
                        <a:pt x="6028" y="6152"/>
                        <a:pt x="5922" y="6152"/>
                      </a:cubicBezTo>
                      <a:cubicBezTo>
                        <a:pt x="5517" y="6194"/>
                        <a:pt x="5091" y="6237"/>
                        <a:pt x="4686" y="6280"/>
                      </a:cubicBezTo>
                      <a:cubicBezTo>
                        <a:pt x="4048" y="6344"/>
                        <a:pt x="3409" y="6407"/>
                        <a:pt x="2770" y="6471"/>
                      </a:cubicBezTo>
                      <a:cubicBezTo>
                        <a:pt x="1982" y="6557"/>
                        <a:pt x="1194" y="6620"/>
                        <a:pt x="384" y="6706"/>
                      </a:cubicBezTo>
                      <a:cubicBezTo>
                        <a:pt x="278" y="6727"/>
                        <a:pt x="171" y="6748"/>
                        <a:pt x="86" y="6791"/>
                      </a:cubicBezTo>
                      <a:cubicBezTo>
                        <a:pt x="1" y="6833"/>
                        <a:pt x="1" y="6961"/>
                        <a:pt x="65" y="6982"/>
                      </a:cubicBezTo>
                      <a:cubicBezTo>
                        <a:pt x="150" y="7025"/>
                        <a:pt x="257" y="7068"/>
                        <a:pt x="342" y="7089"/>
                      </a:cubicBezTo>
                      <a:cubicBezTo>
                        <a:pt x="938" y="7217"/>
                        <a:pt x="1534" y="7345"/>
                        <a:pt x="2131" y="7472"/>
                      </a:cubicBezTo>
                      <a:cubicBezTo>
                        <a:pt x="3110" y="7664"/>
                        <a:pt x="4069" y="7856"/>
                        <a:pt x="5027" y="8069"/>
                      </a:cubicBezTo>
                      <a:cubicBezTo>
                        <a:pt x="5347" y="8133"/>
                        <a:pt x="5666" y="8239"/>
                        <a:pt x="5986" y="8303"/>
                      </a:cubicBezTo>
                      <a:cubicBezTo>
                        <a:pt x="6028" y="8452"/>
                        <a:pt x="6050" y="8580"/>
                        <a:pt x="6092" y="8708"/>
                      </a:cubicBezTo>
                      <a:cubicBezTo>
                        <a:pt x="6262" y="9389"/>
                        <a:pt x="6454" y="10049"/>
                        <a:pt x="6625" y="10710"/>
                      </a:cubicBezTo>
                      <a:cubicBezTo>
                        <a:pt x="6923" y="11711"/>
                        <a:pt x="7136" y="12712"/>
                        <a:pt x="7221" y="13755"/>
                      </a:cubicBezTo>
                      <a:cubicBezTo>
                        <a:pt x="7242" y="14011"/>
                        <a:pt x="7285" y="14266"/>
                        <a:pt x="7306" y="14522"/>
                      </a:cubicBezTo>
                      <a:cubicBezTo>
                        <a:pt x="7327" y="14586"/>
                        <a:pt x="7327" y="14628"/>
                        <a:pt x="7370" y="14692"/>
                      </a:cubicBezTo>
                      <a:cubicBezTo>
                        <a:pt x="7370" y="14692"/>
                        <a:pt x="7413" y="14714"/>
                        <a:pt x="7434" y="14714"/>
                      </a:cubicBezTo>
                      <a:cubicBezTo>
                        <a:pt x="7455" y="14714"/>
                        <a:pt x="7498" y="14692"/>
                        <a:pt x="7519" y="14671"/>
                      </a:cubicBezTo>
                      <a:cubicBezTo>
                        <a:pt x="7540" y="14650"/>
                        <a:pt x="7540" y="14607"/>
                        <a:pt x="7540" y="14586"/>
                      </a:cubicBezTo>
                      <a:cubicBezTo>
                        <a:pt x="7562" y="14458"/>
                        <a:pt x="7583" y="14330"/>
                        <a:pt x="7583" y="14181"/>
                      </a:cubicBezTo>
                      <a:cubicBezTo>
                        <a:pt x="7647" y="13542"/>
                        <a:pt x="7689" y="12903"/>
                        <a:pt x="7775" y="12264"/>
                      </a:cubicBezTo>
                      <a:cubicBezTo>
                        <a:pt x="7881" y="11285"/>
                        <a:pt x="8030" y="10326"/>
                        <a:pt x="8158" y="9347"/>
                      </a:cubicBezTo>
                      <a:cubicBezTo>
                        <a:pt x="8179" y="9134"/>
                        <a:pt x="8222" y="8899"/>
                        <a:pt x="8264" y="8665"/>
                      </a:cubicBezTo>
                      <a:cubicBezTo>
                        <a:pt x="8371" y="8644"/>
                        <a:pt x="8477" y="8622"/>
                        <a:pt x="8584" y="8601"/>
                      </a:cubicBezTo>
                      <a:cubicBezTo>
                        <a:pt x="8839" y="8559"/>
                        <a:pt x="9116" y="8516"/>
                        <a:pt x="9372" y="8473"/>
                      </a:cubicBezTo>
                      <a:cubicBezTo>
                        <a:pt x="9990" y="8324"/>
                        <a:pt x="10607" y="8239"/>
                        <a:pt x="11246" y="8175"/>
                      </a:cubicBezTo>
                      <a:cubicBezTo>
                        <a:pt x="11715" y="8133"/>
                        <a:pt x="12205" y="8069"/>
                        <a:pt x="12673" y="7983"/>
                      </a:cubicBezTo>
                      <a:cubicBezTo>
                        <a:pt x="13269" y="7898"/>
                        <a:pt x="13844" y="7770"/>
                        <a:pt x="14441" y="7664"/>
                      </a:cubicBezTo>
                      <a:cubicBezTo>
                        <a:pt x="14505" y="7643"/>
                        <a:pt x="14590" y="7643"/>
                        <a:pt x="14654" y="7600"/>
                      </a:cubicBezTo>
                      <a:cubicBezTo>
                        <a:pt x="14675" y="7600"/>
                        <a:pt x="14696" y="7558"/>
                        <a:pt x="14696" y="7536"/>
                      </a:cubicBezTo>
                      <a:cubicBezTo>
                        <a:pt x="14696" y="7494"/>
                        <a:pt x="14675" y="7451"/>
                        <a:pt x="14654" y="7451"/>
                      </a:cubicBezTo>
                      <a:cubicBezTo>
                        <a:pt x="14547" y="7408"/>
                        <a:pt x="14462" y="7366"/>
                        <a:pt x="14356" y="7366"/>
                      </a:cubicBezTo>
                      <a:cubicBezTo>
                        <a:pt x="13972" y="7302"/>
                        <a:pt x="13589" y="7238"/>
                        <a:pt x="13206" y="7174"/>
                      </a:cubicBezTo>
                      <a:cubicBezTo>
                        <a:pt x="12503" y="7068"/>
                        <a:pt x="11800" y="6982"/>
                        <a:pt x="11118" y="6876"/>
                      </a:cubicBezTo>
                      <a:cubicBezTo>
                        <a:pt x="10373" y="6748"/>
                        <a:pt x="9628" y="6642"/>
                        <a:pt x="8882" y="6535"/>
                      </a:cubicBezTo>
                      <a:cubicBezTo>
                        <a:pt x="8776" y="6514"/>
                        <a:pt x="8648" y="6514"/>
                        <a:pt x="8520" y="6386"/>
                      </a:cubicBezTo>
                      <a:lnTo>
                        <a:pt x="8520" y="6407"/>
                      </a:lnTo>
                      <a:cubicBezTo>
                        <a:pt x="8520" y="6280"/>
                        <a:pt x="8520" y="6173"/>
                        <a:pt x="8499" y="6067"/>
                      </a:cubicBezTo>
                      <a:cubicBezTo>
                        <a:pt x="8477" y="5492"/>
                        <a:pt x="8456" y="4917"/>
                        <a:pt x="8414" y="4342"/>
                      </a:cubicBezTo>
                      <a:cubicBezTo>
                        <a:pt x="8371" y="3852"/>
                        <a:pt x="8328" y="3383"/>
                        <a:pt x="8286" y="2893"/>
                      </a:cubicBezTo>
                      <a:cubicBezTo>
                        <a:pt x="8243" y="2191"/>
                        <a:pt x="8222" y="1509"/>
                        <a:pt x="8179" y="806"/>
                      </a:cubicBezTo>
                      <a:cubicBezTo>
                        <a:pt x="8158" y="615"/>
                        <a:pt x="8137" y="444"/>
                        <a:pt x="8115" y="252"/>
                      </a:cubicBezTo>
                      <a:cubicBezTo>
                        <a:pt x="8115" y="189"/>
                        <a:pt x="8094" y="125"/>
                        <a:pt x="8051" y="61"/>
                      </a:cubicBezTo>
                      <a:cubicBezTo>
                        <a:pt x="8039" y="24"/>
                        <a:pt x="8005" y="1"/>
                        <a:pt x="79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" name="Google Shape;502;p16"/>
              <p:cNvGrpSpPr/>
              <p:nvPr/>
            </p:nvGrpSpPr>
            <p:grpSpPr>
              <a:xfrm>
                <a:off x="85242" y="755487"/>
                <a:ext cx="72420" cy="59171"/>
                <a:chOff x="1081830" y="1265825"/>
                <a:chExt cx="72420" cy="59171"/>
              </a:xfrm>
            </p:grpSpPr>
            <p:sp>
              <p:nvSpPr>
                <p:cNvPr id="503" name="Google Shape;503;p16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6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5" name="Google Shape;505;p16"/>
            <p:cNvGrpSpPr/>
            <p:nvPr/>
          </p:nvGrpSpPr>
          <p:grpSpPr>
            <a:xfrm>
              <a:off x="176382" y="139114"/>
              <a:ext cx="1076885" cy="535935"/>
              <a:chOff x="176382" y="139114"/>
              <a:chExt cx="1076885" cy="535935"/>
            </a:xfrm>
          </p:grpSpPr>
          <p:grpSp>
            <p:nvGrpSpPr>
              <p:cNvPr id="506" name="Google Shape;506;p16"/>
              <p:cNvGrpSpPr/>
              <p:nvPr/>
            </p:nvGrpSpPr>
            <p:grpSpPr>
              <a:xfrm rot="10800000" flipH="1">
                <a:off x="464095" y="139114"/>
                <a:ext cx="276760" cy="271622"/>
                <a:chOff x="3490002" y="196082"/>
                <a:chExt cx="276760" cy="271622"/>
              </a:xfrm>
            </p:grpSpPr>
            <p:sp>
              <p:nvSpPr>
                <p:cNvPr id="507" name="Google Shape;507;p16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6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16"/>
              <p:cNvGrpSpPr/>
              <p:nvPr/>
            </p:nvGrpSpPr>
            <p:grpSpPr>
              <a:xfrm rot="10800000" flipH="1">
                <a:off x="1180847" y="351547"/>
                <a:ext cx="72420" cy="59171"/>
                <a:chOff x="1081830" y="1265825"/>
                <a:chExt cx="72420" cy="59171"/>
              </a:xfrm>
            </p:grpSpPr>
            <p:sp>
              <p:nvSpPr>
                <p:cNvPr id="510" name="Google Shape;510;p16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6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2" name="Google Shape;512;p16"/>
              <p:cNvGrpSpPr/>
              <p:nvPr/>
            </p:nvGrpSpPr>
            <p:grpSpPr>
              <a:xfrm rot="10800000" flipH="1">
                <a:off x="176382" y="403426"/>
                <a:ext cx="276760" cy="271622"/>
                <a:chOff x="3490002" y="196082"/>
                <a:chExt cx="276760" cy="271622"/>
              </a:xfrm>
            </p:grpSpPr>
            <p:sp>
              <p:nvSpPr>
                <p:cNvPr id="513" name="Google Shape;513;p16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6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5" name="Google Shape;515;p16"/>
            <p:cNvSpPr/>
            <p:nvPr/>
          </p:nvSpPr>
          <p:spPr>
            <a:xfrm rot="10800000">
              <a:off x="8902971" y="1216282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 rot="10800000">
              <a:off x="168558" y="316340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7" name="Google Shape;517;p16"/>
            <p:cNvGrpSpPr/>
            <p:nvPr/>
          </p:nvGrpSpPr>
          <p:grpSpPr>
            <a:xfrm rot="10800000" flipH="1">
              <a:off x="8764222" y="3166585"/>
              <a:ext cx="72420" cy="59171"/>
              <a:chOff x="1081830" y="1265825"/>
              <a:chExt cx="72420" cy="59171"/>
            </a:xfrm>
          </p:grpSpPr>
          <p:sp>
            <p:nvSpPr>
              <p:cNvPr id="518" name="Google Shape;518;p16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16"/>
            <p:cNvGrpSpPr/>
            <p:nvPr/>
          </p:nvGrpSpPr>
          <p:grpSpPr>
            <a:xfrm rot="10800000" flipH="1">
              <a:off x="164660" y="1372472"/>
              <a:ext cx="72420" cy="59171"/>
              <a:chOff x="1081830" y="1265825"/>
              <a:chExt cx="72420" cy="59171"/>
            </a:xfrm>
          </p:grpSpPr>
          <p:sp>
            <p:nvSpPr>
              <p:cNvPr id="521" name="Google Shape;521;p16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" name="Google Shape;523;p16"/>
            <p:cNvGrpSpPr/>
            <p:nvPr/>
          </p:nvGrpSpPr>
          <p:grpSpPr>
            <a:xfrm rot="10800000" flipH="1">
              <a:off x="2242747" y="4751522"/>
              <a:ext cx="72420" cy="59171"/>
              <a:chOff x="1081830" y="1265825"/>
              <a:chExt cx="72420" cy="59171"/>
            </a:xfrm>
          </p:grpSpPr>
          <p:sp>
            <p:nvSpPr>
              <p:cNvPr id="524" name="Google Shape;524;p16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16"/>
            <p:cNvGrpSpPr/>
            <p:nvPr/>
          </p:nvGrpSpPr>
          <p:grpSpPr>
            <a:xfrm rot="10800000" flipH="1">
              <a:off x="6841022" y="443572"/>
              <a:ext cx="72420" cy="59171"/>
              <a:chOff x="1081830" y="1265825"/>
              <a:chExt cx="72420" cy="59171"/>
            </a:xfrm>
          </p:grpSpPr>
          <p:sp>
            <p:nvSpPr>
              <p:cNvPr id="527" name="Google Shape;527;p16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9" name="Google Shape;529;p16"/>
          <p:cNvSpPr txBox="1">
            <a:spLocks noGrp="1"/>
          </p:cNvSpPr>
          <p:nvPr>
            <p:ph type="title"/>
          </p:nvPr>
        </p:nvSpPr>
        <p:spPr>
          <a:xfrm>
            <a:off x="2945400" y="2441125"/>
            <a:ext cx="32532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30" name="Google Shape;530;p16"/>
          <p:cNvSpPr txBox="1">
            <a:spLocks noGrp="1"/>
          </p:cNvSpPr>
          <p:nvPr>
            <p:ph type="title" idx="2" hasCustomPrompt="1"/>
          </p:nvPr>
        </p:nvSpPr>
        <p:spPr>
          <a:xfrm>
            <a:off x="4203300" y="1467311"/>
            <a:ext cx="7374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531" name="Google Shape;531;p16"/>
          <p:cNvSpPr txBox="1">
            <a:spLocks noGrp="1"/>
          </p:cNvSpPr>
          <p:nvPr>
            <p:ph type="subTitle" idx="1"/>
          </p:nvPr>
        </p:nvSpPr>
        <p:spPr>
          <a:xfrm>
            <a:off x="2945400" y="3331350"/>
            <a:ext cx="3253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17"/>
          <p:cNvGrpSpPr/>
          <p:nvPr/>
        </p:nvGrpSpPr>
        <p:grpSpPr>
          <a:xfrm rot="10800000" flipH="1">
            <a:off x="85292" y="163937"/>
            <a:ext cx="8973416" cy="4815626"/>
            <a:chOff x="85248" y="177907"/>
            <a:chExt cx="8973416" cy="4815626"/>
          </a:xfrm>
        </p:grpSpPr>
        <p:grpSp>
          <p:nvGrpSpPr>
            <p:cNvPr id="534" name="Google Shape;534;p17"/>
            <p:cNvGrpSpPr/>
            <p:nvPr/>
          </p:nvGrpSpPr>
          <p:grpSpPr>
            <a:xfrm>
              <a:off x="8430698" y="410688"/>
              <a:ext cx="627966" cy="628619"/>
              <a:chOff x="7456573" y="-961324"/>
              <a:chExt cx="627966" cy="628619"/>
            </a:xfrm>
          </p:grpSpPr>
          <p:sp>
            <p:nvSpPr>
              <p:cNvPr id="535" name="Google Shape;535;p17"/>
              <p:cNvSpPr/>
              <p:nvPr/>
            </p:nvSpPr>
            <p:spPr>
              <a:xfrm flipH="1">
                <a:off x="7481141" y="-946927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 flipH="1">
                <a:off x="7456573" y="-961324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" name="Google Shape;537;p17"/>
            <p:cNvGrpSpPr/>
            <p:nvPr/>
          </p:nvGrpSpPr>
          <p:grpSpPr>
            <a:xfrm flipH="1">
              <a:off x="85248" y="410688"/>
              <a:ext cx="627966" cy="628619"/>
              <a:chOff x="7456573" y="-961324"/>
              <a:chExt cx="627966" cy="628619"/>
            </a:xfrm>
          </p:grpSpPr>
          <p:sp>
            <p:nvSpPr>
              <p:cNvPr id="538" name="Google Shape;538;p17"/>
              <p:cNvSpPr/>
              <p:nvPr/>
            </p:nvSpPr>
            <p:spPr>
              <a:xfrm flipH="1">
                <a:off x="7481141" y="-946927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 flipH="1">
                <a:off x="7456573" y="-961324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" name="Google Shape;540;p17"/>
            <p:cNvGrpSpPr/>
            <p:nvPr/>
          </p:nvGrpSpPr>
          <p:grpSpPr>
            <a:xfrm>
              <a:off x="8394567" y="4201583"/>
              <a:ext cx="558621" cy="791950"/>
              <a:chOff x="8394567" y="4201583"/>
              <a:chExt cx="558621" cy="791950"/>
            </a:xfrm>
          </p:grpSpPr>
          <p:grpSp>
            <p:nvGrpSpPr>
              <p:cNvPr id="541" name="Google Shape;541;p17"/>
              <p:cNvGrpSpPr/>
              <p:nvPr/>
            </p:nvGrpSpPr>
            <p:grpSpPr>
              <a:xfrm>
                <a:off x="8394567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542" name="Google Shape;542;p17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7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" name="Google Shape;544;p17"/>
              <p:cNvGrpSpPr/>
              <p:nvPr/>
            </p:nvGrpSpPr>
            <p:grpSpPr>
              <a:xfrm>
                <a:off x="8676427" y="4649707"/>
                <a:ext cx="276760" cy="271622"/>
                <a:chOff x="3490002" y="196082"/>
                <a:chExt cx="276760" cy="271622"/>
              </a:xfrm>
            </p:grpSpPr>
            <p:sp>
              <p:nvSpPr>
                <p:cNvPr id="545" name="Google Shape;545;p17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7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7" name="Google Shape;547;p17"/>
              <p:cNvSpPr/>
              <p:nvPr/>
            </p:nvSpPr>
            <p:spPr>
              <a:xfrm>
                <a:off x="8771381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" name="Google Shape;548;p17"/>
            <p:cNvGrpSpPr/>
            <p:nvPr/>
          </p:nvGrpSpPr>
          <p:grpSpPr>
            <a:xfrm flipH="1">
              <a:off x="180742" y="4201583"/>
              <a:ext cx="558621" cy="791950"/>
              <a:chOff x="8394567" y="4201583"/>
              <a:chExt cx="558621" cy="791950"/>
            </a:xfrm>
          </p:grpSpPr>
          <p:grpSp>
            <p:nvGrpSpPr>
              <p:cNvPr id="549" name="Google Shape;549;p17"/>
              <p:cNvGrpSpPr/>
              <p:nvPr/>
            </p:nvGrpSpPr>
            <p:grpSpPr>
              <a:xfrm>
                <a:off x="8394567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550" name="Google Shape;550;p17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7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" name="Google Shape;552;p17"/>
              <p:cNvGrpSpPr/>
              <p:nvPr/>
            </p:nvGrpSpPr>
            <p:grpSpPr>
              <a:xfrm>
                <a:off x="8676427" y="4649707"/>
                <a:ext cx="276760" cy="271622"/>
                <a:chOff x="3490002" y="196082"/>
                <a:chExt cx="276760" cy="271622"/>
              </a:xfrm>
            </p:grpSpPr>
            <p:sp>
              <p:nvSpPr>
                <p:cNvPr id="553" name="Google Shape;553;p17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7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5" name="Google Shape;555;p17"/>
              <p:cNvSpPr/>
              <p:nvPr/>
            </p:nvSpPr>
            <p:spPr>
              <a:xfrm>
                <a:off x="8771381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17"/>
            <p:cNvSpPr/>
            <p:nvPr/>
          </p:nvSpPr>
          <p:spPr>
            <a:xfrm flipH="1">
              <a:off x="872096" y="26640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 flipH="1">
              <a:off x="8953196" y="133365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17"/>
            <p:cNvGrpSpPr/>
            <p:nvPr/>
          </p:nvGrpSpPr>
          <p:grpSpPr>
            <a:xfrm flipH="1">
              <a:off x="85257" y="1128257"/>
              <a:ext cx="72420" cy="59171"/>
              <a:chOff x="1081830" y="1265825"/>
              <a:chExt cx="72420" cy="59171"/>
            </a:xfrm>
          </p:grpSpPr>
          <p:sp>
            <p:nvSpPr>
              <p:cNvPr id="559" name="Google Shape;559;p17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17"/>
            <p:cNvGrpSpPr/>
            <p:nvPr/>
          </p:nvGrpSpPr>
          <p:grpSpPr>
            <a:xfrm flipH="1">
              <a:off x="8394570" y="177907"/>
              <a:ext cx="72420" cy="59171"/>
              <a:chOff x="1081830" y="1265825"/>
              <a:chExt cx="72420" cy="59171"/>
            </a:xfrm>
          </p:grpSpPr>
          <p:sp>
            <p:nvSpPr>
              <p:cNvPr id="562" name="Google Shape;562;p17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17"/>
            <p:cNvGrpSpPr/>
            <p:nvPr/>
          </p:nvGrpSpPr>
          <p:grpSpPr>
            <a:xfrm flipH="1">
              <a:off x="180745" y="2590857"/>
              <a:ext cx="72420" cy="59171"/>
              <a:chOff x="1081830" y="1265825"/>
              <a:chExt cx="72420" cy="59171"/>
            </a:xfrm>
          </p:grpSpPr>
          <p:sp>
            <p:nvSpPr>
              <p:cNvPr id="565" name="Google Shape;565;p17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17"/>
            <p:cNvGrpSpPr/>
            <p:nvPr/>
          </p:nvGrpSpPr>
          <p:grpSpPr>
            <a:xfrm flipH="1">
              <a:off x="8880770" y="2998369"/>
              <a:ext cx="72420" cy="59171"/>
              <a:chOff x="1081830" y="1265825"/>
              <a:chExt cx="72420" cy="59171"/>
            </a:xfrm>
          </p:grpSpPr>
          <p:sp>
            <p:nvSpPr>
              <p:cNvPr id="568" name="Google Shape;568;p17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0" name="Google Shape;570;p17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7"/>
          <p:cNvSpPr txBox="1">
            <a:spLocks noGrp="1"/>
          </p:cNvSpPr>
          <p:nvPr>
            <p:ph type="subTitle" idx="1"/>
          </p:nvPr>
        </p:nvSpPr>
        <p:spPr>
          <a:xfrm>
            <a:off x="781276" y="3229318"/>
            <a:ext cx="2296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7"/>
          <p:cNvSpPr txBox="1">
            <a:spLocks noGrp="1"/>
          </p:cNvSpPr>
          <p:nvPr>
            <p:ph type="title" idx="2" hasCustomPrompt="1"/>
          </p:nvPr>
        </p:nvSpPr>
        <p:spPr>
          <a:xfrm>
            <a:off x="843376" y="1975525"/>
            <a:ext cx="2172300" cy="63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7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573" name="Google Shape;573;p17"/>
          <p:cNvSpPr txBox="1">
            <a:spLocks noGrp="1"/>
          </p:cNvSpPr>
          <p:nvPr>
            <p:ph type="subTitle" idx="3"/>
          </p:nvPr>
        </p:nvSpPr>
        <p:spPr>
          <a:xfrm>
            <a:off x="781276" y="2719887"/>
            <a:ext cx="22965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574" name="Google Shape;574;p17"/>
          <p:cNvSpPr txBox="1">
            <a:spLocks noGrp="1"/>
          </p:cNvSpPr>
          <p:nvPr>
            <p:ph type="subTitle" idx="4"/>
          </p:nvPr>
        </p:nvSpPr>
        <p:spPr>
          <a:xfrm>
            <a:off x="6066239" y="3229318"/>
            <a:ext cx="2296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7"/>
          <p:cNvSpPr txBox="1">
            <a:spLocks noGrp="1"/>
          </p:cNvSpPr>
          <p:nvPr>
            <p:ph type="title" idx="5" hasCustomPrompt="1"/>
          </p:nvPr>
        </p:nvSpPr>
        <p:spPr>
          <a:xfrm>
            <a:off x="6125189" y="1975519"/>
            <a:ext cx="2178600" cy="63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7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576" name="Google Shape;576;p17"/>
          <p:cNvSpPr txBox="1">
            <a:spLocks noGrp="1"/>
          </p:cNvSpPr>
          <p:nvPr>
            <p:ph type="subTitle" idx="6"/>
          </p:nvPr>
        </p:nvSpPr>
        <p:spPr>
          <a:xfrm>
            <a:off x="6066239" y="2719887"/>
            <a:ext cx="22965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577" name="Google Shape;577;p17"/>
          <p:cNvSpPr txBox="1">
            <a:spLocks noGrp="1"/>
          </p:cNvSpPr>
          <p:nvPr>
            <p:ph type="subTitle" idx="7"/>
          </p:nvPr>
        </p:nvSpPr>
        <p:spPr>
          <a:xfrm>
            <a:off x="3423750" y="3229318"/>
            <a:ext cx="2296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7"/>
          <p:cNvSpPr txBox="1">
            <a:spLocks noGrp="1"/>
          </p:cNvSpPr>
          <p:nvPr>
            <p:ph type="title" idx="8" hasCustomPrompt="1"/>
          </p:nvPr>
        </p:nvSpPr>
        <p:spPr>
          <a:xfrm>
            <a:off x="3482700" y="1975519"/>
            <a:ext cx="2178600" cy="63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7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579" name="Google Shape;579;p17"/>
          <p:cNvSpPr txBox="1">
            <a:spLocks noGrp="1"/>
          </p:cNvSpPr>
          <p:nvPr>
            <p:ph type="subTitle" idx="9"/>
          </p:nvPr>
        </p:nvSpPr>
        <p:spPr>
          <a:xfrm>
            <a:off x="3423750" y="2719887"/>
            <a:ext cx="22965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18"/>
          <p:cNvGrpSpPr/>
          <p:nvPr/>
        </p:nvGrpSpPr>
        <p:grpSpPr>
          <a:xfrm rot="10800000" flipH="1">
            <a:off x="193089" y="177896"/>
            <a:ext cx="8805650" cy="4913774"/>
            <a:chOff x="11229553" y="177896"/>
            <a:chExt cx="8805650" cy="4913774"/>
          </a:xfrm>
        </p:grpSpPr>
        <p:grpSp>
          <p:nvGrpSpPr>
            <p:cNvPr id="582" name="Google Shape;582;p18"/>
            <p:cNvGrpSpPr/>
            <p:nvPr/>
          </p:nvGrpSpPr>
          <p:grpSpPr>
            <a:xfrm flipH="1">
              <a:off x="19651019" y="325119"/>
              <a:ext cx="263928" cy="259027"/>
              <a:chOff x="8281224" y="4108656"/>
              <a:chExt cx="263928" cy="259027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8281224" y="4108656"/>
                <a:ext cx="263928" cy="259027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8300323" y="4122883"/>
                <a:ext cx="225729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5" name="Google Shape;585;p18"/>
            <p:cNvSpPr/>
            <p:nvPr/>
          </p:nvSpPr>
          <p:spPr>
            <a:xfrm flipH="1">
              <a:off x="19314744" y="17789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6" name="Google Shape;586;p18"/>
            <p:cNvGrpSpPr/>
            <p:nvPr/>
          </p:nvGrpSpPr>
          <p:grpSpPr>
            <a:xfrm flipH="1">
              <a:off x="11229553" y="177906"/>
              <a:ext cx="669794" cy="830426"/>
              <a:chOff x="3553318" y="981747"/>
              <a:chExt cx="887615" cy="1100631"/>
            </a:xfrm>
          </p:grpSpPr>
          <p:sp>
            <p:nvSpPr>
              <p:cNvPr id="587" name="Google Shape;587;p18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" name="Google Shape;594;p18"/>
            <p:cNvGrpSpPr/>
            <p:nvPr/>
          </p:nvGrpSpPr>
          <p:grpSpPr>
            <a:xfrm flipH="1">
              <a:off x="19314753" y="4261244"/>
              <a:ext cx="669794" cy="830426"/>
              <a:chOff x="3553318" y="981747"/>
              <a:chExt cx="887615" cy="1100631"/>
            </a:xfrm>
          </p:grpSpPr>
          <p:sp>
            <p:nvSpPr>
              <p:cNvPr id="595" name="Google Shape;595;p18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8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" name="Google Shape;599;p18"/>
            <p:cNvGrpSpPr/>
            <p:nvPr/>
          </p:nvGrpSpPr>
          <p:grpSpPr>
            <a:xfrm flipH="1">
              <a:off x="11343798" y="4292936"/>
              <a:ext cx="681393" cy="672200"/>
              <a:chOff x="8195930" y="4292936"/>
              <a:chExt cx="681393" cy="672200"/>
            </a:xfrm>
          </p:grpSpPr>
          <p:grpSp>
            <p:nvGrpSpPr>
              <p:cNvPr id="600" name="Google Shape;600;p18"/>
              <p:cNvGrpSpPr/>
              <p:nvPr/>
            </p:nvGrpSpPr>
            <p:grpSpPr>
              <a:xfrm>
                <a:off x="8785880" y="4292936"/>
                <a:ext cx="91443" cy="76200"/>
                <a:chOff x="8870910" y="-843670"/>
                <a:chExt cx="54606" cy="44645"/>
              </a:xfrm>
            </p:grpSpPr>
            <p:sp>
              <p:nvSpPr>
                <p:cNvPr id="601" name="Google Shape;601;p18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8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3" name="Google Shape;603;p18"/>
              <p:cNvGrpSpPr/>
              <p:nvPr/>
            </p:nvGrpSpPr>
            <p:grpSpPr>
              <a:xfrm>
                <a:off x="8600552" y="4693512"/>
                <a:ext cx="276760" cy="271622"/>
                <a:chOff x="3490002" y="196082"/>
                <a:chExt cx="276760" cy="271622"/>
              </a:xfrm>
            </p:grpSpPr>
            <p:sp>
              <p:nvSpPr>
                <p:cNvPr id="604" name="Google Shape;604;p18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8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6" name="Google Shape;606;p18"/>
              <p:cNvGrpSpPr/>
              <p:nvPr/>
            </p:nvGrpSpPr>
            <p:grpSpPr>
              <a:xfrm>
                <a:off x="8195930" y="4888936"/>
                <a:ext cx="91443" cy="76200"/>
                <a:chOff x="8870910" y="-843670"/>
                <a:chExt cx="54606" cy="44645"/>
              </a:xfrm>
            </p:grpSpPr>
            <p:sp>
              <p:nvSpPr>
                <p:cNvPr id="607" name="Google Shape;607;p18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8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9" name="Google Shape;609;p18"/>
            <p:cNvSpPr/>
            <p:nvPr/>
          </p:nvSpPr>
          <p:spPr>
            <a:xfrm flipH="1">
              <a:off x="11409819" y="176662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0" name="Google Shape;610;p18"/>
            <p:cNvGrpSpPr/>
            <p:nvPr/>
          </p:nvGrpSpPr>
          <p:grpSpPr>
            <a:xfrm>
              <a:off x="19914955" y="2922325"/>
              <a:ext cx="72420" cy="59171"/>
              <a:chOff x="1081830" y="1265825"/>
              <a:chExt cx="72420" cy="59171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8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3" name="Google Shape;613;p18"/>
            <p:cNvSpPr/>
            <p:nvPr/>
          </p:nvSpPr>
          <p:spPr>
            <a:xfrm flipH="1">
              <a:off x="19948344" y="97794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18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8"/>
          <p:cNvSpPr txBox="1">
            <a:spLocks noGrp="1"/>
          </p:cNvSpPr>
          <p:nvPr>
            <p:ph type="subTitle" idx="1"/>
          </p:nvPr>
        </p:nvSpPr>
        <p:spPr>
          <a:xfrm>
            <a:off x="1439400" y="1914552"/>
            <a:ext cx="2861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8"/>
          <p:cNvSpPr txBox="1">
            <a:spLocks noGrp="1"/>
          </p:cNvSpPr>
          <p:nvPr>
            <p:ph type="title" idx="2" hasCustomPrompt="1"/>
          </p:nvPr>
        </p:nvSpPr>
        <p:spPr>
          <a:xfrm>
            <a:off x="4998100" y="1492950"/>
            <a:ext cx="26052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7" name="Google Shape;617;p18"/>
          <p:cNvSpPr txBox="1">
            <a:spLocks noGrp="1"/>
          </p:cNvSpPr>
          <p:nvPr>
            <p:ph type="subTitle" idx="3"/>
          </p:nvPr>
        </p:nvSpPr>
        <p:spPr>
          <a:xfrm>
            <a:off x="1439400" y="1405125"/>
            <a:ext cx="28617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618" name="Google Shape;618;p18"/>
          <p:cNvSpPr txBox="1">
            <a:spLocks noGrp="1"/>
          </p:cNvSpPr>
          <p:nvPr>
            <p:ph type="subTitle" idx="4"/>
          </p:nvPr>
        </p:nvSpPr>
        <p:spPr>
          <a:xfrm>
            <a:off x="1439400" y="3559451"/>
            <a:ext cx="2861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8"/>
          <p:cNvSpPr txBox="1">
            <a:spLocks noGrp="1"/>
          </p:cNvSpPr>
          <p:nvPr>
            <p:ph type="subTitle" idx="5"/>
          </p:nvPr>
        </p:nvSpPr>
        <p:spPr>
          <a:xfrm>
            <a:off x="1439400" y="3050024"/>
            <a:ext cx="28617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620" name="Google Shape;620;p18"/>
          <p:cNvSpPr txBox="1">
            <a:spLocks noGrp="1"/>
          </p:cNvSpPr>
          <p:nvPr>
            <p:ph type="title" idx="6" hasCustomPrompt="1"/>
          </p:nvPr>
        </p:nvSpPr>
        <p:spPr>
          <a:xfrm>
            <a:off x="4998100" y="3137838"/>
            <a:ext cx="26052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_1_2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9"/>
          <p:cNvSpPr txBox="1">
            <a:spLocks noGrp="1"/>
          </p:cNvSpPr>
          <p:nvPr>
            <p:ph type="subTitle" idx="1"/>
          </p:nvPr>
        </p:nvSpPr>
        <p:spPr>
          <a:xfrm>
            <a:off x="4380375" y="1313000"/>
            <a:ext cx="3866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19"/>
          <p:cNvSpPr txBox="1">
            <a:spLocks noGrp="1"/>
          </p:cNvSpPr>
          <p:nvPr>
            <p:ph type="title" hasCustomPrompt="1"/>
          </p:nvPr>
        </p:nvSpPr>
        <p:spPr>
          <a:xfrm>
            <a:off x="4380375" y="509650"/>
            <a:ext cx="38667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4" name="Google Shape;624;p19"/>
          <p:cNvSpPr txBox="1">
            <a:spLocks noGrp="1"/>
          </p:cNvSpPr>
          <p:nvPr>
            <p:ph type="subTitle" idx="2"/>
          </p:nvPr>
        </p:nvSpPr>
        <p:spPr>
          <a:xfrm>
            <a:off x="4380375" y="4122750"/>
            <a:ext cx="3866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9"/>
          <p:cNvSpPr txBox="1">
            <a:spLocks noGrp="1"/>
          </p:cNvSpPr>
          <p:nvPr>
            <p:ph type="title" idx="3" hasCustomPrompt="1"/>
          </p:nvPr>
        </p:nvSpPr>
        <p:spPr>
          <a:xfrm>
            <a:off x="4380375" y="3319400"/>
            <a:ext cx="38667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6" name="Google Shape;626;p19"/>
          <p:cNvSpPr txBox="1">
            <a:spLocks noGrp="1"/>
          </p:cNvSpPr>
          <p:nvPr>
            <p:ph type="subTitle" idx="4"/>
          </p:nvPr>
        </p:nvSpPr>
        <p:spPr>
          <a:xfrm>
            <a:off x="4380375" y="2717875"/>
            <a:ext cx="3866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9"/>
          <p:cNvSpPr txBox="1">
            <a:spLocks noGrp="1"/>
          </p:cNvSpPr>
          <p:nvPr>
            <p:ph type="title" idx="5" hasCustomPrompt="1"/>
          </p:nvPr>
        </p:nvSpPr>
        <p:spPr>
          <a:xfrm>
            <a:off x="4380375" y="1914525"/>
            <a:ext cx="38667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628" name="Google Shape;628;p19"/>
          <p:cNvGrpSpPr/>
          <p:nvPr/>
        </p:nvGrpSpPr>
        <p:grpSpPr>
          <a:xfrm>
            <a:off x="169175" y="114863"/>
            <a:ext cx="8805650" cy="4913774"/>
            <a:chOff x="169175" y="114863"/>
            <a:chExt cx="8805650" cy="4913774"/>
          </a:xfrm>
        </p:grpSpPr>
        <p:grpSp>
          <p:nvGrpSpPr>
            <p:cNvPr id="629" name="Google Shape;629;p19"/>
            <p:cNvGrpSpPr/>
            <p:nvPr/>
          </p:nvGrpSpPr>
          <p:grpSpPr>
            <a:xfrm rot="10800000" flipH="1">
              <a:off x="289431" y="4622387"/>
              <a:ext cx="263928" cy="259027"/>
              <a:chOff x="8281224" y="4108656"/>
              <a:chExt cx="263928" cy="259027"/>
            </a:xfrm>
          </p:grpSpPr>
          <p:sp>
            <p:nvSpPr>
              <p:cNvPr id="630" name="Google Shape;630;p19"/>
              <p:cNvSpPr/>
              <p:nvPr/>
            </p:nvSpPr>
            <p:spPr>
              <a:xfrm>
                <a:off x="8281224" y="4108656"/>
                <a:ext cx="263928" cy="259027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8300323" y="4122883"/>
                <a:ext cx="225729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" name="Google Shape;632;p19"/>
            <p:cNvSpPr/>
            <p:nvPr/>
          </p:nvSpPr>
          <p:spPr>
            <a:xfrm rot="10800000" flipH="1">
              <a:off x="802775" y="4941778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19"/>
            <p:cNvGrpSpPr/>
            <p:nvPr/>
          </p:nvGrpSpPr>
          <p:grpSpPr>
            <a:xfrm rot="10800000" flipH="1">
              <a:off x="8305031" y="4198200"/>
              <a:ext cx="669794" cy="830426"/>
              <a:chOff x="3553318" y="981747"/>
              <a:chExt cx="887615" cy="1100631"/>
            </a:xfrm>
          </p:grpSpPr>
          <p:sp>
            <p:nvSpPr>
              <p:cNvPr id="634" name="Google Shape;634;p19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9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9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641;p19"/>
            <p:cNvGrpSpPr/>
            <p:nvPr/>
          </p:nvGrpSpPr>
          <p:grpSpPr>
            <a:xfrm rot="10800000" flipH="1">
              <a:off x="219831" y="114863"/>
              <a:ext cx="669794" cy="830426"/>
              <a:chOff x="3553318" y="981747"/>
              <a:chExt cx="887615" cy="1100631"/>
            </a:xfrm>
          </p:grpSpPr>
          <p:sp>
            <p:nvSpPr>
              <p:cNvPr id="642" name="Google Shape;642;p19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9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9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19"/>
            <p:cNvGrpSpPr/>
            <p:nvPr/>
          </p:nvGrpSpPr>
          <p:grpSpPr>
            <a:xfrm rot="10800000" flipH="1">
              <a:off x="8179187" y="241397"/>
              <a:ext cx="681393" cy="672200"/>
              <a:chOff x="8195930" y="4292936"/>
              <a:chExt cx="681393" cy="672200"/>
            </a:xfrm>
          </p:grpSpPr>
          <p:grpSp>
            <p:nvGrpSpPr>
              <p:cNvPr id="647" name="Google Shape;647;p19"/>
              <p:cNvGrpSpPr/>
              <p:nvPr/>
            </p:nvGrpSpPr>
            <p:grpSpPr>
              <a:xfrm>
                <a:off x="8785880" y="4292936"/>
                <a:ext cx="91443" cy="76200"/>
                <a:chOff x="8870910" y="-843670"/>
                <a:chExt cx="54606" cy="44645"/>
              </a:xfrm>
            </p:grpSpPr>
            <p:sp>
              <p:nvSpPr>
                <p:cNvPr id="648" name="Google Shape;648;p19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9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19"/>
              <p:cNvGrpSpPr/>
              <p:nvPr/>
            </p:nvGrpSpPr>
            <p:grpSpPr>
              <a:xfrm>
                <a:off x="8600552" y="4693512"/>
                <a:ext cx="276760" cy="271622"/>
                <a:chOff x="3490002" y="196082"/>
                <a:chExt cx="276760" cy="271622"/>
              </a:xfrm>
            </p:grpSpPr>
            <p:sp>
              <p:nvSpPr>
                <p:cNvPr id="651" name="Google Shape;651;p19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9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" name="Google Shape;653;p19"/>
              <p:cNvGrpSpPr/>
              <p:nvPr/>
            </p:nvGrpSpPr>
            <p:grpSpPr>
              <a:xfrm>
                <a:off x="8195930" y="4888936"/>
                <a:ext cx="91443" cy="76200"/>
                <a:chOff x="8870910" y="-843670"/>
                <a:chExt cx="54606" cy="44645"/>
              </a:xfrm>
            </p:grpSpPr>
            <p:sp>
              <p:nvSpPr>
                <p:cNvPr id="654" name="Google Shape;654;p19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9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56" name="Google Shape;656;p19"/>
            <p:cNvSpPr/>
            <p:nvPr/>
          </p:nvSpPr>
          <p:spPr>
            <a:xfrm rot="10800000" flipH="1">
              <a:off x="8707700" y="3353053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19"/>
            <p:cNvGrpSpPr/>
            <p:nvPr/>
          </p:nvGrpSpPr>
          <p:grpSpPr>
            <a:xfrm rot="10800000">
              <a:off x="217003" y="2225037"/>
              <a:ext cx="72420" cy="59171"/>
              <a:chOff x="1081830" y="1265825"/>
              <a:chExt cx="72420" cy="59171"/>
            </a:xfrm>
          </p:grpSpPr>
          <p:sp>
            <p:nvSpPr>
              <p:cNvPr id="658" name="Google Shape;658;p19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0" name="Google Shape;660;p19"/>
            <p:cNvSpPr/>
            <p:nvPr/>
          </p:nvSpPr>
          <p:spPr>
            <a:xfrm rot="10800000" flipH="1">
              <a:off x="169175" y="4141728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0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663" name="Google Shape;663;p20"/>
          <p:cNvGrpSpPr/>
          <p:nvPr/>
        </p:nvGrpSpPr>
        <p:grpSpPr>
          <a:xfrm>
            <a:off x="85292" y="163937"/>
            <a:ext cx="8973416" cy="4815626"/>
            <a:chOff x="85248" y="177907"/>
            <a:chExt cx="8973416" cy="4815626"/>
          </a:xfrm>
        </p:grpSpPr>
        <p:grpSp>
          <p:nvGrpSpPr>
            <p:cNvPr id="664" name="Google Shape;664;p20"/>
            <p:cNvGrpSpPr/>
            <p:nvPr/>
          </p:nvGrpSpPr>
          <p:grpSpPr>
            <a:xfrm>
              <a:off x="8430698" y="410688"/>
              <a:ext cx="627966" cy="628619"/>
              <a:chOff x="7456573" y="-961324"/>
              <a:chExt cx="627966" cy="628619"/>
            </a:xfrm>
          </p:grpSpPr>
          <p:sp>
            <p:nvSpPr>
              <p:cNvPr id="665" name="Google Shape;665;p20"/>
              <p:cNvSpPr/>
              <p:nvPr/>
            </p:nvSpPr>
            <p:spPr>
              <a:xfrm flipH="1">
                <a:off x="7481141" y="-946927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0"/>
              <p:cNvSpPr/>
              <p:nvPr/>
            </p:nvSpPr>
            <p:spPr>
              <a:xfrm flipH="1">
                <a:off x="7456573" y="-961324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20"/>
            <p:cNvGrpSpPr/>
            <p:nvPr/>
          </p:nvGrpSpPr>
          <p:grpSpPr>
            <a:xfrm flipH="1">
              <a:off x="85248" y="410688"/>
              <a:ext cx="627966" cy="628619"/>
              <a:chOff x="7456573" y="-961324"/>
              <a:chExt cx="627966" cy="628619"/>
            </a:xfrm>
          </p:grpSpPr>
          <p:sp>
            <p:nvSpPr>
              <p:cNvPr id="668" name="Google Shape;668;p20"/>
              <p:cNvSpPr/>
              <p:nvPr/>
            </p:nvSpPr>
            <p:spPr>
              <a:xfrm flipH="1">
                <a:off x="7481141" y="-946927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 flipH="1">
                <a:off x="7456573" y="-961324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" name="Google Shape;670;p20"/>
            <p:cNvGrpSpPr/>
            <p:nvPr/>
          </p:nvGrpSpPr>
          <p:grpSpPr>
            <a:xfrm>
              <a:off x="8394567" y="4201583"/>
              <a:ext cx="558621" cy="791950"/>
              <a:chOff x="8394567" y="4201583"/>
              <a:chExt cx="558621" cy="791950"/>
            </a:xfrm>
          </p:grpSpPr>
          <p:grpSp>
            <p:nvGrpSpPr>
              <p:cNvPr id="671" name="Google Shape;671;p20"/>
              <p:cNvGrpSpPr/>
              <p:nvPr/>
            </p:nvGrpSpPr>
            <p:grpSpPr>
              <a:xfrm>
                <a:off x="8394567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672" name="Google Shape;672;p20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20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4" name="Google Shape;674;p20"/>
              <p:cNvGrpSpPr/>
              <p:nvPr/>
            </p:nvGrpSpPr>
            <p:grpSpPr>
              <a:xfrm>
                <a:off x="8676427" y="4649707"/>
                <a:ext cx="276760" cy="271622"/>
                <a:chOff x="3490002" y="196082"/>
                <a:chExt cx="276760" cy="271622"/>
              </a:xfrm>
            </p:grpSpPr>
            <p:sp>
              <p:nvSpPr>
                <p:cNvPr id="675" name="Google Shape;675;p20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20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7" name="Google Shape;677;p20"/>
              <p:cNvSpPr/>
              <p:nvPr/>
            </p:nvSpPr>
            <p:spPr>
              <a:xfrm>
                <a:off x="8771381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8" name="Google Shape;678;p20"/>
            <p:cNvGrpSpPr/>
            <p:nvPr/>
          </p:nvGrpSpPr>
          <p:grpSpPr>
            <a:xfrm flipH="1">
              <a:off x="180742" y="4201583"/>
              <a:ext cx="558621" cy="791950"/>
              <a:chOff x="8394567" y="4201583"/>
              <a:chExt cx="558621" cy="791950"/>
            </a:xfrm>
          </p:grpSpPr>
          <p:grpSp>
            <p:nvGrpSpPr>
              <p:cNvPr id="679" name="Google Shape;679;p20"/>
              <p:cNvGrpSpPr/>
              <p:nvPr/>
            </p:nvGrpSpPr>
            <p:grpSpPr>
              <a:xfrm>
                <a:off x="8394567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680" name="Google Shape;680;p20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0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" name="Google Shape;682;p20"/>
              <p:cNvGrpSpPr/>
              <p:nvPr/>
            </p:nvGrpSpPr>
            <p:grpSpPr>
              <a:xfrm>
                <a:off x="8676427" y="4649707"/>
                <a:ext cx="276760" cy="271622"/>
                <a:chOff x="3490002" y="196082"/>
                <a:chExt cx="276760" cy="271622"/>
              </a:xfrm>
            </p:grpSpPr>
            <p:sp>
              <p:nvSpPr>
                <p:cNvPr id="683" name="Google Shape;683;p20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0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5" name="Google Shape;685;p20"/>
              <p:cNvSpPr/>
              <p:nvPr/>
            </p:nvSpPr>
            <p:spPr>
              <a:xfrm>
                <a:off x="8771381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6" name="Google Shape;686;p20"/>
            <p:cNvSpPr/>
            <p:nvPr/>
          </p:nvSpPr>
          <p:spPr>
            <a:xfrm flipH="1">
              <a:off x="872096" y="26640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 flipH="1">
              <a:off x="8953196" y="133365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" name="Google Shape;688;p20"/>
            <p:cNvGrpSpPr/>
            <p:nvPr/>
          </p:nvGrpSpPr>
          <p:grpSpPr>
            <a:xfrm flipH="1">
              <a:off x="85257" y="1128257"/>
              <a:ext cx="72420" cy="59171"/>
              <a:chOff x="1081830" y="1265825"/>
              <a:chExt cx="72420" cy="59171"/>
            </a:xfrm>
          </p:grpSpPr>
          <p:sp>
            <p:nvSpPr>
              <p:cNvPr id="689" name="Google Shape;689;p20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0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1" name="Google Shape;691;p20"/>
            <p:cNvGrpSpPr/>
            <p:nvPr/>
          </p:nvGrpSpPr>
          <p:grpSpPr>
            <a:xfrm flipH="1">
              <a:off x="8394570" y="177907"/>
              <a:ext cx="72420" cy="59171"/>
              <a:chOff x="1081830" y="1265825"/>
              <a:chExt cx="72420" cy="59171"/>
            </a:xfrm>
          </p:grpSpPr>
          <p:sp>
            <p:nvSpPr>
              <p:cNvPr id="692" name="Google Shape;692;p20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0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20"/>
            <p:cNvGrpSpPr/>
            <p:nvPr/>
          </p:nvGrpSpPr>
          <p:grpSpPr>
            <a:xfrm flipH="1">
              <a:off x="180745" y="2590857"/>
              <a:ext cx="72420" cy="59171"/>
              <a:chOff x="1081830" y="1265825"/>
              <a:chExt cx="72420" cy="59171"/>
            </a:xfrm>
          </p:grpSpPr>
          <p:sp>
            <p:nvSpPr>
              <p:cNvPr id="695" name="Google Shape;695;p20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0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7" name="Google Shape;697;p20"/>
            <p:cNvGrpSpPr/>
            <p:nvPr/>
          </p:nvGrpSpPr>
          <p:grpSpPr>
            <a:xfrm flipH="1">
              <a:off x="8880770" y="2998369"/>
              <a:ext cx="72420" cy="59171"/>
              <a:chOff x="1081830" y="1265825"/>
              <a:chExt cx="72420" cy="59171"/>
            </a:xfrm>
          </p:grpSpPr>
          <p:sp>
            <p:nvSpPr>
              <p:cNvPr id="698" name="Google Shape;698;p20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0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3"/>
          <p:cNvSpPr txBox="1">
            <a:spLocks noGrp="1"/>
          </p:cNvSpPr>
          <p:nvPr>
            <p:ph type="title"/>
          </p:nvPr>
        </p:nvSpPr>
        <p:spPr>
          <a:xfrm>
            <a:off x="1018025" y="974900"/>
            <a:ext cx="35352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3"/>
          <p:cNvSpPr txBox="1">
            <a:spLocks noGrp="1"/>
          </p:cNvSpPr>
          <p:nvPr>
            <p:ph type="subTitle" idx="1"/>
          </p:nvPr>
        </p:nvSpPr>
        <p:spPr>
          <a:xfrm>
            <a:off x="1018025" y="1737725"/>
            <a:ext cx="3535200" cy="23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■"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794" name="Google Shape;794;p23"/>
          <p:cNvGrpSpPr/>
          <p:nvPr/>
        </p:nvGrpSpPr>
        <p:grpSpPr>
          <a:xfrm>
            <a:off x="91466" y="173024"/>
            <a:ext cx="8961068" cy="4797451"/>
            <a:chOff x="91466" y="173024"/>
            <a:chExt cx="8961068" cy="4797451"/>
          </a:xfrm>
        </p:grpSpPr>
        <p:grpSp>
          <p:nvGrpSpPr>
            <p:cNvPr id="795" name="Google Shape;795;p23"/>
            <p:cNvGrpSpPr/>
            <p:nvPr/>
          </p:nvGrpSpPr>
          <p:grpSpPr>
            <a:xfrm flipH="1">
              <a:off x="703222" y="4911305"/>
              <a:ext cx="72420" cy="59171"/>
              <a:chOff x="1081830" y="1265825"/>
              <a:chExt cx="72420" cy="59171"/>
            </a:xfrm>
          </p:grpSpPr>
          <p:sp>
            <p:nvSpPr>
              <p:cNvPr id="796" name="Google Shape;796;p23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798;p23"/>
            <p:cNvGrpSpPr/>
            <p:nvPr/>
          </p:nvGrpSpPr>
          <p:grpSpPr>
            <a:xfrm flipH="1">
              <a:off x="91466" y="173024"/>
              <a:ext cx="669794" cy="830426"/>
              <a:chOff x="3553318" y="981747"/>
              <a:chExt cx="887615" cy="1100631"/>
            </a:xfrm>
          </p:grpSpPr>
          <p:sp>
            <p:nvSpPr>
              <p:cNvPr id="799" name="Google Shape;799;p23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3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3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3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806;p23"/>
            <p:cNvGrpSpPr/>
            <p:nvPr/>
          </p:nvGrpSpPr>
          <p:grpSpPr>
            <a:xfrm>
              <a:off x="8382740" y="256674"/>
              <a:ext cx="669794" cy="830426"/>
              <a:chOff x="3553318" y="981747"/>
              <a:chExt cx="887615" cy="1100631"/>
            </a:xfrm>
          </p:grpSpPr>
          <p:sp>
            <p:nvSpPr>
              <p:cNvPr id="807" name="Google Shape;807;p23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3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3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3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3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3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3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4" name="Google Shape;814;p23"/>
            <p:cNvSpPr/>
            <p:nvPr/>
          </p:nvSpPr>
          <p:spPr>
            <a:xfrm>
              <a:off x="5954008" y="187942"/>
              <a:ext cx="67790" cy="68723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5" name="Google Shape;815;p23"/>
            <p:cNvGrpSpPr/>
            <p:nvPr/>
          </p:nvGrpSpPr>
          <p:grpSpPr>
            <a:xfrm flipH="1">
              <a:off x="311972" y="4585525"/>
              <a:ext cx="276760" cy="271622"/>
              <a:chOff x="3490002" y="196082"/>
              <a:chExt cx="276760" cy="271622"/>
            </a:xfrm>
          </p:grpSpPr>
          <p:sp>
            <p:nvSpPr>
              <p:cNvPr id="816" name="Google Shape;816;p23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3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8" name="Google Shape;818;p23"/>
            <p:cNvSpPr/>
            <p:nvPr/>
          </p:nvSpPr>
          <p:spPr>
            <a:xfrm flipH="1">
              <a:off x="225107" y="2751064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3"/>
            <p:cNvSpPr/>
            <p:nvPr/>
          </p:nvSpPr>
          <p:spPr>
            <a:xfrm flipH="1">
              <a:off x="311969" y="417852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0" name="Google Shape;820;p23"/>
            <p:cNvGrpSpPr/>
            <p:nvPr/>
          </p:nvGrpSpPr>
          <p:grpSpPr>
            <a:xfrm>
              <a:off x="8461136" y="4178526"/>
              <a:ext cx="463673" cy="791950"/>
              <a:chOff x="-5961833" y="4201583"/>
              <a:chExt cx="463673" cy="791950"/>
            </a:xfrm>
          </p:grpSpPr>
          <p:grpSp>
            <p:nvGrpSpPr>
              <p:cNvPr id="821" name="Google Shape;821;p23"/>
              <p:cNvGrpSpPr/>
              <p:nvPr/>
            </p:nvGrpSpPr>
            <p:grpSpPr>
              <a:xfrm>
                <a:off x="-5961833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822" name="Google Shape;822;p23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23"/>
              <p:cNvGrpSpPr/>
              <p:nvPr/>
            </p:nvGrpSpPr>
            <p:grpSpPr>
              <a:xfrm>
                <a:off x="-5774923" y="4608582"/>
                <a:ext cx="276760" cy="271622"/>
                <a:chOff x="3490002" y="196082"/>
                <a:chExt cx="276760" cy="271622"/>
              </a:xfrm>
            </p:grpSpPr>
            <p:sp>
              <p:nvSpPr>
                <p:cNvPr id="825" name="Google Shape;825;p23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27" name="Google Shape;827;p23"/>
              <p:cNvSpPr/>
              <p:nvPr/>
            </p:nvSpPr>
            <p:spPr>
              <a:xfrm>
                <a:off x="-5585019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23"/>
            <p:cNvGrpSpPr/>
            <p:nvPr/>
          </p:nvGrpSpPr>
          <p:grpSpPr>
            <a:xfrm rot="10800000">
              <a:off x="8828350" y="1794212"/>
              <a:ext cx="72420" cy="59171"/>
              <a:chOff x="1081830" y="1265825"/>
              <a:chExt cx="72420" cy="59171"/>
            </a:xfrm>
          </p:grpSpPr>
          <p:sp>
            <p:nvSpPr>
              <p:cNvPr id="829" name="Google Shape;829;p23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3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23"/>
            <p:cNvGrpSpPr/>
            <p:nvPr/>
          </p:nvGrpSpPr>
          <p:grpSpPr>
            <a:xfrm rot="10800000">
              <a:off x="3340125" y="418362"/>
              <a:ext cx="72420" cy="59171"/>
              <a:chOff x="1081830" y="1265825"/>
              <a:chExt cx="72420" cy="59171"/>
            </a:xfrm>
          </p:grpSpPr>
          <p:sp>
            <p:nvSpPr>
              <p:cNvPr id="832" name="Google Shape;832;p23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3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23"/>
            <p:cNvGrpSpPr/>
            <p:nvPr/>
          </p:nvGrpSpPr>
          <p:grpSpPr>
            <a:xfrm>
              <a:off x="3340130" y="4797975"/>
              <a:ext cx="72420" cy="59171"/>
              <a:chOff x="1081830" y="1265825"/>
              <a:chExt cx="72420" cy="59171"/>
            </a:xfrm>
          </p:grpSpPr>
          <p:sp>
            <p:nvSpPr>
              <p:cNvPr id="835" name="Google Shape;835;p23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3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4"/>
          <p:cNvSpPr txBox="1">
            <a:spLocks noGrp="1"/>
          </p:cNvSpPr>
          <p:nvPr>
            <p:ph type="title"/>
          </p:nvPr>
        </p:nvSpPr>
        <p:spPr>
          <a:xfrm>
            <a:off x="931150" y="1370400"/>
            <a:ext cx="28356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24"/>
          <p:cNvSpPr txBox="1">
            <a:spLocks noGrp="1"/>
          </p:cNvSpPr>
          <p:nvPr>
            <p:ph type="subTitle" idx="1"/>
          </p:nvPr>
        </p:nvSpPr>
        <p:spPr>
          <a:xfrm>
            <a:off x="931150" y="2663392"/>
            <a:ext cx="2835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0" name="Google Shape;840;p24"/>
          <p:cNvGrpSpPr/>
          <p:nvPr/>
        </p:nvGrpSpPr>
        <p:grpSpPr>
          <a:xfrm flipH="1">
            <a:off x="102920" y="145751"/>
            <a:ext cx="8938160" cy="4851999"/>
            <a:chOff x="85267" y="192446"/>
            <a:chExt cx="8938160" cy="4851999"/>
          </a:xfrm>
        </p:grpSpPr>
        <p:grpSp>
          <p:nvGrpSpPr>
            <p:cNvPr id="841" name="Google Shape;841;p24"/>
            <p:cNvGrpSpPr/>
            <p:nvPr/>
          </p:nvGrpSpPr>
          <p:grpSpPr>
            <a:xfrm>
              <a:off x="8785880" y="4339631"/>
              <a:ext cx="91443" cy="76200"/>
              <a:chOff x="8870910" y="-843670"/>
              <a:chExt cx="54606" cy="44645"/>
            </a:xfrm>
          </p:grpSpPr>
          <p:sp>
            <p:nvSpPr>
              <p:cNvPr id="842" name="Google Shape;842;p24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4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24"/>
            <p:cNvGrpSpPr/>
            <p:nvPr/>
          </p:nvGrpSpPr>
          <p:grpSpPr>
            <a:xfrm>
              <a:off x="85267" y="4415826"/>
              <a:ext cx="627966" cy="628619"/>
              <a:chOff x="8323055" y="-897499"/>
              <a:chExt cx="627966" cy="628619"/>
            </a:xfrm>
          </p:grpSpPr>
          <p:sp>
            <p:nvSpPr>
              <p:cNvPr id="845" name="Google Shape;845;p24"/>
              <p:cNvSpPr/>
              <p:nvPr/>
            </p:nvSpPr>
            <p:spPr>
              <a:xfrm>
                <a:off x="8339462" y="-883102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8323055" y="-897499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7" name="Google Shape;847;p24"/>
            <p:cNvSpPr/>
            <p:nvPr/>
          </p:nvSpPr>
          <p:spPr>
            <a:xfrm>
              <a:off x="873876" y="484325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 flipH="1">
              <a:off x="139636" y="3889762"/>
              <a:ext cx="67790" cy="68723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8936569" y="210607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0" name="Google Shape;850;p24"/>
            <p:cNvGrpSpPr/>
            <p:nvPr/>
          </p:nvGrpSpPr>
          <p:grpSpPr>
            <a:xfrm>
              <a:off x="207430" y="192446"/>
              <a:ext cx="700416" cy="735600"/>
              <a:chOff x="173462" y="192446"/>
              <a:chExt cx="700416" cy="735600"/>
            </a:xfrm>
          </p:grpSpPr>
          <p:sp>
            <p:nvSpPr>
              <p:cNvPr id="851" name="Google Shape;851;p24"/>
              <p:cNvSpPr/>
              <p:nvPr/>
            </p:nvSpPr>
            <p:spPr>
              <a:xfrm>
                <a:off x="787019" y="192446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2" name="Google Shape;852;p24"/>
              <p:cNvGrpSpPr/>
              <p:nvPr/>
            </p:nvGrpSpPr>
            <p:grpSpPr>
              <a:xfrm>
                <a:off x="259705" y="279294"/>
                <a:ext cx="91443" cy="76200"/>
                <a:chOff x="8870910" y="-843670"/>
                <a:chExt cx="54606" cy="44645"/>
              </a:xfrm>
            </p:grpSpPr>
            <p:sp>
              <p:nvSpPr>
                <p:cNvPr id="853" name="Google Shape;853;p24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24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5" name="Google Shape;855;p24"/>
              <p:cNvGrpSpPr/>
              <p:nvPr/>
            </p:nvGrpSpPr>
            <p:grpSpPr>
              <a:xfrm>
                <a:off x="173462" y="669019"/>
                <a:ext cx="263928" cy="259027"/>
                <a:chOff x="8281224" y="-1099319"/>
                <a:chExt cx="263928" cy="259027"/>
              </a:xfrm>
            </p:grpSpPr>
            <p:sp>
              <p:nvSpPr>
                <p:cNvPr id="856" name="Google Shape;856;p24"/>
                <p:cNvSpPr/>
                <p:nvPr/>
              </p:nvSpPr>
              <p:spPr>
                <a:xfrm>
                  <a:off x="8281224" y="-1099319"/>
                  <a:ext cx="263928" cy="259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24"/>
                <p:cNvSpPr/>
                <p:nvPr/>
              </p:nvSpPr>
              <p:spPr>
                <a:xfrm>
                  <a:off x="8300323" y="-1085092"/>
                  <a:ext cx="225729" cy="2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58" name="Google Shape;858;p24"/>
            <p:cNvGrpSpPr/>
            <p:nvPr/>
          </p:nvGrpSpPr>
          <p:grpSpPr>
            <a:xfrm>
              <a:off x="8600552" y="4740207"/>
              <a:ext cx="276760" cy="271622"/>
              <a:chOff x="3490002" y="196082"/>
              <a:chExt cx="276760" cy="271622"/>
            </a:xfrm>
          </p:grpSpPr>
          <p:sp>
            <p:nvSpPr>
              <p:cNvPr id="859" name="Google Shape;859;p24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4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" name="Google Shape;861;p24"/>
            <p:cNvGrpSpPr/>
            <p:nvPr/>
          </p:nvGrpSpPr>
          <p:grpSpPr>
            <a:xfrm>
              <a:off x="8195930" y="4935631"/>
              <a:ext cx="91443" cy="76200"/>
              <a:chOff x="8870910" y="-843670"/>
              <a:chExt cx="54606" cy="44645"/>
            </a:xfrm>
          </p:grpSpPr>
          <p:sp>
            <p:nvSpPr>
              <p:cNvPr id="862" name="Google Shape;862;p24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4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4" name="Google Shape;864;p24"/>
            <p:cNvSpPr/>
            <p:nvPr/>
          </p:nvSpPr>
          <p:spPr>
            <a:xfrm>
              <a:off x="4452194" y="493029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24"/>
            <p:cNvGrpSpPr/>
            <p:nvPr/>
          </p:nvGrpSpPr>
          <p:grpSpPr>
            <a:xfrm flipH="1">
              <a:off x="8236155" y="192446"/>
              <a:ext cx="700416" cy="735600"/>
              <a:chOff x="173462" y="192446"/>
              <a:chExt cx="700416" cy="735600"/>
            </a:xfrm>
          </p:grpSpPr>
          <p:sp>
            <p:nvSpPr>
              <p:cNvPr id="866" name="Google Shape;866;p24"/>
              <p:cNvSpPr/>
              <p:nvPr/>
            </p:nvSpPr>
            <p:spPr>
              <a:xfrm>
                <a:off x="787019" y="192446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7" name="Google Shape;867;p24"/>
              <p:cNvGrpSpPr/>
              <p:nvPr/>
            </p:nvGrpSpPr>
            <p:grpSpPr>
              <a:xfrm>
                <a:off x="259705" y="279294"/>
                <a:ext cx="91443" cy="76200"/>
                <a:chOff x="8870910" y="-843670"/>
                <a:chExt cx="54606" cy="44645"/>
              </a:xfrm>
            </p:grpSpPr>
            <p:sp>
              <p:nvSpPr>
                <p:cNvPr id="868" name="Google Shape;868;p24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4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4"/>
              <p:cNvGrpSpPr/>
              <p:nvPr/>
            </p:nvGrpSpPr>
            <p:grpSpPr>
              <a:xfrm>
                <a:off x="173462" y="669019"/>
                <a:ext cx="263928" cy="259027"/>
                <a:chOff x="8281224" y="-1099319"/>
                <a:chExt cx="263928" cy="259027"/>
              </a:xfrm>
            </p:grpSpPr>
            <p:sp>
              <p:nvSpPr>
                <p:cNvPr id="871" name="Google Shape;871;p24"/>
                <p:cNvSpPr/>
                <p:nvPr/>
              </p:nvSpPr>
              <p:spPr>
                <a:xfrm>
                  <a:off x="8281224" y="-1099319"/>
                  <a:ext cx="263928" cy="259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4"/>
                <p:cNvSpPr/>
                <p:nvPr/>
              </p:nvSpPr>
              <p:spPr>
                <a:xfrm>
                  <a:off x="8300323" y="-1085092"/>
                  <a:ext cx="225729" cy="2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_1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5"/>
          <p:cNvSpPr txBox="1">
            <a:spLocks noGrp="1"/>
          </p:cNvSpPr>
          <p:nvPr>
            <p:ph type="title"/>
          </p:nvPr>
        </p:nvSpPr>
        <p:spPr>
          <a:xfrm>
            <a:off x="4884550" y="1370400"/>
            <a:ext cx="28356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5"/>
          <p:cNvSpPr txBox="1">
            <a:spLocks noGrp="1"/>
          </p:cNvSpPr>
          <p:nvPr>
            <p:ph type="subTitle" idx="1"/>
          </p:nvPr>
        </p:nvSpPr>
        <p:spPr>
          <a:xfrm>
            <a:off x="4884550" y="2663392"/>
            <a:ext cx="2835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76" name="Google Shape;876;p25"/>
          <p:cNvGrpSpPr/>
          <p:nvPr/>
        </p:nvGrpSpPr>
        <p:grpSpPr>
          <a:xfrm flipH="1">
            <a:off x="85292" y="163937"/>
            <a:ext cx="8973416" cy="4815626"/>
            <a:chOff x="85248" y="177907"/>
            <a:chExt cx="8973416" cy="4815626"/>
          </a:xfrm>
        </p:grpSpPr>
        <p:grpSp>
          <p:nvGrpSpPr>
            <p:cNvPr id="877" name="Google Shape;877;p25"/>
            <p:cNvGrpSpPr/>
            <p:nvPr/>
          </p:nvGrpSpPr>
          <p:grpSpPr>
            <a:xfrm>
              <a:off x="8430698" y="410688"/>
              <a:ext cx="627966" cy="628619"/>
              <a:chOff x="7456573" y="-961324"/>
              <a:chExt cx="627966" cy="628619"/>
            </a:xfrm>
          </p:grpSpPr>
          <p:sp>
            <p:nvSpPr>
              <p:cNvPr id="878" name="Google Shape;878;p25"/>
              <p:cNvSpPr/>
              <p:nvPr/>
            </p:nvSpPr>
            <p:spPr>
              <a:xfrm flipH="1">
                <a:off x="7481141" y="-946927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 flipH="1">
                <a:off x="7456573" y="-961324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" name="Google Shape;880;p25"/>
            <p:cNvGrpSpPr/>
            <p:nvPr/>
          </p:nvGrpSpPr>
          <p:grpSpPr>
            <a:xfrm flipH="1">
              <a:off x="85248" y="410688"/>
              <a:ext cx="627966" cy="628619"/>
              <a:chOff x="7456573" y="-961324"/>
              <a:chExt cx="627966" cy="628619"/>
            </a:xfrm>
          </p:grpSpPr>
          <p:sp>
            <p:nvSpPr>
              <p:cNvPr id="881" name="Google Shape;881;p25"/>
              <p:cNvSpPr/>
              <p:nvPr/>
            </p:nvSpPr>
            <p:spPr>
              <a:xfrm flipH="1">
                <a:off x="7481141" y="-946927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 flipH="1">
                <a:off x="7456573" y="-961324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" name="Google Shape;883;p25"/>
            <p:cNvGrpSpPr/>
            <p:nvPr/>
          </p:nvGrpSpPr>
          <p:grpSpPr>
            <a:xfrm>
              <a:off x="8394567" y="4201583"/>
              <a:ext cx="558621" cy="791950"/>
              <a:chOff x="8394567" y="4201583"/>
              <a:chExt cx="558621" cy="791950"/>
            </a:xfrm>
          </p:grpSpPr>
          <p:grpSp>
            <p:nvGrpSpPr>
              <p:cNvPr id="884" name="Google Shape;884;p25"/>
              <p:cNvGrpSpPr/>
              <p:nvPr/>
            </p:nvGrpSpPr>
            <p:grpSpPr>
              <a:xfrm>
                <a:off x="8394567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885" name="Google Shape;885;p25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5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25"/>
              <p:cNvGrpSpPr/>
              <p:nvPr/>
            </p:nvGrpSpPr>
            <p:grpSpPr>
              <a:xfrm>
                <a:off x="8676427" y="4649707"/>
                <a:ext cx="276760" cy="271622"/>
                <a:chOff x="3490002" y="196082"/>
                <a:chExt cx="276760" cy="271622"/>
              </a:xfrm>
            </p:grpSpPr>
            <p:sp>
              <p:nvSpPr>
                <p:cNvPr id="888" name="Google Shape;888;p25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25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0" name="Google Shape;890;p25"/>
              <p:cNvSpPr/>
              <p:nvPr/>
            </p:nvSpPr>
            <p:spPr>
              <a:xfrm>
                <a:off x="8771381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1" name="Google Shape;891;p25"/>
            <p:cNvGrpSpPr/>
            <p:nvPr/>
          </p:nvGrpSpPr>
          <p:grpSpPr>
            <a:xfrm flipH="1">
              <a:off x="180742" y="4201583"/>
              <a:ext cx="558621" cy="791950"/>
              <a:chOff x="8394567" y="4201583"/>
              <a:chExt cx="558621" cy="791950"/>
            </a:xfrm>
          </p:grpSpPr>
          <p:grpSp>
            <p:nvGrpSpPr>
              <p:cNvPr id="892" name="Google Shape;892;p25"/>
              <p:cNvGrpSpPr/>
              <p:nvPr/>
            </p:nvGrpSpPr>
            <p:grpSpPr>
              <a:xfrm>
                <a:off x="8394567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893" name="Google Shape;893;p25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5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5" name="Google Shape;895;p25"/>
              <p:cNvGrpSpPr/>
              <p:nvPr/>
            </p:nvGrpSpPr>
            <p:grpSpPr>
              <a:xfrm>
                <a:off x="8676427" y="4649707"/>
                <a:ext cx="276760" cy="271622"/>
                <a:chOff x="3490002" y="196082"/>
                <a:chExt cx="276760" cy="271622"/>
              </a:xfrm>
            </p:grpSpPr>
            <p:sp>
              <p:nvSpPr>
                <p:cNvPr id="896" name="Google Shape;896;p25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5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8" name="Google Shape;898;p25"/>
              <p:cNvSpPr/>
              <p:nvPr/>
            </p:nvSpPr>
            <p:spPr>
              <a:xfrm>
                <a:off x="8771381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9" name="Google Shape;899;p25"/>
            <p:cNvSpPr/>
            <p:nvPr/>
          </p:nvSpPr>
          <p:spPr>
            <a:xfrm flipH="1">
              <a:off x="872096" y="26640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 flipH="1">
              <a:off x="8953196" y="133365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1" name="Google Shape;901;p25"/>
            <p:cNvGrpSpPr/>
            <p:nvPr/>
          </p:nvGrpSpPr>
          <p:grpSpPr>
            <a:xfrm flipH="1">
              <a:off x="85257" y="1128257"/>
              <a:ext cx="72420" cy="59171"/>
              <a:chOff x="1081830" y="1265825"/>
              <a:chExt cx="72420" cy="59171"/>
            </a:xfrm>
          </p:grpSpPr>
          <p:sp>
            <p:nvSpPr>
              <p:cNvPr id="902" name="Google Shape;902;p25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25"/>
            <p:cNvGrpSpPr/>
            <p:nvPr/>
          </p:nvGrpSpPr>
          <p:grpSpPr>
            <a:xfrm flipH="1">
              <a:off x="8394570" y="177907"/>
              <a:ext cx="72420" cy="59171"/>
              <a:chOff x="1081830" y="1265825"/>
              <a:chExt cx="72420" cy="59171"/>
            </a:xfrm>
          </p:grpSpPr>
          <p:sp>
            <p:nvSpPr>
              <p:cNvPr id="905" name="Google Shape;905;p25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" name="Google Shape;907;p25"/>
            <p:cNvGrpSpPr/>
            <p:nvPr/>
          </p:nvGrpSpPr>
          <p:grpSpPr>
            <a:xfrm flipH="1">
              <a:off x="180745" y="2590857"/>
              <a:ext cx="72420" cy="59171"/>
              <a:chOff x="1081830" y="1265825"/>
              <a:chExt cx="72420" cy="59171"/>
            </a:xfrm>
          </p:grpSpPr>
          <p:sp>
            <p:nvSpPr>
              <p:cNvPr id="908" name="Google Shape;908;p25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25"/>
            <p:cNvGrpSpPr/>
            <p:nvPr/>
          </p:nvGrpSpPr>
          <p:grpSpPr>
            <a:xfrm flipH="1">
              <a:off x="8880770" y="2998369"/>
              <a:ext cx="72420" cy="59171"/>
              <a:chOff x="1081830" y="1265825"/>
              <a:chExt cx="72420" cy="59171"/>
            </a:xfrm>
          </p:grpSpPr>
          <p:sp>
            <p:nvSpPr>
              <p:cNvPr id="911" name="Google Shape;911;p25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7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27"/>
          <p:cNvSpPr txBox="1">
            <a:spLocks noGrp="1"/>
          </p:cNvSpPr>
          <p:nvPr>
            <p:ph type="subTitle" idx="1"/>
          </p:nvPr>
        </p:nvSpPr>
        <p:spPr>
          <a:xfrm>
            <a:off x="1106875" y="1531525"/>
            <a:ext cx="32004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27"/>
          <p:cNvSpPr txBox="1">
            <a:spLocks noGrp="1"/>
          </p:cNvSpPr>
          <p:nvPr>
            <p:ph type="subTitle" idx="2"/>
          </p:nvPr>
        </p:nvSpPr>
        <p:spPr>
          <a:xfrm>
            <a:off x="4836725" y="1531525"/>
            <a:ext cx="32004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6" name="Google Shape;956;p27"/>
          <p:cNvGrpSpPr/>
          <p:nvPr/>
        </p:nvGrpSpPr>
        <p:grpSpPr>
          <a:xfrm>
            <a:off x="91466" y="196081"/>
            <a:ext cx="8961068" cy="4797451"/>
            <a:chOff x="91466" y="196081"/>
            <a:chExt cx="8961068" cy="4797451"/>
          </a:xfrm>
        </p:grpSpPr>
        <p:grpSp>
          <p:nvGrpSpPr>
            <p:cNvPr id="957" name="Google Shape;957;p27"/>
            <p:cNvGrpSpPr/>
            <p:nvPr/>
          </p:nvGrpSpPr>
          <p:grpSpPr>
            <a:xfrm rot="10800000" flipH="1">
              <a:off x="8382740" y="4163107"/>
              <a:ext cx="669794" cy="830426"/>
              <a:chOff x="3553318" y="981747"/>
              <a:chExt cx="887615" cy="1100631"/>
            </a:xfrm>
          </p:grpSpPr>
          <p:sp>
            <p:nvSpPr>
              <p:cNvPr id="958" name="Google Shape;958;p27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7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7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7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7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7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7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27"/>
            <p:cNvGrpSpPr/>
            <p:nvPr/>
          </p:nvGrpSpPr>
          <p:grpSpPr>
            <a:xfrm rot="10800000">
              <a:off x="91466" y="4079457"/>
              <a:ext cx="669794" cy="830426"/>
              <a:chOff x="3553318" y="981747"/>
              <a:chExt cx="887615" cy="1100631"/>
            </a:xfrm>
          </p:grpSpPr>
          <p:sp>
            <p:nvSpPr>
              <p:cNvPr id="966" name="Google Shape;966;p27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7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7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7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7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7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7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3" name="Google Shape;973;p27"/>
            <p:cNvSpPr/>
            <p:nvPr/>
          </p:nvSpPr>
          <p:spPr>
            <a:xfrm rot="10800000">
              <a:off x="3122202" y="4909892"/>
              <a:ext cx="67790" cy="68723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4" name="Google Shape;974;p27"/>
            <p:cNvGrpSpPr/>
            <p:nvPr/>
          </p:nvGrpSpPr>
          <p:grpSpPr>
            <a:xfrm rot="10800000" flipH="1">
              <a:off x="8555268" y="309410"/>
              <a:ext cx="276760" cy="271622"/>
              <a:chOff x="3490002" y="196082"/>
              <a:chExt cx="276760" cy="271622"/>
            </a:xfrm>
          </p:grpSpPr>
          <p:sp>
            <p:nvSpPr>
              <p:cNvPr id="975" name="Google Shape;975;p27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7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7" name="Google Shape;977;p27"/>
            <p:cNvSpPr/>
            <p:nvPr/>
          </p:nvSpPr>
          <p:spPr>
            <a:xfrm rot="10800000" flipH="1">
              <a:off x="8832034" y="2328635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27"/>
            <p:cNvGrpSpPr/>
            <p:nvPr/>
          </p:nvGrpSpPr>
          <p:grpSpPr>
            <a:xfrm rot="10800000">
              <a:off x="219191" y="196081"/>
              <a:ext cx="463673" cy="791950"/>
              <a:chOff x="-5961833" y="4201583"/>
              <a:chExt cx="463673" cy="791950"/>
            </a:xfrm>
          </p:grpSpPr>
          <p:grpSp>
            <p:nvGrpSpPr>
              <p:cNvPr id="979" name="Google Shape;979;p27"/>
              <p:cNvGrpSpPr/>
              <p:nvPr/>
            </p:nvGrpSpPr>
            <p:grpSpPr>
              <a:xfrm>
                <a:off x="-5961833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980" name="Google Shape;980;p27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27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2" name="Google Shape;982;p27"/>
              <p:cNvGrpSpPr/>
              <p:nvPr/>
            </p:nvGrpSpPr>
            <p:grpSpPr>
              <a:xfrm>
                <a:off x="-5774923" y="4608582"/>
                <a:ext cx="276760" cy="271622"/>
                <a:chOff x="3490002" y="196082"/>
                <a:chExt cx="276760" cy="271622"/>
              </a:xfrm>
            </p:grpSpPr>
            <p:sp>
              <p:nvSpPr>
                <p:cNvPr id="983" name="Google Shape;983;p27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7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5" name="Google Shape;985;p27"/>
              <p:cNvSpPr/>
              <p:nvPr/>
            </p:nvSpPr>
            <p:spPr>
              <a:xfrm>
                <a:off x="-5585019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6" name="Google Shape;986;p27"/>
            <p:cNvGrpSpPr/>
            <p:nvPr/>
          </p:nvGrpSpPr>
          <p:grpSpPr>
            <a:xfrm>
              <a:off x="243230" y="3313175"/>
              <a:ext cx="72420" cy="59171"/>
              <a:chOff x="1081830" y="1265825"/>
              <a:chExt cx="72420" cy="59171"/>
            </a:xfrm>
          </p:grpSpPr>
          <p:sp>
            <p:nvSpPr>
              <p:cNvPr id="987" name="Google Shape;987;p27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7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27"/>
            <p:cNvGrpSpPr/>
            <p:nvPr/>
          </p:nvGrpSpPr>
          <p:grpSpPr>
            <a:xfrm>
              <a:off x="5731455" y="4689025"/>
              <a:ext cx="72420" cy="59171"/>
              <a:chOff x="1081830" y="1265825"/>
              <a:chExt cx="72420" cy="59171"/>
            </a:xfrm>
          </p:grpSpPr>
          <p:sp>
            <p:nvSpPr>
              <p:cNvPr id="990" name="Google Shape;990;p27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8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28"/>
          <p:cNvSpPr txBox="1">
            <a:spLocks noGrp="1"/>
          </p:cNvSpPr>
          <p:nvPr>
            <p:ph type="subTitle" idx="1"/>
          </p:nvPr>
        </p:nvSpPr>
        <p:spPr>
          <a:xfrm>
            <a:off x="713263" y="3281849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28"/>
          <p:cNvSpPr txBox="1">
            <a:spLocks noGrp="1"/>
          </p:cNvSpPr>
          <p:nvPr>
            <p:ph type="subTitle" idx="2"/>
          </p:nvPr>
        </p:nvSpPr>
        <p:spPr>
          <a:xfrm>
            <a:off x="713263" y="2681550"/>
            <a:ext cx="24003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996" name="Google Shape;996;p28"/>
          <p:cNvSpPr txBox="1">
            <a:spLocks noGrp="1"/>
          </p:cNvSpPr>
          <p:nvPr>
            <p:ph type="subTitle" idx="3"/>
          </p:nvPr>
        </p:nvSpPr>
        <p:spPr>
          <a:xfrm>
            <a:off x="6030438" y="3281852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28"/>
          <p:cNvSpPr txBox="1">
            <a:spLocks noGrp="1"/>
          </p:cNvSpPr>
          <p:nvPr>
            <p:ph type="subTitle" idx="4"/>
          </p:nvPr>
        </p:nvSpPr>
        <p:spPr>
          <a:xfrm>
            <a:off x="6030438" y="2681550"/>
            <a:ext cx="24003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998" name="Google Shape;998;p28"/>
          <p:cNvSpPr txBox="1">
            <a:spLocks noGrp="1"/>
          </p:cNvSpPr>
          <p:nvPr>
            <p:ph type="subTitle" idx="5"/>
          </p:nvPr>
        </p:nvSpPr>
        <p:spPr>
          <a:xfrm>
            <a:off x="3371850" y="3281849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28"/>
          <p:cNvSpPr txBox="1">
            <a:spLocks noGrp="1"/>
          </p:cNvSpPr>
          <p:nvPr>
            <p:ph type="subTitle" idx="6"/>
          </p:nvPr>
        </p:nvSpPr>
        <p:spPr>
          <a:xfrm>
            <a:off x="3371850" y="2681550"/>
            <a:ext cx="24003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grpSp>
        <p:nvGrpSpPr>
          <p:cNvPr id="1000" name="Google Shape;1000;p28"/>
          <p:cNvGrpSpPr/>
          <p:nvPr/>
        </p:nvGrpSpPr>
        <p:grpSpPr>
          <a:xfrm rot="10800000">
            <a:off x="85292" y="240137"/>
            <a:ext cx="8973416" cy="4815626"/>
            <a:chOff x="85248" y="177907"/>
            <a:chExt cx="8973416" cy="4815626"/>
          </a:xfrm>
        </p:grpSpPr>
        <p:grpSp>
          <p:nvGrpSpPr>
            <p:cNvPr id="1001" name="Google Shape;1001;p28"/>
            <p:cNvGrpSpPr/>
            <p:nvPr/>
          </p:nvGrpSpPr>
          <p:grpSpPr>
            <a:xfrm>
              <a:off x="8430698" y="410688"/>
              <a:ext cx="627966" cy="628619"/>
              <a:chOff x="7456573" y="-961324"/>
              <a:chExt cx="627966" cy="628619"/>
            </a:xfrm>
          </p:grpSpPr>
          <p:sp>
            <p:nvSpPr>
              <p:cNvPr id="1002" name="Google Shape;1002;p28"/>
              <p:cNvSpPr/>
              <p:nvPr/>
            </p:nvSpPr>
            <p:spPr>
              <a:xfrm flipH="1">
                <a:off x="7481141" y="-946927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 flipH="1">
                <a:off x="7456573" y="-961324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4" name="Google Shape;1004;p28"/>
            <p:cNvGrpSpPr/>
            <p:nvPr/>
          </p:nvGrpSpPr>
          <p:grpSpPr>
            <a:xfrm flipH="1">
              <a:off x="85248" y="410688"/>
              <a:ext cx="627966" cy="628619"/>
              <a:chOff x="7456573" y="-961324"/>
              <a:chExt cx="627966" cy="628619"/>
            </a:xfrm>
          </p:grpSpPr>
          <p:sp>
            <p:nvSpPr>
              <p:cNvPr id="1005" name="Google Shape;1005;p28"/>
              <p:cNvSpPr/>
              <p:nvPr/>
            </p:nvSpPr>
            <p:spPr>
              <a:xfrm flipH="1">
                <a:off x="7481141" y="-946927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 flipH="1">
                <a:off x="7456573" y="-961324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28"/>
            <p:cNvGrpSpPr/>
            <p:nvPr/>
          </p:nvGrpSpPr>
          <p:grpSpPr>
            <a:xfrm>
              <a:off x="8394567" y="4201583"/>
              <a:ext cx="558621" cy="791950"/>
              <a:chOff x="8394567" y="4201583"/>
              <a:chExt cx="558621" cy="791950"/>
            </a:xfrm>
          </p:grpSpPr>
          <p:grpSp>
            <p:nvGrpSpPr>
              <p:cNvPr id="1008" name="Google Shape;1008;p28"/>
              <p:cNvGrpSpPr/>
              <p:nvPr/>
            </p:nvGrpSpPr>
            <p:grpSpPr>
              <a:xfrm>
                <a:off x="8394567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1009" name="Google Shape;1009;p28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1" name="Google Shape;1011;p28"/>
              <p:cNvGrpSpPr/>
              <p:nvPr/>
            </p:nvGrpSpPr>
            <p:grpSpPr>
              <a:xfrm>
                <a:off x="8676427" y="4649707"/>
                <a:ext cx="276760" cy="271622"/>
                <a:chOff x="3490002" y="196082"/>
                <a:chExt cx="276760" cy="271622"/>
              </a:xfrm>
            </p:grpSpPr>
            <p:sp>
              <p:nvSpPr>
                <p:cNvPr id="1012" name="Google Shape;1012;p28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4" name="Google Shape;1014;p28"/>
              <p:cNvSpPr/>
              <p:nvPr/>
            </p:nvSpPr>
            <p:spPr>
              <a:xfrm>
                <a:off x="8771381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5" name="Google Shape;1015;p28"/>
            <p:cNvGrpSpPr/>
            <p:nvPr/>
          </p:nvGrpSpPr>
          <p:grpSpPr>
            <a:xfrm flipH="1">
              <a:off x="180742" y="4201583"/>
              <a:ext cx="558621" cy="791950"/>
              <a:chOff x="8394567" y="4201583"/>
              <a:chExt cx="558621" cy="791950"/>
            </a:xfrm>
          </p:grpSpPr>
          <p:grpSp>
            <p:nvGrpSpPr>
              <p:cNvPr id="1016" name="Google Shape;1016;p28"/>
              <p:cNvGrpSpPr/>
              <p:nvPr/>
            </p:nvGrpSpPr>
            <p:grpSpPr>
              <a:xfrm>
                <a:off x="8394567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1017" name="Google Shape;1017;p28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28"/>
              <p:cNvGrpSpPr/>
              <p:nvPr/>
            </p:nvGrpSpPr>
            <p:grpSpPr>
              <a:xfrm>
                <a:off x="8676427" y="4649707"/>
                <a:ext cx="276760" cy="271622"/>
                <a:chOff x="3490002" y="196082"/>
                <a:chExt cx="276760" cy="271622"/>
              </a:xfrm>
            </p:grpSpPr>
            <p:sp>
              <p:nvSpPr>
                <p:cNvPr id="1020" name="Google Shape;1020;p28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22" name="Google Shape;1022;p28"/>
              <p:cNvSpPr/>
              <p:nvPr/>
            </p:nvSpPr>
            <p:spPr>
              <a:xfrm>
                <a:off x="8771381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3" name="Google Shape;1023;p28"/>
            <p:cNvSpPr/>
            <p:nvPr/>
          </p:nvSpPr>
          <p:spPr>
            <a:xfrm flipH="1">
              <a:off x="872096" y="26640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flipH="1">
              <a:off x="8953196" y="133365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5" name="Google Shape;1025;p28"/>
            <p:cNvGrpSpPr/>
            <p:nvPr/>
          </p:nvGrpSpPr>
          <p:grpSpPr>
            <a:xfrm flipH="1">
              <a:off x="85257" y="1128257"/>
              <a:ext cx="72420" cy="59171"/>
              <a:chOff x="1081830" y="1265825"/>
              <a:chExt cx="72420" cy="59171"/>
            </a:xfrm>
          </p:grpSpPr>
          <p:sp>
            <p:nvSpPr>
              <p:cNvPr id="1026" name="Google Shape;1026;p28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" name="Google Shape;1028;p28"/>
            <p:cNvGrpSpPr/>
            <p:nvPr/>
          </p:nvGrpSpPr>
          <p:grpSpPr>
            <a:xfrm flipH="1">
              <a:off x="8394570" y="177907"/>
              <a:ext cx="72420" cy="59171"/>
              <a:chOff x="1081830" y="1265825"/>
              <a:chExt cx="72420" cy="59171"/>
            </a:xfrm>
          </p:grpSpPr>
          <p:sp>
            <p:nvSpPr>
              <p:cNvPr id="1029" name="Google Shape;1029;p28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" name="Google Shape;1031;p28"/>
            <p:cNvGrpSpPr/>
            <p:nvPr/>
          </p:nvGrpSpPr>
          <p:grpSpPr>
            <a:xfrm flipH="1">
              <a:off x="180745" y="2590857"/>
              <a:ext cx="72420" cy="59171"/>
              <a:chOff x="1081830" y="1265825"/>
              <a:chExt cx="72420" cy="59171"/>
            </a:xfrm>
          </p:grpSpPr>
          <p:sp>
            <p:nvSpPr>
              <p:cNvPr id="1032" name="Google Shape;1032;p28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28"/>
            <p:cNvGrpSpPr/>
            <p:nvPr/>
          </p:nvGrpSpPr>
          <p:grpSpPr>
            <a:xfrm flipH="1">
              <a:off x="8880770" y="2998369"/>
              <a:ext cx="72420" cy="59171"/>
              <a:chOff x="1081830" y="1265825"/>
              <a:chExt cx="72420" cy="59171"/>
            </a:xfrm>
          </p:grpSpPr>
          <p:sp>
            <p:nvSpPr>
              <p:cNvPr id="1035" name="Google Shape;1035;p28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"/>
          <p:cNvGrpSpPr/>
          <p:nvPr/>
        </p:nvGrpSpPr>
        <p:grpSpPr>
          <a:xfrm>
            <a:off x="302599" y="177896"/>
            <a:ext cx="8754994" cy="4805887"/>
            <a:chOff x="302599" y="177896"/>
            <a:chExt cx="8754994" cy="4805887"/>
          </a:xfrm>
        </p:grpSpPr>
        <p:grpSp>
          <p:nvGrpSpPr>
            <p:cNvPr id="43" name="Google Shape;43;p3"/>
            <p:cNvGrpSpPr/>
            <p:nvPr/>
          </p:nvGrpSpPr>
          <p:grpSpPr>
            <a:xfrm>
              <a:off x="372199" y="2152806"/>
              <a:ext cx="263928" cy="259027"/>
              <a:chOff x="8281224" y="4108656"/>
              <a:chExt cx="263928" cy="259027"/>
            </a:xfrm>
          </p:grpSpPr>
          <p:sp>
            <p:nvSpPr>
              <p:cNvPr id="44" name="Google Shape;44;p3"/>
              <p:cNvSpPr/>
              <p:nvPr/>
            </p:nvSpPr>
            <p:spPr>
              <a:xfrm>
                <a:off x="8281224" y="4108656"/>
                <a:ext cx="263928" cy="259027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8300323" y="4122883"/>
                <a:ext cx="225729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46;p3"/>
            <p:cNvSpPr/>
            <p:nvPr/>
          </p:nvSpPr>
          <p:spPr>
            <a:xfrm>
              <a:off x="1963244" y="38964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3"/>
            <p:cNvGrpSpPr/>
            <p:nvPr/>
          </p:nvGrpSpPr>
          <p:grpSpPr>
            <a:xfrm>
              <a:off x="8387799" y="177906"/>
              <a:ext cx="669794" cy="830426"/>
              <a:chOff x="3553318" y="981747"/>
              <a:chExt cx="887615" cy="1100631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4884344" y="17789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3"/>
            <p:cNvGrpSpPr/>
            <p:nvPr/>
          </p:nvGrpSpPr>
          <p:grpSpPr>
            <a:xfrm>
              <a:off x="302599" y="4153356"/>
              <a:ext cx="669794" cy="830426"/>
              <a:chOff x="3553318" y="981747"/>
              <a:chExt cx="887615" cy="1100631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350067" y="1303583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8195930" y="4292936"/>
              <a:ext cx="681393" cy="672200"/>
              <a:chOff x="8195930" y="4292936"/>
              <a:chExt cx="681393" cy="672200"/>
            </a:xfrm>
          </p:grpSpPr>
          <p:grpSp>
            <p:nvGrpSpPr>
              <p:cNvPr id="63" name="Google Shape;63;p3"/>
              <p:cNvGrpSpPr/>
              <p:nvPr/>
            </p:nvGrpSpPr>
            <p:grpSpPr>
              <a:xfrm>
                <a:off x="8785880" y="4292936"/>
                <a:ext cx="91443" cy="76200"/>
                <a:chOff x="8870910" y="-843670"/>
                <a:chExt cx="54606" cy="44645"/>
              </a:xfrm>
            </p:grpSpPr>
            <p:sp>
              <p:nvSpPr>
                <p:cNvPr id="64" name="Google Shape;64;p3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3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66;p3"/>
              <p:cNvGrpSpPr/>
              <p:nvPr/>
            </p:nvGrpSpPr>
            <p:grpSpPr>
              <a:xfrm>
                <a:off x="8600552" y="4693512"/>
                <a:ext cx="276760" cy="271622"/>
                <a:chOff x="3490002" y="196082"/>
                <a:chExt cx="276760" cy="271622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69;p3"/>
              <p:cNvGrpSpPr/>
              <p:nvPr/>
            </p:nvGrpSpPr>
            <p:grpSpPr>
              <a:xfrm>
                <a:off x="8195930" y="4888936"/>
                <a:ext cx="91443" cy="76200"/>
                <a:chOff x="8870910" y="-843670"/>
                <a:chExt cx="54606" cy="44645"/>
              </a:xfrm>
            </p:grpSpPr>
            <p:sp>
              <p:nvSpPr>
                <p:cNvPr id="70" name="Google Shape;70;p3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2" name="Google Shape;72;p3"/>
            <p:cNvSpPr/>
            <p:nvPr/>
          </p:nvSpPr>
          <p:spPr>
            <a:xfrm>
              <a:off x="3125869" y="463302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790469" y="176662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4884350" y="2441125"/>
            <a:ext cx="32532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6142250" y="1467311"/>
            <a:ext cx="7374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884350" y="3331350"/>
            <a:ext cx="3253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9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29"/>
          <p:cNvSpPr txBox="1">
            <a:spLocks noGrp="1"/>
          </p:cNvSpPr>
          <p:nvPr>
            <p:ph type="subTitle" idx="1"/>
          </p:nvPr>
        </p:nvSpPr>
        <p:spPr>
          <a:xfrm>
            <a:off x="713225" y="3772274"/>
            <a:ext cx="2262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9"/>
          <p:cNvSpPr txBox="1">
            <a:spLocks noGrp="1"/>
          </p:cNvSpPr>
          <p:nvPr>
            <p:ph type="subTitle" idx="2"/>
          </p:nvPr>
        </p:nvSpPr>
        <p:spPr>
          <a:xfrm>
            <a:off x="713225" y="3218225"/>
            <a:ext cx="22626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1041" name="Google Shape;1041;p29"/>
          <p:cNvSpPr txBox="1">
            <a:spLocks noGrp="1"/>
          </p:cNvSpPr>
          <p:nvPr>
            <p:ph type="subTitle" idx="3"/>
          </p:nvPr>
        </p:nvSpPr>
        <p:spPr>
          <a:xfrm>
            <a:off x="6168175" y="3772274"/>
            <a:ext cx="2262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29"/>
          <p:cNvSpPr txBox="1">
            <a:spLocks noGrp="1"/>
          </p:cNvSpPr>
          <p:nvPr>
            <p:ph type="subTitle" idx="4"/>
          </p:nvPr>
        </p:nvSpPr>
        <p:spPr>
          <a:xfrm>
            <a:off x="6168175" y="3218225"/>
            <a:ext cx="22626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1043" name="Google Shape;1043;p29"/>
          <p:cNvSpPr txBox="1">
            <a:spLocks noGrp="1"/>
          </p:cNvSpPr>
          <p:nvPr>
            <p:ph type="subTitle" idx="5"/>
          </p:nvPr>
        </p:nvSpPr>
        <p:spPr>
          <a:xfrm>
            <a:off x="3440700" y="3772274"/>
            <a:ext cx="2262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9"/>
          <p:cNvSpPr txBox="1">
            <a:spLocks noGrp="1"/>
          </p:cNvSpPr>
          <p:nvPr>
            <p:ph type="subTitle" idx="6"/>
          </p:nvPr>
        </p:nvSpPr>
        <p:spPr>
          <a:xfrm>
            <a:off x="3440700" y="3218225"/>
            <a:ext cx="22626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grpSp>
        <p:nvGrpSpPr>
          <p:cNvPr id="1045" name="Google Shape;1045;p29"/>
          <p:cNvGrpSpPr/>
          <p:nvPr/>
        </p:nvGrpSpPr>
        <p:grpSpPr>
          <a:xfrm rot="10800000">
            <a:off x="102920" y="145751"/>
            <a:ext cx="8938160" cy="4851999"/>
            <a:chOff x="85267" y="192446"/>
            <a:chExt cx="8938160" cy="4851999"/>
          </a:xfrm>
        </p:grpSpPr>
        <p:grpSp>
          <p:nvGrpSpPr>
            <p:cNvPr id="1046" name="Google Shape;1046;p29"/>
            <p:cNvGrpSpPr/>
            <p:nvPr/>
          </p:nvGrpSpPr>
          <p:grpSpPr>
            <a:xfrm>
              <a:off x="8785880" y="4339631"/>
              <a:ext cx="91443" cy="76200"/>
              <a:chOff x="8870910" y="-843670"/>
              <a:chExt cx="54606" cy="44645"/>
            </a:xfrm>
          </p:grpSpPr>
          <p:sp>
            <p:nvSpPr>
              <p:cNvPr id="1047" name="Google Shape;1047;p29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" name="Google Shape;1049;p29"/>
            <p:cNvGrpSpPr/>
            <p:nvPr/>
          </p:nvGrpSpPr>
          <p:grpSpPr>
            <a:xfrm>
              <a:off x="85267" y="4415826"/>
              <a:ext cx="627966" cy="628619"/>
              <a:chOff x="8323055" y="-897499"/>
              <a:chExt cx="627966" cy="628619"/>
            </a:xfrm>
          </p:grpSpPr>
          <p:sp>
            <p:nvSpPr>
              <p:cNvPr id="1050" name="Google Shape;1050;p29"/>
              <p:cNvSpPr/>
              <p:nvPr/>
            </p:nvSpPr>
            <p:spPr>
              <a:xfrm>
                <a:off x="8339462" y="-883102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8323055" y="-897499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2" name="Google Shape;1052;p29"/>
            <p:cNvSpPr/>
            <p:nvPr/>
          </p:nvSpPr>
          <p:spPr>
            <a:xfrm>
              <a:off x="873876" y="484325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9"/>
            <p:cNvSpPr/>
            <p:nvPr/>
          </p:nvSpPr>
          <p:spPr>
            <a:xfrm flipH="1">
              <a:off x="139636" y="3889762"/>
              <a:ext cx="67790" cy="68723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8936569" y="210607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5" name="Google Shape;1055;p29"/>
            <p:cNvGrpSpPr/>
            <p:nvPr/>
          </p:nvGrpSpPr>
          <p:grpSpPr>
            <a:xfrm>
              <a:off x="207430" y="192446"/>
              <a:ext cx="700416" cy="735600"/>
              <a:chOff x="173462" y="192446"/>
              <a:chExt cx="700416" cy="735600"/>
            </a:xfrm>
          </p:grpSpPr>
          <p:sp>
            <p:nvSpPr>
              <p:cNvPr id="1056" name="Google Shape;1056;p29"/>
              <p:cNvSpPr/>
              <p:nvPr/>
            </p:nvSpPr>
            <p:spPr>
              <a:xfrm>
                <a:off x="787019" y="192446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7" name="Google Shape;1057;p29"/>
              <p:cNvGrpSpPr/>
              <p:nvPr/>
            </p:nvGrpSpPr>
            <p:grpSpPr>
              <a:xfrm>
                <a:off x="259705" y="279294"/>
                <a:ext cx="91443" cy="76200"/>
                <a:chOff x="8870910" y="-843670"/>
                <a:chExt cx="54606" cy="44645"/>
              </a:xfrm>
            </p:grpSpPr>
            <p:sp>
              <p:nvSpPr>
                <p:cNvPr id="1058" name="Google Shape;1058;p29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9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0" name="Google Shape;1060;p29"/>
              <p:cNvGrpSpPr/>
              <p:nvPr/>
            </p:nvGrpSpPr>
            <p:grpSpPr>
              <a:xfrm>
                <a:off x="173462" y="669019"/>
                <a:ext cx="263928" cy="259027"/>
                <a:chOff x="8281224" y="-1099319"/>
                <a:chExt cx="263928" cy="259027"/>
              </a:xfrm>
            </p:grpSpPr>
            <p:sp>
              <p:nvSpPr>
                <p:cNvPr id="1061" name="Google Shape;1061;p29"/>
                <p:cNvSpPr/>
                <p:nvPr/>
              </p:nvSpPr>
              <p:spPr>
                <a:xfrm>
                  <a:off x="8281224" y="-1099319"/>
                  <a:ext cx="263928" cy="259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29"/>
                <p:cNvSpPr/>
                <p:nvPr/>
              </p:nvSpPr>
              <p:spPr>
                <a:xfrm>
                  <a:off x="8300323" y="-1085092"/>
                  <a:ext cx="225729" cy="2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3" name="Google Shape;1063;p29"/>
            <p:cNvGrpSpPr/>
            <p:nvPr/>
          </p:nvGrpSpPr>
          <p:grpSpPr>
            <a:xfrm>
              <a:off x="8600552" y="4740207"/>
              <a:ext cx="276760" cy="271622"/>
              <a:chOff x="3490002" y="196082"/>
              <a:chExt cx="276760" cy="271622"/>
            </a:xfrm>
          </p:grpSpPr>
          <p:sp>
            <p:nvSpPr>
              <p:cNvPr id="1064" name="Google Shape;1064;p29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9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6" name="Google Shape;1066;p29"/>
            <p:cNvGrpSpPr/>
            <p:nvPr/>
          </p:nvGrpSpPr>
          <p:grpSpPr>
            <a:xfrm>
              <a:off x="8195930" y="4935631"/>
              <a:ext cx="91443" cy="76200"/>
              <a:chOff x="8870910" y="-843670"/>
              <a:chExt cx="54606" cy="44645"/>
            </a:xfrm>
          </p:grpSpPr>
          <p:sp>
            <p:nvSpPr>
              <p:cNvPr id="1067" name="Google Shape;1067;p29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9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9" name="Google Shape;1069;p29"/>
            <p:cNvSpPr/>
            <p:nvPr/>
          </p:nvSpPr>
          <p:spPr>
            <a:xfrm>
              <a:off x="4452194" y="493029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0" name="Google Shape;1070;p29"/>
            <p:cNvGrpSpPr/>
            <p:nvPr/>
          </p:nvGrpSpPr>
          <p:grpSpPr>
            <a:xfrm flipH="1">
              <a:off x="8236155" y="192446"/>
              <a:ext cx="700416" cy="735600"/>
              <a:chOff x="173462" y="192446"/>
              <a:chExt cx="700416" cy="735600"/>
            </a:xfrm>
          </p:grpSpPr>
          <p:sp>
            <p:nvSpPr>
              <p:cNvPr id="1071" name="Google Shape;1071;p29"/>
              <p:cNvSpPr/>
              <p:nvPr/>
            </p:nvSpPr>
            <p:spPr>
              <a:xfrm>
                <a:off x="787019" y="192446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2" name="Google Shape;1072;p29"/>
              <p:cNvGrpSpPr/>
              <p:nvPr/>
            </p:nvGrpSpPr>
            <p:grpSpPr>
              <a:xfrm>
                <a:off x="259705" y="279294"/>
                <a:ext cx="91443" cy="76200"/>
                <a:chOff x="8870910" y="-843670"/>
                <a:chExt cx="54606" cy="44645"/>
              </a:xfrm>
            </p:grpSpPr>
            <p:sp>
              <p:nvSpPr>
                <p:cNvPr id="1073" name="Google Shape;1073;p29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9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5" name="Google Shape;1075;p29"/>
              <p:cNvGrpSpPr/>
              <p:nvPr/>
            </p:nvGrpSpPr>
            <p:grpSpPr>
              <a:xfrm>
                <a:off x="173462" y="669019"/>
                <a:ext cx="263928" cy="259027"/>
                <a:chOff x="8281224" y="-1099319"/>
                <a:chExt cx="263928" cy="259027"/>
              </a:xfrm>
            </p:grpSpPr>
            <p:sp>
              <p:nvSpPr>
                <p:cNvPr id="1076" name="Google Shape;1076;p29"/>
                <p:cNvSpPr/>
                <p:nvPr/>
              </p:nvSpPr>
              <p:spPr>
                <a:xfrm>
                  <a:off x="8281224" y="-1099319"/>
                  <a:ext cx="263928" cy="259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9"/>
                <p:cNvSpPr/>
                <p:nvPr/>
              </p:nvSpPr>
              <p:spPr>
                <a:xfrm>
                  <a:off x="8300323" y="-1085092"/>
                  <a:ext cx="225729" cy="2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33"/>
          <p:cNvSpPr txBox="1">
            <a:spLocks noGrp="1"/>
          </p:cNvSpPr>
          <p:nvPr>
            <p:ph type="title"/>
          </p:nvPr>
        </p:nvSpPr>
        <p:spPr>
          <a:xfrm>
            <a:off x="4606450" y="368525"/>
            <a:ext cx="37539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240" name="Google Shape;1240;p33"/>
          <p:cNvSpPr txBox="1">
            <a:spLocks noGrp="1"/>
          </p:cNvSpPr>
          <p:nvPr>
            <p:ph type="subTitle" idx="1"/>
          </p:nvPr>
        </p:nvSpPr>
        <p:spPr>
          <a:xfrm>
            <a:off x="4606450" y="2513306"/>
            <a:ext cx="37539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241" name="Google Shape;1241;p33"/>
          <p:cNvSpPr txBox="1">
            <a:spLocks noGrp="1"/>
          </p:cNvSpPr>
          <p:nvPr>
            <p:ph type="subTitle" idx="2"/>
          </p:nvPr>
        </p:nvSpPr>
        <p:spPr>
          <a:xfrm>
            <a:off x="4606450" y="4281825"/>
            <a:ext cx="37539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1242" name="Google Shape;1242;p33"/>
          <p:cNvGrpSpPr/>
          <p:nvPr/>
        </p:nvGrpSpPr>
        <p:grpSpPr>
          <a:xfrm>
            <a:off x="194503" y="177896"/>
            <a:ext cx="8757822" cy="4913774"/>
            <a:chOff x="194503" y="177896"/>
            <a:chExt cx="8757822" cy="4913774"/>
          </a:xfrm>
        </p:grpSpPr>
        <p:grpSp>
          <p:nvGrpSpPr>
            <p:cNvPr id="1243" name="Google Shape;1243;p33"/>
            <p:cNvGrpSpPr/>
            <p:nvPr/>
          </p:nvGrpSpPr>
          <p:grpSpPr>
            <a:xfrm flipH="1">
              <a:off x="8615969" y="325119"/>
              <a:ext cx="263928" cy="259027"/>
              <a:chOff x="8281224" y="4108656"/>
              <a:chExt cx="263928" cy="259027"/>
            </a:xfrm>
          </p:grpSpPr>
          <p:sp>
            <p:nvSpPr>
              <p:cNvPr id="1244" name="Google Shape;1244;p33"/>
              <p:cNvSpPr/>
              <p:nvPr/>
            </p:nvSpPr>
            <p:spPr>
              <a:xfrm>
                <a:off x="8281224" y="4108656"/>
                <a:ext cx="263928" cy="259027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3"/>
              <p:cNvSpPr/>
              <p:nvPr/>
            </p:nvSpPr>
            <p:spPr>
              <a:xfrm>
                <a:off x="8300323" y="4122883"/>
                <a:ext cx="225729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6" name="Google Shape;1246;p33"/>
            <p:cNvSpPr/>
            <p:nvPr/>
          </p:nvSpPr>
          <p:spPr>
            <a:xfrm flipH="1">
              <a:off x="8279694" y="17789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7" name="Google Shape;1247;p33"/>
            <p:cNvGrpSpPr/>
            <p:nvPr/>
          </p:nvGrpSpPr>
          <p:grpSpPr>
            <a:xfrm flipH="1">
              <a:off x="194503" y="177906"/>
              <a:ext cx="669794" cy="830426"/>
              <a:chOff x="3553318" y="981747"/>
              <a:chExt cx="887615" cy="1100631"/>
            </a:xfrm>
          </p:grpSpPr>
          <p:sp>
            <p:nvSpPr>
              <p:cNvPr id="1248" name="Google Shape;1248;p33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3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3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3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3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3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3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5" name="Google Shape;1255;p33"/>
            <p:cNvGrpSpPr/>
            <p:nvPr/>
          </p:nvGrpSpPr>
          <p:grpSpPr>
            <a:xfrm flipH="1">
              <a:off x="8279703" y="4261244"/>
              <a:ext cx="669794" cy="830426"/>
              <a:chOff x="3553318" y="981747"/>
              <a:chExt cx="887615" cy="1100631"/>
            </a:xfrm>
          </p:grpSpPr>
          <p:sp>
            <p:nvSpPr>
              <p:cNvPr id="1256" name="Google Shape;1256;p33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3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3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3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33"/>
            <p:cNvGrpSpPr/>
            <p:nvPr/>
          </p:nvGrpSpPr>
          <p:grpSpPr>
            <a:xfrm flipH="1">
              <a:off x="308748" y="4292936"/>
              <a:ext cx="681393" cy="672200"/>
              <a:chOff x="8195930" y="4292936"/>
              <a:chExt cx="681393" cy="672200"/>
            </a:xfrm>
          </p:grpSpPr>
          <p:grpSp>
            <p:nvGrpSpPr>
              <p:cNvPr id="1261" name="Google Shape;1261;p33"/>
              <p:cNvGrpSpPr/>
              <p:nvPr/>
            </p:nvGrpSpPr>
            <p:grpSpPr>
              <a:xfrm>
                <a:off x="8785880" y="4292936"/>
                <a:ext cx="91443" cy="76200"/>
                <a:chOff x="8870910" y="-843670"/>
                <a:chExt cx="54606" cy="44645"/>
              </a:xfrm>
            </p:grpSpPr>
            <p:sp>
              <p:nvSpPr>
                <p:cNvPr id="1262" name="Google Shape;1262;p33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" name="Google Shape;1263;p33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4" name="Google Shape;1264;p33"/>
              <p:cNvGrpSpPr/>
              <p:nvPr/>
            </p:nvGrpSpPr>
            <p:grpSpPr>
              <a:xfrm>
                <a:off x="8600552" y="4693512"/>
                <a:ext cx="276760" cy="271622"/>
                <a:chOff x="3490002" y="196082"/>
                <a:chExt cx="276760" cy="271622"/>
              </a:xfrm>
            </p:grpSpPr>
            <p:sp>
              <p:nvSpPr>
                <p:cNvPr id="1265" name="Google Shape;1265;p33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33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7" name="Google Shape;1267;p33"/>
              <p:cNvGrpSpPr/>
              <p:nvPr/>
            </p:nvGrpSpPr>
            <p:grpSpPr>
              <a:xfrm>
                <a:off x="8195930" y="4888936"/>
                <a:ext cx="91443" cy="76200"/>
                <a:chOff x="8870910" y="-843670"/>
                <a:chExt cx="54606" cy="44645"/>
              </a:xfrm>
            </p:grpSpPr>
            <p:sp>
              <p:nvSpPr>
                <p:cNvPr id="1268" name="Google Shape;1268;p33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33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70" name="Google Shape;1270;p33"/>
            <p:cNvSpPr/>
            <p:nvPr/>
          </p:nvSpPr>
          <p:spPr>
            <a:xfrm flipH="1">
              <a:off x="4112694" y="471174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 flipH="1">
              <a:off x="374769" y="176662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33"/>
            <p:cNvGrpSpPr/>
            <p:nvPr/>
          </p:nvGrpSpPr>
          <p:grpSpPr>
            <a:xfrm>
              <a:off x="8879905" y="2922325"/>
              <a:ext cx="72420" cy="59171"/>
              <a:chOff x="1081830" y="1265825"/>
              <a:chExt cx="72420" cy="59171"/>
            </a:xfrm>
          </p:grpSpPr>
          <p:sp>
            <p:nvSpPr>
              <p:cNvPr id="1273" name="Google Shape;1273;p33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3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75" name="Google Shape;1275;p33"/>
          <p:cNvSpPr txBox="1"/>
          <p:nvPr/>
        </p:nvSpPr>
        <p:spPr>
          <a:xfrm>
            <a:off x="4606450" y="3498247"/>
            <a:ext cx="375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34"/>
          <p:cNvGrpSpPr/>
          <p:nvPr/>
        </p:nvGrpSpPr>
        <p:grpSpPr>
          <a:xfrm>
            <a:off x="302599" y="177896"/>
            <a:ext cx="8754994" cy="4805887"/>
            <a:chOff x="302599" y="177896"/>
            <a:chExt cx="8754994" cy="4805887"/>
          </a:xfrm>
        </p:grpSpPr>
        <p:grpSp>
          <p:nvGrpSpPr>
            <p:cNvPr id="1278" name="Google Shape;1278;p34"/>
            <p:cNvGrpSpPr/>
            <p:nvPr/>
          </p:nvGrpSpPr>
          <p:grpSpPr>
            <a:xfrm>
              <a:off x="372199" y="2152806"/>
              <a:ext cx="263928" cy="259027"/>
              <a:chOff x="8281224" y="4108656"/>
              <a:chExt cx="263928" cy="259027"/>
            </a:xfrm>
          </p:grpSpPr>
          <p:sp>
            <p:nvSpPr>
              <p:cNvPr id="1279" name="Google Shape;1279;p34"/>
              <p:cNvSpPr/>
              <p:nvPr/>
            </p:nvSpPr>
            <p:spPr>
              <a:xfrm>
                <a:off x="8281224" y="4108656"/>
                <a:ext cx="263928" cy="259027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4"/>
              <p:cNvSpPr/>
              <p:nvPr/>
            </p:nvSpPr>
            <p:spPr>
              <a:xfrm>
                <a:off x="8300323" y="4122883"/>
                <a:ext cx="225729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34"/>
            <p:cNvSpPr/>
            <p:nvPr/>
          </p:nvSpPr>
          <p:spPr>
            <a:xfrm>
              <a:off x="1963244" y="38964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2" name="Google Shape;1282;p34"/>
            <p:cNvGrpSpPr/>
            <p:nvPr/>
          </p:nvGrpSpPr>
          <p:grpSpPr>
            <a:xfrm>
              <a:off x="8387799" y="177906"/>
              <a:ext cx="669794" cy="830426"/>
              <a:chOff x="3553318" y="981747"/>
              <a:chExt cx="887615" cy="1100631"/>
            </a:xfrm>
          </p:grpSpPr>
          <p:sp>
            <p:nvSpPr>
              <p:cNvPr id="1283" name="Google Shape;1283;p34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4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4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4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4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4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4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0" name="Google Shape;1290;p34"/>
            <p:cNvSpPr/>
            <p:nvPr/>
          </p:nvSpPr>
          <p:spPr>
            <a:xfrm>
              <a:off x="4884344" y="17789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1" name="Google Shape;1291;p34"/>
            <p:cNvGrpSpPr/>
            <p:nvPr/>
          </p:nvGrpSpPr>
          <p:grpSpPr>
            <a:xfrm>
              <a:off x="302599" y="4153356"/>
              <a:ext cx="669794" cy="830426"/>
              <a:chOff x="3553318" y="981747"/>
              <a:chExt cx="887615" cy="1100631"/>
            </a:xfrm>
          </p:grpSpPr>
          <p:sp>
            <p:nvSpPr>
              <p:cNvPr id="1292" name="Google Shape;1292;p34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4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4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4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4"/>
              <p:cNvSpPr/>
              <p:nvPr/>
            </p:nvSpPr>
            <p:spPr>
              <a:xfrm>
                <a:off x="4350067" y="1303583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34"/>
            <p:cNvGrpSpPr/>
            <p:nvPr/>
          </p:nvGrpSpPr>
          <p:grpSpPr>
            <a:xfrm>
              <a:off x="8195930" y="4292936"/>
              <a:ext cx="681393" cy="672200"/>
              <a:chOff x="8195930" y="4292936"/>
              <a:chExt cx="681393" cy="672200"/>
            </a:xfrm>
          </p:grpSpPr>
          <p:grpSp>
            <p:nvGrpSpPr>
              <p:cNvPr id="1298" name="Google Shape;1298;p34"/>
              <p:cNvGrpSpPr/>
              <p:nvPr/>
            </p:nvGrpSpPr>
            <p:grpSpPr>
              <a:xfrm>
                <a:off x="8785880" y="4292936"/>
                <a:ext cx="91443" cy="76200"/>
                <a:chOff x="8870910" y="-843670"/>
                <a:chExt cx="54606" cy="44645"/>
              </a:xfrm>
            </p:grpSpPr>
            <p:sp>
              <p:nvSpPr>
                <p:cNvPr id="1299" name="Google Shape;1299;p34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34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1" name="Google Shape;1301;p34"/>
              <p:cNvGrpSpPr/>
              <p:nvPr/>
            </p:nvGrpSpPr>
            <p:grpSpPr>
              <a:xfrm>
                <a:off x="8600552" y="4693512"/>
                <a:ext cx="276760" cy="271622"/>
                <a:chOff x="3490002" y="196082"/>
                <a:chExt cx="276760" cy="271622"/>
              </a:xfrm>
            </p:grpSpPr>
            <p:sp>
              <p:nvSpPr>
                <p:cNvPr id="1302" name="Google Shape;1302;p34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34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4" name="Google Shape;1304;p34"/>
              <p:cNvGrpSpPr/>
              <p:nvPr/>
            </p:nvGrpSpPr>
            <p:grpSpPr>
              <a:xfrm>
                <a:off x="8195930" y="4888936"/>
                <a:ext cx="91443" cy="76200"/>
                <a:chOff x="8870910" y="-843670"/>
                <a:chExt cx="54606" cy="44645"/>
              </a:xfrm>
            </p:grpSpPr>
            <p:sp>
              <p:nvSpPr>
                <p:cNvPr id="1305" name="Google Shape;1305;p34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34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07" name="Google Shape;1307;p34"/>
            <p:cNvSpPr/>
            <p:nvPr/>
          </p:nvSpPr>
          <p:spPr>
            <a:xfrm>
              <a:off x="3125869" y="463302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790469" y="176662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35"/>
          <p:cNvGrpSpPr/>
          <p:nvPr/>
        </p:nvGrpSpPr>
        <p:grpSpPr>
          <a:xfrm>
            <a:off x="79399" y="128372"/>
            <a:ext cx="8985202" cy="4886756"/>
            <a:chOff x="79399" y="128372"/>
            <a:chExt cx="8985202" cy="4886756"/>
          </a:xfrm>
        </p:grpSpPr>
        <p:grpSp>
          <p:nvGrpSpPr>
            <p:cNvPr id="1311" name="Google Shape;1311;p35"/>
            <p:cNvGrpSpPr/>
            <p:nvPr/>
          </p:nvGrpSpPr>
          <p:grpSpPr>
            <a:xfrm flipH="1">
              <a:off x="79399" y="128372"/>
              <a:ext cx="627988" cy="778586"/>
              <a:chOff x="3553318" y="981747"/>
              <a:chExt cx="887615" cy="1100631"/>
            </a:xfrm>
          </p:grpSpPr>
          <p:sp>
            <p:nvSpPr>
              <p:cNvPr id="1312" name="Google Shape;1312;p35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5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5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5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5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5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35"/>
            <p:cNvGrpSpPr/>
            <p:nvPr/>
          </p:nvGrpSpPr>
          <p:grpSpPr>
            <a:xfrm rot="10800000" flipH="1">
              <a:off x="145331" y="4336103"/>
              <a:ext cx="610196" cy="579450"/>
              <a:chOff x="139234" y="196081"/>
              <a:chExt cx="610196" cy="579450"/>
            </a:xfrm>
          </p:grpSpPr>
          <p:grpSp>
            <p:nvGrpSpPr>
              <p:cNvPr id="1319" name="Google Shape;1319;p35"/>
              <p:cNvGrpSpPr/>
              <p:nvPr/>
            </p:nvGrpSpPr>
            <p:grpSpPr>
              <a:xfrm rot="10800000">
                <a:off x="677010" y="196081"/>
                <a:ext cx="72420" cy="59171"/>
                <a:chOff x="1081830" y="1265825"/>
                <a:chExt cx="72420" cy="59171"/>
              </a:xfrm>
            </p:grpSpPr>
            <p:sp>
              <p:nvSpPr>
                <p:cNvPr id="1320" name="Google Shape;1320;p35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35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2" name="Google Shape;1322;p35"/>
              <p:cNvGrpSpPr/>
              <p:nvPr/>
            </p:nvGrpSpPr>
            <p:grpSpPr>
              <a:xfrm rot="10800000">
                <a:off x="139234" y="196085"/>
                <a:ext cx="276760" cy="271622"/>
                <a:chOff x="3490002" y="196082"/>
                <a:chExt cx="276760" cy="271622"/>
              </a:xfrm>
            </p:grpSpPr>
            <p:sp>
              <p:nvSpPr>
                <p:cNvPr id="1323" name="Google Shape;1323;p35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35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5" name="Google Shape;1325;p35"/>
              <p:cNvSpPr/>
              <p:nvPr/>
            </p:nvSpPr>
            <p:spPr>
              <a:xfrm rot="10800000">
                <a:off x="192982" y="688672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6" name="Google Shape;1326;p35"/>
            <p:cNvGrpSpPr/>
            <p:nvPr/>
          </p:nvGrpSpPr>
          <p:grpSpPr>
            <a:xfrm>
              <a:off x="8375138" y="4249879"/>
              <a:ext cx="689463" cy="765249"/>
              <a:chOff x="3466427" y="1000601"/>
              <a:chExt cx="974505" cy="1081776"/>
            </a:xfrm>
          </p:grpSpPr>
          <p:sp>
            <p:nvSpPr>
              <p:cNvPr id="1327" name="Google Shape;1327;p35"/>
              <p:cNvSpPr/>
              <p:nvPr/>
            </p:nvSpPr>
            <p:spPr>
              <a:xfrm>
                <a:off x="3466427" y="1000619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5"/>
              <p:cNvSpPr/>
              <p:nvPr/>
            </p:nvSpPr>
            <p:spPr>
              <a:xfrm>
                <a:off x="3491738" y="1019474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5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5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5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2" name="Google Shape;1332;p35"/>
            <p:cNvGrpSpPr/>
            <p:nvPr/>
          </p:nvGrpSpPr>
          <p:grpSpPr>
            <a:xfrm rot="5400000">
              <a:off x="8266981" y="227945"/>
              <a:ext cx="610196" cy="579450"/>
              <a:chOff x="139234" y="196081"/>
              <a:chExt cx="610196" cy="579450"/>
            </a:xfrm>
          </p:grpSpPr>
          <p:grpSp>
            <p:nvGrpSpPr>
              <p:cNvPr id="1333" name="Google Shape;1333;p35"/>
              <p:cNvGrpSpPr/>
              <p:nvPr/>
            </p:nvGrpSpPr>
            <p:grpSpPr>
              <a:xfrm rot="10800000">
                <a:off x="677010" y="196081"/>
                <a:ext cx="72420" cy="59171"/>
                <a:chOff x="1081830" y="1265825"/>
                <a:chExt cx="72420" cy="59171"/>
              </a:xfrm>
            </p:grpSpPr>
            <p:sp>
              <p:nvSpPr>
                <p:cNvPr id="1334" name="Google Shape;1334;p35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35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6" name="Google Shape;1336;p35"/>
              <p:cNvGrpSpPr/>
              <p:nvPr/>
            </p:nvGrpSpPr>
            <p:grpSpPr>
              <a:xfrm rot="10800000">
                <a:off x="139234" y="196085"/>
                <a:ext cx="276760" cy="271622"/>
                <a:chOff x="3490002" y="196082"/>
                <a:chExt cx="276760" cy="271622"/>
              </a:xfrm>
            </p:grpSpPr>
            <p:sp>
              <p:nvSpPr>
                <p:cNvPr id="1337" name="Google Shape;1337;p35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35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35"/>
              <p:cNvSpPr/>
              <p:nvPr/>
            </p:nvSpPr>
            <p:spPr>
              <a:xfrm rot="10800000">
                <a:off x="192982" y="688672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0" name="Google Shape;1340;p35"/>
            <p:cNvSpPr/>
            <p:nvPr/>
          </p:nvSpPr>
          <p:spPr>
            <a:xfrm flipH="1">
              <a:off x="8715179" y="1838503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35"/>
            <p:cNvGrpSpPr/>
            <p:nvPr/>
          </p:nvGrpSpPr>
          <p:grpSpPr>
            <a:xfrm rot="10800000" flipH="1">
              <a:off x="145339" y="2812526"/>
              <a:ext cx="72420" cy="59171"/>
              <a:chOff x="1081830" y="1265825"/>
              <a:chExt cx="72420" cy="59171"/>
            </a:xfrm>
          </p:grpSpPr>
          <p:sp>
            <p:nvSpPr>
              <p:cNvPr id="1342" name="Google Shape;1342;p35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5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4" name="Google Shape;1344;p35"/>
            <p:cNvSpPr/>
            <p:nvPr/>
          </p:nvSpPr>
          <p:spPr>
            <a:xfrm flipH="1">
              <a:off x="6501954" y="4786253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35"/>
            <p:cNvGrpSpPr/>
            <p:nvPr/>
          </p:nvGrpSpPr>
          <p:grpSpPr>
            <a:xfrm rot="10800000" flipH="1">
              <a:off x="7457614" y="488076"/>
              <a:ext cx="72420" cy="59171"/>
              <a:chOff x="1081830" y="1265825"/>
              <a:chExt cx="72420" cy="59171"/>
            </a:xfrm>
          </p:grpSpPr>
          <p:sp>
            <p:nvSpPr>
              <p:cNvPr id="1346" name="Google Shape;1346;p35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5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5"/>
            <p:cNvSpPr/>
            <p:nvPr/>
          </p:nvSpPr>
          <p:spPr>
            <a:xfrm flipH="1">
              <a:off x="3646229" y="291753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1"/>
          </p:nvPr>
        </p:nvSpPr>
        <p:spPr>
          <a:xfrm>
            <a:off x="1826881" y="3281852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2"/>
          </p:nvPr>
        </p:nvSpPr>
        <p:spPr>
          <a:xfrm>
            <a:off x="1826881" y="2769500"/>
            <a:ext cx="24003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3"/>
          </p:nvPr>
        </p:nvSpPr>
        <p:spPr>
          <a:xfrm>
            <a:off x="4916819" y="3281852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4"/>
          </p:nvPr>
        </p:nvSpPr>
        <p:spPr>
          <a:xfrm>
            <a:off x="4916819" y="2769500"/>
            <a:ext cx="24003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Just Another Hand"/>
              <a:buNone/>
              <a:defRPr sz="2700"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grpSp>
        <p:nvGrpSpPr>
          <p:cNvPr id="125" name="Google Shape;125;p5"/>
          <p:cNvGrpSpPr/>
          <p:nvPr/>
        </p:nvGrpSpPr>
        <p:grpSpPr>
          <a:xfrm>
            <a:off x="228127" y="270224"/>
            <a:ext cx="8830568" cy="4649230"/>
            <a:chOff x="228127" y="270224"/>
            <a:chExt cx="8830568" cy="4649230"/>
          </a:xfrm>
        </p:grpSpPr>
        <p:grpSp>
          <p:nvGrpSpPr>
            <p:cNvPr id="126" name="Google Shape;126;p5"/>
            <p:cNvGrpSpPr/>
            <p:nvPr/>
          </p:nvGrpSpPr>
          <p:grpSpPr>
            <a:xfrm>
              <a:off x="234549" y="2620556"/>
              <a:ext cx="263928" cy="259027"/>
              <a:chOff x="8676874" y="-2744444"/>
              <a:chExt cx="263928" cy="259027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8676874" y="-2744444"/>
                <a:ext cx="263928" cy="259027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695973" y="-2730217"/>
                <a:ext cx="225729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5"/>
            <p:cNvGrpSpPr/>
            <p:nvPr/>
          </p:nvGrpSpPr>
          <p:grpSpPr>
            <a:xfrm>
              <a:off x="8430730" y="410701"/>
              <a:ext cx="627966" cy="628619"/>
              <a:chOff x="8718705" y="-2542624"/>
              <a:chExt cx="627966" cy="628619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8735112" y="-2528227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718705" y="-2542624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132;p5"/>
            <p:cNvSpPr/>
            <p:nvPr/>
          </p:nvSpPr>
          <p:spPr>
            <a:xfrm>
              <a:off x="7730569" y="483259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5"/>
            <p:cNvGrpSpPr/>
            <p:nvPr/>
          </p:nvGrpSpPr>
          <p:grpSpPr>
            <a:xfrm>
              <a:off x="228127" y="403694"/>
              <a:ext cx="276760" cy="271622"/>
              <a:chOff x="3490002" y="196082"/>
              <a:chExt cx="276760" cy="271622"/>
            </a:xfrm>
          </p:grpSpPr>
          <p:sp>
            <p:nvSpPr>
              <p:cNvPr id="134" name="Google Shape;134;p5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5"/>
            <p:cNvSpPr/>
            <p:nvPr/>
          </p:nvSpPr>
          <p:spPr>
            <a:xfrm flipH="1">
              <a:off x="1025086" y="270224"/>
              <a:ext cx="67790" cy="68723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796244" y="393912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5"/>
            <p:cNvGrpSpPr/>
            <p:nvPr/>
          </p:nvGrpSpPr>
          <p:grpSpPr>
            <a:xfrm>
              <a:off x="8606327" y="4608569"/>
              <a:ext cx="276760" cy="271622"/>
              <a:chOff x="3490002" y="196082"/>
              <a:chExt cx="276760" cy="271622"/>
            </a:xfrm>
          </p:grpSpPr>
          <p:sp>
            <p:nvSpPr>
              <p:cNvPr id="139" name="Google Shape;139;p5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5"/>
            <p:cNvGrpSpPr/>
            <p:nvPr/>
          </p:nvGrpSpPr>
          <p:grpSpPr>
            <a:xfrm flipH="1">
              <a:off x="8803466" y="1432562"/>
              <a:ext cx="72420" cy="59171"/>
              <a:chOff x="1081830" y="1265825"/>
              <a:chExt cx="72420" cy="59171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85267" y="4369131"/>
            <a:ext cx="627966" cy="628619"/>
            <a:chOff x="8323055" y="-897499"/>
            <a:chExt cx="627966" cy="628619"/>
          </a:xfrm>
        </p:grpSpPr>
        <p:sp>
          <p:nvSpPr>
            <p:cNvPr id="147" name="Google Shape;147;p6"/>
            <p:cNvSpPr/>
            <p:nvPr/>
          </p:nvSpPr>
          <p:spPr>
            <a:xfrm>
              <a:off x="8339462" y="-883102"/>
              <a:ext cx="586990" cy="574190"/>
            </a:xfrm>
            <a:custGeom>
              <a:avLst/>
              <a:gdLst/>
              <a:ahLst/>
              <a:cxnLst/>
              <a:rect l="l" t="t" r="r" b="b"/>
              <a:pathLst>
                <a:path w="13738" h="13440" extrusionOk="0">
                  <a:moveTo>
                    <a:pt x="7561" y="1"/>
                  </a:moveTo>
                  <a:cubicBezTo>
                    <a:pt x="7518" y="107"/>
                    <a:pt x="7476" y="192"/>
                    <a:pt x="7476" y="256"/>
                  </a:cubicBezTo>
                  <a:cubicBezTo>
                    <a:pt x="7220" y="1257"/>
                    <a:pt x="6965" y="2258"/>
                    <a:pt x="6709" y="3259"/>
                  </a:cubicBezTo>
                  <a:cubicBezTo>
                    <a:pt x="6603" y="3706"/>
                    <a:pt x="6496" y="4132"/>
                    <a:pt x="6390" y="4580"/>
                  </a:cubicBezTo>
                  <a:cubicBezTo>
                    <a:pt x="6262" y="5027"/>
                    <a:pt x="6134" y="5453"/>
                    <a:pt x="6006" y="5921"/>
                  </a:cubicBezTo>
                  <a:cubicBezTo>
                    <a:pt x="4026" y="6198"/>
                    <a:pt x="2024" y="6305"/>
                    <a:pt x="0" y="6539"/>
                  </a:cubicBezTo>
                  <a:cubicBezTo>
                    <a:pt x="64" y="6624"/>
                    <a:pt x="149" y="6624"/>
                    <a:pt x="213" y="6645"/>
                  </a:cubicBezTo>
                  <a:cubicBezTo>
                    <a:pt x="1278" y="6858"/>
                    <a:pt x="2343" y="7071"/>
                    <a:pt x="3408" y="7284"/>
                  </a:cubicBezTo>
                  <a:cubicBezTo>
                    <a:pt x="4111" y="7433"/>
                    <a:pt x="4814" y="7583"/>
                    <a:pt x="5495" y="7774"/>
                  </a:cubicBezTo>
                  <a:cubicBezTo>
                    <a:pt x="5602" y="7796"/>
                    <a:pt x="5708" y="7817"/>
                    <a:pt x="5772" y="7881"/>
                  </a:cubicBezTo>
                  <a:cubicBezTo>
                    <a:pt x="5836" y="8158"/>
                    <a:pt x="5900" y="8413"/>
                    <a:pt x="5964" y="8669"/>
                  </a:cubicBezTo>
                  <a:cubicBezTo>
                    <a:pt x="6155" y="9435"/>
                    <a:pt x="6368" y="10202"/>
                    <a:pt x="6581" y="10969"/>
                  </a:cubicBezTo>
                  <a:cubicBezTo>
                    <a:pt x="6645" y="11267"/>
                    <a:pt x="6730" y="11544"/>
                    <a:pt x="6773" y="11842"/>
                  </a:cubicBezTo>
                  <a:cubicBezTo>
                    <a:pt x="6858" y="12353"/>
                    <a:pt x="6922" y="12864"/>
                    <a:pt x="7007" y="13376"/>
                  </a:cubicBezTo>
                  <a:cubicBezTo>
                    <a:pt x="7007" y="13397"/>
                    <a:pt x="7029" y="13418"/>
                    <a:pt x="7050" y="13439"/>
                  </a:cubicBezTo>
                  <a:cubicBezTo>
                    <a:pt x="7071" y="13418"/>
                    <a:pt x="7092" y="13397"/>
                    <a:pt x="7092" y="13376"/>
                  </a:cubicBezTo>
                  <a:cubicBezTo>
                    <a:pt x="7114" y="13120"/>
                    <a:pt x="7135" y="12886"/>
                    <a:pt x="7156" y="12630"/>
                  </a:cubicBezTo>
                  <a:cubicBezTo>
                    <a:pt x="7199" y="12204"/>
                    <a:pt x="7220" y="11778"/>
                    <a:pt x="7284" y="11331"/>
                  </a:cubicBezTo>
                  <a:cubicBezTo>
                    <a:pt x="7391" y="10500"/>
                    <a:pt x="7518" y="9670"/>
                    <a:pt x="7625" y="8839"/>
                  </a:cubicBezTo>
                  <a:cubicBezTo>
                    <a:pt x="7667" y="8626"/>
                    <a:pt x="7731" y="8434"/>
                    <a:pt x="7667" y="8264"/>
                  </a:cubicBezTo>
                  <a:cubicBezTo>
                    <a:pt x="7731" y="8179"/>
                    <a:pt x="7817" y="8179"/>
                    <a:pt x="7880" y="8158"/>
                  </a:cubicBezTo>
                  <a:cubicBezTo>
                    <a:pt x="8243" y="8094"/>
                    <a:pt x="8605" y="8030"/>
                    <a:pt x="8945" y="7966"/>
                  </a:cubicBezTo>
                  <a:cubicBezTo>
                    <a:pt x="9584" y="7838"/>
                    <a:pt x="10223" y="7732"/>
                    <a:pt x="10862" y="7668"/>
                  </a:cubicBezTo>
                  <a:cubicBezTo>
                    <a:pt x="11224" y="7646"/>
                    <a:pt x="11608" y="7604"/>
                    <a:pt x="11970" y="7540"/>
                  </a:cubicBezTo>
                  <a:cubicBezTo>
                    <a:pt x="12523" y="7433"/>
                    <a:pt x="13077" y="7327"/>
                    <a:pt x="13631" y="7221"/>
                  </a:cubicBezTo>
                  <a:cubicBezTo>
                    <a:pt x="13673" y="7221"/>
                    <a:pt x="13716" y="7221"/>
                    <a:pt x="13737" y="7135"/>
                  </a:cubicBezTo>
                  <a:cubicBezTo>
                    <a:pt x="13460" y="7114"/>
                    <a:pt x="13205" y="7050"/>
                    <a:pt x="12949" y="7029"/>
                  </a:cubicBezTo>
                  <a:cubicBezTo>
                    <a:pt x="12481" y="6965"/>
                    <a:pt x="12033" y="6901"/>
                    <a:pt x="11586" y="6837"/>
                  </a:cubicBezTo>
                  <a:cubicBezTo>
                    <a:pt x="10926" y="6731"/>
                    <a:pt x="10266" y="6645"/>
                    <a:pt x="9606" y="6539"/>
                  </a:cubicBezTo>
                  <a:cubicBezTo>
                    <a:pt x="9201" y="6475"/>
                    <a:pt x="8796" y="6411"/>
                    <a:pt x="8392" y="6326"/>
                  </a:cubicBezTo>
                  <a:cubicBezTo>
                    <a:pt x="8008" y="6262"/>
                    <a:pt x="7987" y="6220"/>
                    <a:pt x="7966" y="5836"/>
                  </a:cubicBezTo>
                  <a:cubicBezTo>
                    <a:pt x="7923" y="5112"/>
                    <a:pt x="7880" y="4367"/>
                    <a:pt x="7838" y="3643"/>
                  </a:cubicBezTo>
                  <a:cubicBezTo>
                    <a:pt x="7795" y="2940"/>
                    <a:pt x="7731" y="2258"/>
                    <a:pt x="7689" y="1577"/>
                  </a:cubicBezTo>
                  <a:cubicBezTo>
                    <a:pt x="7646" y="1108"/>
                    <a:pt x="7625" y="640"/>
                    <a:pt x="7604" y="171"/>
                  </a:cubicBezTo>
                  <a:cubicBezTo>
                    <a:pt x="7582" y="128"/>
                    <a:pt x="7582" y="86"/>
                    <a:pt x="7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323055" y="-897499"/>
              <a:ext cx="627966" cy="628619"/>
            </a:xfrm>
            <a:custGeom>
              <a:avLst/>
              <a:gdLst/>
              <a:ahLst/>
              <a:cxnLst/>
              <a:rect l="l" t="t" r="r" b="b"/>
              <a:pathLst>
                <a:path w="14697" h="14714" extrusionOk="0">
                  <a:moveTo>
                    <a:pt x="7945" y="338"/>
                  </a:moveTo>
                  <a:cubicBezTo>
                    <a:pt x="7966" y="423"/>
                    <a:pt x="7966" y="465"/>
                    <a:pt x="7966" y="508"/>
                  </a:cubicBezTo>
                  <a:cubicBezTo>
                    <a:pt x="8009" y="977"/>
                    <a:pt x="8030" y="1445"/>
                    <a:pt x="8073" y="1914"/>
                  </a:cubicBezTo>
                  <a:cubicBezTo>
                    <a:pt x="8115" y="2595"/>
                    <a:pt x="8179" y="3298"/>
                    <a:pt x="8222" y="3980"/>
                  </a:cubicBezTo>
                  <a:cubicBezTo>
                    <a:pt x="8264" y="4704"/>
                    <a:pt x="8307" y="5449"/>
                    <a:pt x="8350" y="6173"/>
                  </a:cubicBezTo>
                  <a:cubicBezTo>
                    <a:pt x="8371" y="6557"/>
                    <a:pt x="8392" y="6599"/>
                    <a:pt x="8776" y="6684"/>
                  </a:cubicBezTo>
                  <a:cubicBezTo>
                    <a:pt x="9180" y="6748"/>
                    <a:pt x="9585" y="6812"/>
                    <a:pt x="9990" y="6876"/>
                  </a:cubicBezTo>
                  <a:cubicBezTo>
                    <a:pt x="10650" y="6982"/>
                    <a:pt x="11310" y="7068"/>
                    <a:pt x="11970" y="7174"/>
                  </a:cubicBezTo>
                  <a:cubicBezTo>
                    <a:pt x="12417" y="7238"/>
                    <a:pt x="12865" y="7302"/>
                    <a:pt x="13312" y="7366"/>
                  </a:cubicBezTo>
                  <a:cubicBezTo>
                    <a:pt x="13589" y="7408"/>
                    <a:pt x="13844" y="7451"/>
                    <a:pt x="14121" y="7494"/>
                  </a:cubicBezTo>
                  <a:cubicBezTo>
                    <a:pt x="14100" y="7558"/>
                    <a:pt x="14036" y="7558"/>
                    <a:pt x="13994" y="7558"/>
                  </a:cubicBezTo>
                  <a:cubicBezTo>
                    <a:pt x="13440" y="7664"/>
                    <a:pt x="12907" y="7770"/>
                    <a:pt x="12354" y="7877"/>
                  </a:cubicBezTo>
                  <a:cubicBezTo>
                    <a:pt x="11970" y="7941"/>
                    <a:pt x="11608" y="7983"/>
                    <a:pt x="11246" y="8005"/>
                  </a:cubicBezTo>
                  <a:cubicBezTo>
                    <a:pt x="10607" y="8069"/>
                    <a:pt x="9968" y="8175"/>
                    <a:pt x="9329" y="8303"/>
                  </a:cubicBezTo>
                  <a:cubicBezTo>
                    <a:pt x="8967" y="8367"/>
                    <a:pt x="8627" y="8431"/>
                    <a:pt x="8264" y="8495"/>
                  </a:cubicBezTo>
                  <a:cubicBezTo>
                    <a:pt x="8179" y="8516"/>
                    <a:pt x="8115" y="8516"/>
                    <a:pt x="8051" y="8601"/>
                  </a:cubicBezTo>
                  <a:cubicBezTo>
                    <a:pt x="8115" y="8793"/>
                    <a:pt x="8030" y="8984"/>
                    <a:pt x="8009" y="9176"/>
                  </a:cubicBezTo>
                  <a:cubicBezTo>
                    <a:pt x="7902" y="10007"/>
                    <a:pt x="7775" y="10837"/>
                    <a:pt x="7668" y="11668"/>
                  </a:cubicBezTo>
                  <a:cubicBezTo>
                    <a:pt x="7604" y="12115"/>
                    <a:pt x="7583" y="12541"/>
                    <a:pt x="7540" y="12967"/>
                  </a:cubicBezTo>
                  <a:cubicBezTo>
                    <a:pt x="7519" y="13223"/>
                    <a:pt x="7498" y="13457"/>
                    <a:pt x="7476" y="13713"/>
                  </a:cubicBezTo>
                  <a:cubicBezTo>
                    <a:pt x="7476" y="13734"/>
                    <a:pt x="7455" y="13755"/>
                    <a:pt x="7434" y="13798"/>
                  </a:cubicBezTo>
                  <a:cubicBezTo>
                    <a:pt x="7413" y="13755"/>
                    <a:pt x="7391" y="13734"/>
                    <a:pt x="7391" y="13713"/>
                  </a:cubicBezTo>
                  <a:cubicBezTo>
                    <a:pt x="7306" y="13201"/>
                    <a:pt x="7242" y="12690"/>
                    <a:pt x="7157" y="12179"/>
                  </a:cubicBezTo>
                  <a:cubicBezTo>
                    <a:pt x="7114" y="11881"/>
                    <a:pt x="7029" y="11604"/>
                    <a:pt x="6965" y="11306"/>
                  </a:cubicBezTo>
                  <a:cubicBezTo>
                    <a:pt x="6752" y="10539"/>
                    <a:pt x="6539" y="9772"/>
                    <a:pt x="6348" y="9006"/>
                  </a:cubicBezTo>
                  <a:cubicBezTo>
                    <a:pt x="6262" y="8750"/>
                    <a:pt x="6220" y="8495"/>
                    <a:pt x="6135" y="8218"/>
                  </a:cubicBezTo>
                  <a:cubicBezTo>
                    <a:pt x="6071" y="8154"/>
                    <a:pt x="5986" y="8133"/>
                    <a:pt x="5879" y="8111"/>
                  </a:cubicBezTo>
                  <a:cubicBezTo>
                    <a:pt x="5198" y="7920"/>
                    <a:pt x="4495" y="7770"/>
                    <a:pt x="3792" y="7621"/>
                  </a:cubicBezTo>
                  <a:cubicBezTo>
                    <a:pt x="2727" y="7408"/>
                    <a:pt x="1662" y="7195"/>
                    <a:pt x="597" y="6982"/>
                  </a:cubicBezTo>
                  <a:cubicBezTo>
                    <a:pt x="533" y="6961"/>
                    <a:pt x="448" y="6961"/>
                    <a:pt x="384" y="6876"/>
                  </a:cubicBezTo>
                  <a:cubicBezTo>
                    <a:pt x="2408" y="6642"/>
                    <a:pt x="4410" y="6535"/>
                    <a:pt x="6390" y="6258"/>
                  </a:cubicBezTo>
                  <a:cubicBezTo>
                    <a:pt x="6518" y="5790"/>
                    <a:pt x="6646" y="5364"/>
                    <a:pt x="6752" y="4917"/>
                  </a:cubicBezTo>
                  <a:cubicBezTo>
                    <a:pt x="6880" y="4469"/>
                    <a:pt x="6987" y="4043"/>
                    <a:pt x="7093" y="3596"/>
                  </a:cubicBezTo>
                  <a:cubicBezTo>
                    <a:pt x="7349" y="2595"/>
                    <a:pt x="7604" y="1594"/>
                    <a:pt x="7860" y="593"/>
                  </a:cubicBezTo>
                  <a:cubicBezTo>
                    <a:pt x="7860" y="529"/>
                    <a:pt x="7902" y="465"/>
                    <a:pt x="7945" y="338"/>
                  </a:cubicBezTo>
                  <a:close/>
                  <a:moveTo>
                    <a:pt x="7971" y="1"/>
                  </a:moveTo>
                  <a:cubicBezTo>
                    <a:pt x="7946" y="1"/>
                    <a:pt x="7920" y="13"/>
                    <a:pt x="7902" y="39"/>
                  </a:cubicBezTo>
                  <a:cubicBezTo>
                    <a:pt x="7860" y="61"/>
                    <a:pt x="7817" y="125"/>
                    <a:pt x="7817" y="167"/>
                  </a:cubicBezTo>
                  <a:cubicBezTo>
                    <a:pt x="7775" y="274"/>
                    <a:pt x="7732" y="380"/>
                    <a:pt x="7689" y="508"/>
                  </a:cubicBezTo>
                  <a:cubicBezTo>
                    <a:pt x="7540" y="1147"/>
                    <a:pt x="7370" y="1786"/>
                    <a:pt x="7200" y="2425"/>
                  </a:cubicBezTo>
                  <a:cubicBezTo>
                    <a:pt x="6923" y="3575"/>
                    <a:pt x="6667" y="4725"/>
                    <a:pt x="6326" y="5854"/>
                  </a:cubicBezTo>
                  <a:cubicBezTo>
                    <a:pt x="6305" y="5939"/>
                    <a:pt x="6262" y="6024"/>
                    <a:pt x="6241" y="6109"/>
                  </a:cubicBezTo>
                  <a:cubicBezTo>
                    <a:pt x="6135" y="6131"/>
                    <a:pt x="6028" y="6152"/>
                    <a:pt x="5922" y="6152"/>
                  </a:cubicBezTo>
                  <a:cubicBezTo>
                    <a:pt x="5517" y="6194"/>
                    <a:pt x="5091" y="6237"/>
                    <a:pt x="4686" y="6280"/>
                  </a:cubicBezTo>
                  <a:cubicBezTo>
                    <a:pt x="4048" y="6344"/>
                    <a:pt x="3409" y="6407"/>
                    <a:pt x="2770" y="6471"/>
                  </a:cubicBezTo>
                  <a:cubicBezTo>
                    <a:pt x="1982" y="6557"/>
                    <a:pt x="1194" y="6620"/>
                    <a:pt x="384" y="6706"/>
                  </a:cubicBezTo>
                  <a:cubicBezTo>
                    <a:pt x="278" y="6727"/>
                    <a:pt x="171" y="6748"/>
                    <a:pt x="86" y="6791"/>
                  </a:cubicBezTo>
                  <a:cubicBezTo>
                    <a:pt x="1" y="6833"/>
                    <a:pt x="1" y="6961"/>
                    <a:pt x="65" y="6982"/>
                  </a:cubicBezTo>
                  <a:cubicBezTo>
                    <a:pt x="150" y="7025"/>
                    <a:pt x="257" y="7068"/>
                    <a:pt x="342" y="7089"/>
                  </a:cubicBezTo>
                  <a:cubicBezTo>
                    <a:pt x="938" y="7217"/>
                    <a:pt x="1534" y="7345"/>
                    <a:pt x="2131" y="7472"/>
                  </a:cubicBezTo>
                  <a:cubicBezTo>
                    <a:pt x="3110" y="7664"/>
                    <a:pt x="4069" y="7856"/>
                    <a:pt x="5027" y="8069"/>
                  </a:cubicBezTo>
                  <a:cubicBezTo>
                    <a:pt x="5347" y="8133"/>
                    <a:pt x="5666" y="8239"/>
                    <a:pt x="5986" y="8303"/>
                  </a:cubicBezTo>
                  <a:cubicBezTo>
                    <a:pt x="6028" y="8452"/>
                    <a:pt x="6050" y="8580"/>
                    <a:pt x="6092" y="8708"/>
                  </a:cubicBezTo>
                  <a:cubicBezTo>
                    <a:pt x="6262" y="9389"/>
                    <a:pt x="6454" y="10049"/>
                    <a:pt x="6625" y="10710"/>
                  </a:cubicBezTo>
                  <a:cubicBezTo>
                    <a:pt x="6923" y="11711"/>
                    <a:pt x="7136" y="12712"/>
                    <a:pt x="7221" y="13755"/>
                  </a:cubicBezTo>
                  <a:cubicBezTo>
                    <a:pt x="7242" y="14011"/>
                    <a:pt x="7285" y="14266"/>
                    <a:pt x="7306" y="14522"/>
                  </a:cubicBezTo>
                  <a:cubicBezTo>
                    <a:pt x="7327" y="14586"/>
                    <a:pt x="7327" y="14628"/>
                    <a:pt x="7370" y="14692"/>
                  </a:cubicBezTo>
                  <a:cubicBezTo>
                    <a:pt x="7370" y="14692"/>
                    <a:pt x="7413" y="14714"/>
                    <a:pt x="7434" y="14714"/>
                  </a:cubicBezTo>
                  <a:cubicBezTo>
                    <a:pt x="7455" y="14714"/>
                    <a:pt x="7498" y="14692"/>
                    <a:pt x="7519" y="14671"/>
                  </a:cubicBezTo>
                  <a:cubicBezTo>
                    <a:pt x="7540" y="14650"/>
                    <a:pt x="7540" y="14607"/>
                    <a:pt x="7540" y="14586"/>
                  </a:cubicBezTo>
                  <a:cubicBezTo>
                    <a:pt x="7562" y="14458"/>
                    <a:pt x="7583" y="14330"/>
                    <a:pt x="7583" y="14181"/>
                  </a:cubicBezTo>
                  <a:cubicBezTo>
                    <a:pt x="7647" y="13542"/>
                    <a:pt x="7689" y="12903"/>
                    <a:pt x="7775" y="12264"/>
                  </a:cubicBezTo>
                  <a:cubicBezTo>
                    <a:pt x="7881" y="11285"/>
                    <a:pt x="8030" y="10326"/>
                    <a:pt x="8158" y="9347"/>
                  </a:cubicBezTo>
                  <a:cubicBezTo>
                    <a:pt x="8179" y="9134"/>
                    <a:pt x="8222" y="8899"/>
                    <a:pt x="8264" y="8665"/>
                  </a:cubicBezTo>
                  <a:cubicBezTo>
                    <a:pt x="8371" y="8644"/>
                    <a:pt x="8477" y="8622"/>
                    <a:pt x="8584" y="8601"/>
                  </a:cubicBezTo>
                  <a:cubicBezTo>
                    <a:pt x="8839" y="8559"/>
                    <a:pt x="9116" y="8516"/>
                    <a:pt x="9372" y="8473"/>
                  </a:cubicBezTo>
                  <a:cubicBezTo>
                    <a:pt x="9990" y="8324"/>
                    <a:pt x="10607" y="8239"/>
                    <a:pt x="11246" y="8175"/>
                  </a:cubicBezTo>
                  <a:cubicBezTo>
                    <a:pt x="11715" y="8133"/>
                    <a:pt x="12205" y="8069"/>
                    <a:pt x="12673" y="7983"/>
                  </a:cubicBezTo>
                  <a:cubicBezTo>
                    <a:pt x="13269" y="7898"/>
                    <a:pt x="13844" y="7770"/>
                    <a:pt x="14441" y="7664"/>
                  </a:cubicBezTo>
                  <a:cubicBezTo>
                    <a:pt x="14505" y="7643"/>
                    <a:pt x="14590" y="7643"/>
                    <a:pt x="14654" y="7600"/>
                  </a:cubicBezTo>
                  <a:cubicBezTo>
                    <a:pt x="14675" y="7600"/>
                    <a:pt x="14696" y="7558"/>
                    <a:pt x="14696" y="7536"/>
                  </a:cubicBezTo>
                  <a:cubicBezTo>
                    <a:pt x="14696" y="7494"/>
                    <a:pt x="14675" y="7451"/>
                    <a:pt x="14654" y="7451"/>
                  </a:cubicBezTo>
                  <a:cubicBezTo>
                    <a:pt x="14547" y="7408"/>
                    <a:pt x="14462" y="7366"/>
                    <a:pt x="14356" y="7366"/>
                  </a:cubicBezTo>
                  <a:cubicBezTo>
                    <a:pt x="13972" y="7302"/>
                    <a:pt x="13589" y="7238"/>
                    <a:pt x="13206" y="7174"/>
                  </a:cubicBezTo>
                  <a:cubicBezTo>
                    <a:pt x="12503" y="7068"/>
                    <a:pt x="11800" y="6982"/>
                    <a:pt x="11118" y="6876"/>
                  </a:cubicBezTo>
                  <a:cubicBezTo>
                    <a:pt x="10373" y="6748"/>
                    <a:pt x="9628" y="6642"/>
                    <a:pt x="8882" y="6535"/>
                  </a:cubicBezTo>
                  <a:cubicBezTo>
                    <a:pt x="8776" y="6514"/>
                    <a:pt x="8648" y="6514"/>
                    <a:pt x="8520" y="6386"/>
                  </a:cubicBezTo>
                  <a:lnTo>
                    <a:pt x="8520" y="6407"/>
                  </a:lnTo>
                  <a:cubicBezTo>
                    <a:pt x="8520" y="6280"/>
                    <a:pt x="8520" y="6173"/>
                    <a:pt x="8499" y="6067"/>
                  </a:cubicBezTo>
                  <a:cubicBezTo>
                    <a:pt x="8477" y="5492"/>
                    <a:pt x="8456" y="4917"/>
                    <a:pt x="8414" y="4342"/>
                  </a:cubicBezTo>
                  <a:cubicBezTo>
                    <a:pt x="8371" y="3852"/>
                    <a:pt x="8328" y="3383"/>
                    <a:pt x="8286" y="2893"/>
                  </a:cubicBezTo>
                  <a:cubicBezTo>
                    <a:pt x="8243" y="2191"/>
                    <a:pt x="8222" y="1509"/>
                    <a:pt x="8179" y="806"/>
                  </a:cubicBezTo>
                  <a:cubicBezTo>
                    <a:pt x="8158" y="615"/>
                    <a:pt x="8137" y="444"/>
                    <a:pt x="8115" y="252"/>
                  </a:cubicBezTo>
                  <a:cubicBezTo>
                    <a:pt x="8115" y="189"/>
                    <a:pt x="8094" y="125"/>
                    <a:pt x="8051" y="61"/>
                  </a:cubicBezTo>
                  <a:cubicBezTo>
                    <a:pt x="8039" y="24"/>
                    <a:pt x="8005" y="1"/>
                    <a:pt x="7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873876" y="4796562"/>
            <a:ext cx="64647" cy="65536"/>
          </a:xfrm>
          <a:custGeom>
            <a:avLst/>
            <a:gdLst/>
            <a:ahLst/>
            <a:cxnLst/>
            <a:rect l="l" t="t" r="r" b="b"/>
            <a:pathLst>
              <a:path w="1513" h="1534" extrusionOk="0">
                <a:moveTo>
                  <a:pt x="65" y="0"/>
                </a:moveTo>
                <a:cubicBezTo>
                  <a:pt x="43" y="0"/>
                  <a:pt x="22" y="22"/>
                  <a:pt x="43" y="22"/>
                </a:cubicBezTo>
                <a:cubicBezTo>
                  <a:pt x="43" y="43"/>
                  <a:pt x="43" y="43"/>
                  <a:pt x="65" y="64"/>
                </a:cubicBezTo>
                <a:cubicBezTo>
                  <a:pt x="107" y="128"/>
                  <a:pt x="150" y="213"/>
                  <a:pt x="192" y="277"/>
                </a:cubicBezTo>
                <a:cubicBezTo>
                  <a:pt x="278" y="384"/>
                  <a:pt x="341" y="511"/>
                  <a:pt x="427" y="618"/>
                </a:cubicBezTo>
                <a:cubicBezTo>
                  <a:pt x="448" y="660"/>
                  <a:pt x="469" y="703"/>
                  <a:pt x="490" y="746"/>
                </a:cubicBezTo>
                <a:cubicBezTo>
                  <a:pt x="490" y="767"/>
                  <a:pt x="469" y="788"/>
                  <a:pt x="469" y="788"/>
                </a:cubicBezTo>
                <a:cubicBezTo>
                  <a:pt x="405" y="873"/>
                  <a:pt x="363" y="959"/>
                  <a:pt x="320" y="1044"/>
                </a:cubicBezTo>
                <a:cubicBezTo>
                  <a:pt x="256" y="1172"/>
                  <a:pt x="171" y="1299"/>
                  <a:pt x="86" y="1406"/>
                </a:cubicBezTo>
                <a:cubicBezTo>
                  <a:pt x="43" y="1427"/>
                  <a:pt x="22" y="1470"/>
                  <a:pt x="1" y="1491"/>
                </a:cubicBezTo>
                <a:cubicBezTo>
                  <a:pt x="1" y="1491"/>
                  <a:pt x="1" y="1512"/>
                  <a:pt x="1" y="1512"/>
                </a:cubicBezTo>
                <a:cubicBezTo>
                  <a:pt x="1" y="1512"/>
                  <a:pt x="1" y="1512"/>
                  <a:pt x="1" y="1534"/>
                </a:cubicBezTo>
                <a:lnTo>
                  <a:pt x="22" y="1534"/>
                </a:lnTo>
                <a:cubicBezTo>
                  <a:pt x="22" y="1534"/>
                  <a:pt x="22" y="1534"/>
                  <a:pt x="22" y="1512"/>
                </a:cubicBezTo>
                <a:cubicBezTo>
                  <a:pt x="43" y="1512"/>
                  <a:pt x="43" y="1491"/>
                  <a:pt x="65" y="1491"/>
                </a:cubicBezTo>
                <a:cubicBezTo>
                  <a:pt x="128" y="1427"/>
                  <a:pt x="214" y="1363"/>
                  <a:pt x="278" y="1321"/>
                </a:cubicBezTo>
                <a:cubicBezTo>
                  <a:pt x="384" y="1236"/>
                  <a:pt x="490" y="1150"/>
                  <a:pt x="597" y="1065"/>
                </a:cubicBezTo>
                <a:cubicBezTo>
                  <a:pt x="640" y="1044"/>
                  <a:pt x="661" y="1023"/>
                  <a:pt x="682" y="1001"/>
                </a:cubicBezTo>
                <a:cubicBezTo>
                  <a:pt x="703" y="1023"/>
                  <a:pt x="703" y="1023"/>
                  <a:pt x="725" y="1044"/>
                </a:cubicBezTo>
                <a:cubicBezTo>
                  <a:pt x="746" y="1065"/>
                  <a:pt x="789" y="1086"/>
                  <a:pt x="810" y="1108"/>
                </a:cubicBezTo>
                <a:cubicBezTo>
                  <a:pt x="895" y="1150"/>
                  <a:pt x="959" y="1193"/>
                  <a:pt x="1023" y="1257"/>
                </a:cubicBezTo>
                <a:cubicBezTo>
                  <a:pt x="1087" y="1299"/>
                  <a:pt x="1129" y="1342"/>
                  <a:pt x="1193" y="1385"/>
                </a:cubicBezTo>
                <a:lnTo>
                  <a:pt x="1385" y="1512"/>
                </a:lnTo>
                <a:cubicBezTo>
                  <a:pt x="1406" y="1534"/>
                  <a:pt x="1406" y="1534"/>
                  <a:pt x="1428" y="1534"/>
                </a:cubicBezTo>
                <a:cubicBezTo>
                  <a:pt x="1428" y="1534"/>
                  <a:pt x="1449" y="1534"/>
                  <a:pt x="1428" y="1512"/>
                </a:cubicBezTo>
                <a:lnTo>
                  <a:pt x="1449" y="1512"/>
                </a:lnTo>
                <a:cubicBezTo>
                  <a:pt x="1449" y="1512"/>
                  <a:pt x="1428" y="1491"/>
                  <a:pt x="1428" y="1470"/>
                </a:cubicBezTo>
                <a:cubicBezTo>
                  <a:pt x="1385" y="1427"/>
                  <a:pt x="1364" y="1385"/>
                  <a:pt x="1321" y="1342"/>
                </a:cubicBezTo>
                <a:cubicBezTo>
                  <a:pt x="1257" y="1257"/>
                  <a:pt x="1193" y="1193"/>
                  <a:pt x="1151" y="1108"/>
                </a:cubicBezTo>
                <a:cubicBezTo>
                  <a:pt x="1087" y="1023"/>
                  <a:pt x="1023" y="937"/>
                  <a:pt x="959" y="852"/>
                </a:cubicBezTo>
                <a:cubicBezTo>
                  <a:pt x="959" y="831"/>
                  <a:pt x="938" y="831"/>
                  <a:pt x="938" y="810"/>
                </a:cubicBezTo>
                <a:cubicBezTo>
                  <a:pt x="938" y="788"/>
                  <a:pt x="959" y="788"/>
                  <a:pt x="959" y="767"/>
                </a:cubicBezTo>
                <a:cubicBezTo>
                  <a:pt x="1023" y="703"/>
                  <a:pt x="1087" y="639"/>
                  <a:pt x="1129" y="597"/>
                </a:cubicBezTo>
                <a:cubicBezTo>
                  <a:pt x="1172" y="533"/>
                  <a:pt x="1215" y="490"/>
                  <a:pt x="1257" y="426"/>
                </a:cubicBezTo>
                <a:cubicBezTo>
                  <a:pt x="1321" y="362"/>
                  <a:pt x="1385" y="277"/>
                  <a:pt x="1449" y="213"/>
                </a:cubicBezTo>
                <a:cubicBezTo>
                  <a:pt x="1470" y="192"/>
                  <a:pt x="1491" y="171"/>
                  <a:pt x="1513" y="149"/>
                </a:cubicBezTo>
                <a:cubicBezTo>
                  <a:pt x="1513" y="149"/>
                  <a:pt x="1513" y="128"/>
                  <a:pt x="1513" y="128"/>
                </a:cubicBezTo>
                <a:cubicBezTo>
                  <a:pt x="1513" y="128"/>
                  <a:pt x="1513" y="107"/>
                  <a:pt x="1513" y="107"/>
                </a:cubicBezTo>
                <a:lnTo>
                  <a:pt x="1491" y="107"/>
                </a:lnTo>
                <a:cubicBezTo>
                  <a:pt x="1470" y="128"/>
                  <a:pt x="1449" y="128"/>
                  <a:pt x="1428" y="128"/>
                </a:cubicBezTo>
                <a:cubicBezTo>
                  <a:pt x="1364" y="192"/>
                  <a:pt x="1278" y="235"/>
                  <a:pt x="1193" y="277"/>
                </a:cubicBezTo>
                <a:cubicBezTo>
                  <a:pt x="1066" y="362"/>
                  <a:pt x="916" y="447"/>
                  <a:pt x="767" y="533"/>
                </a:cubicBezTo>
                <a:cubicBezTo>
                  <a:pt x="767" y="533"/>
                  <a:pt x="746" y="533"/>
                  <a:pt x="725" y="554"/>
                </a:cubicBezTo>
                <a:cubicBezTo>
                  <a:pt x="725" y="533"/>
                  <a:pt x="703" y="533"/>
                  <a:pt x="703" y="511"/>
                </a:cubicBezTo>
                <a:cubicBezTo>
                  <a:pt x="661" y="490"/>
                  <a:pt x="597" y="447"/>
                  <a:pt x="554" y="405"/>
                </a:cubicBezTo>
                <a:cubicBezTo>
                  <a:pt x="490" y="362"/>
                  <a:pt x="427" y="298"/>
                  <a:pt x="363" y="235"/>
                </a:cubicBezTo>
                <a:cubicBezTo>
                  <a:pt x="256" y="171"/>
                  <a:pt x="192" y="85"/>
                  <a:pt x="107" y="22"/>
                </a:cubicBezTo>
                <a:cubicBezTo>
                  <a:pt x="86" y="22"/>
                  <a:pt x="65" y="0"/>
                  <a:pt x="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 flipH="1">
            <a:off x="139636" y="3843067"/>
            <a:ext cx="67790" cy="68723"/>
          </a:xfrm>
          <a:custGeom>
            <a:avLst/>
            <a:gdLst/>
            <a:ahLst/>
            <a:cxnLst/>
            <a:rect l="l" t="t" r="r" b="b"/>
            <a:pathLst>
              <a:path w="1513" h="1534" extrusionOk="0">
                <a:moveTo>
                  <a:pt x="65" y="0"/>
                </a:moveTo>
                <a:cubicBezTo>
                  <a:pt x="43" y="0"/>
                  <a:pt x="22" y="22"/>
                  <a:pt x="43" y="22"/>
                </a:cubicBezTo>
                <a:cubicBezTo>
                  <a:pt x="43" y="43"/>
                  <a:pt x="43" y="43"/>
                  <a:pt x="65" y="64"/>
                </a:cubicBezTo>
                <a:cubicBezTo>
                  <a:pt x="107" y="128"/>
                  <a:pt x="150" y="213"/>
                  <a:pt x="192" y="277"/>
                </a:cubicBezTo>
                <a:cubicBezTo>
                  <a:pt x="278" y="384"/>
                  <a:pt x="341" y="511"/>
                  <a:pt x="427" y="618"/>
                </a:cubicBezTo>
                <a:cubicBezTo>
                  <a:pt x="448" y="660"/>
                  <a:pt x="469" y="703"/>
                  <a:pt x="490" y="746"/>
                </a:cubicBezTo>
                <a:cubicBezTo>
                  <a:pt x="490" y="767"/>
                  <a:pt x="469" y="788"/>
                  <a:pt x="469" y="788"/>
                </a:cubicBezTo>
                <a:cubicBezTo>
                  <a:pt x="405" y="873"/>
                  <a:pt x="363" y="959"/>
                  <a:pt x="320" y="1044"/>
                </a:cubicBezTo>
                <a:cubicBezTo>
                  <a:pt x="256" y="1172"/>
                  <a:pt x="171" y="1299"/>
                  <a:pt x="86" y="1406"/>
                </a:cubicBezTo>
                <a:cubicBezTo>
                  <a:pt x="43" y="1427"/>
                  <a:pt x="22" y="1470"/>
                  <a:pt x="1" y="1491"/>
                </a:cubicBezTo>
                <a:cubicBezTo>
                  <a:pt x="1" y="1491"/>
                  <a:pt x="1" y="1512"/>
                  <a:pt x="1" y="1512"/>
                </a:cubicBezTo>
                <a:cubicBezTo>
                  <a:pt x="1" y="1512"/>
                  <a:pt x="1" y="1512"/>
                  <a:pt x="1" y="1534"/>
                </a:cubicBezTo>
                <a:lnTo>
                  <a:pt x="22" y="1534"/>
                </a:lnTo>
                <a:cubicBezTo>
                  <a:pt x="22" y="1534"/>
                  <a:pt x="22" y="1534"/>
                  <a:pt x="22" y="1512"/>
                </a:cubicBezTo>
                <a:cubicBezTo>
                  <a:pt x="43" y="1512"/>
                  <a:pt x="43" y="1491"/>
                  <a:pt x="65" y="1491"/>
                </a:cubicBezTo>
                <a:cubicBezTo>
                  <a:pt x="128" y="1427"/>
                  <a:pt x="214" y="1363"/>
                  <a:pt x="278" y="1321"/>
                </a:cubicBezTo>
                <a:cubicBezTo>
                  <a:pt x="384" y="1236"/>
                  <a:pt x="490" y="1150"/>
                  <a:pt x="597" y="1065"/>
                </a:cubicBezTo>
                <a:cubicBezTo>
                  <a:pt x="640" y="1044"/>
                  <a:pt x="661" y="1023"/>
                  <a:pt x="682" y="1001"/>
                </a:cubicBezTo>
                <a:cubicBezTo>
                  <a:pt x="703" y="1023"/>
                  <a:pt x="703" y="1023"/>
                  <a:pt x="725" y="1044"/>
                </a:cubicBezTo>
                <a:cubicBezTo>
                  <a:pt x="746" y="1065"/>
                  <a:pt x="789" y="1086"/>
                  <a:pt x="810" y="1108"/>
                </a:cubicBezTo>
                <a:cubicBezTo>
                  <a:pt x="895" y="1150"/>
                  <a:pt x="959" y="1193"/>
                  <a:pt x="1023" y="1257"/>
                </a:cubicBezTo>
                <a:cubicBezTo>
                  <a:pt x="1087" y="1299"/>
                  <a:pt x="1129" y="1342"/>
                  <a:pt x="1193" y="1385"/>
                </a:cubicBezTo>
                <a:lnTo>
                  <a:pt x="1385" y="1512"/>
                </a:lnTo>
                <a:cubicBezTo>
                  <a:pt x="1406" y="1534"/>
                  <a:pt x="1406" y="1534"/>
                  <a:pt x="1428" y="1534"/>
                </a:cubicBezTo>
                <a:cubicBezTo>
                  <a:pt x="1428" y="1534"/>
                  <a:pt x="1449" y="1534"/>
                  <a:pt x="1428" y="1512"/>
                </a:cubicBezTo>
                <a:lnTo>
                  <a:pt x="1449" y="1512"/>
                </a:lnTo>
                <a:cubicBezTo>
                  <a:pt x="1449" y="1512"/>
                  <a:pt x="1428" y="1491"/>
                  <a:pt x="1428" y="1470"/>
                </a:cubicBezTo>
                <a:cubicBezTo>
                  <a:pt x="1385" y="1427"/>
                  <a:pt x="1364" y="1385"/>
                  <a:pt x="1321" y="1342"/>
                </a:cubicBezTo>
                <a:cubicBezTo>
                  <a:pt x="1257" y="1257"/>
                  <a:pt x="1193" y="1193"/>
                  <a:pt x="1151" y="1108"/>
                </a:cubicBezTo>
                <a:cubicBezTo>
                  <a:pt x="1087" y="1023"/>
                  <a:pt x="1023" y="937"/>
                  <a:pt x="959" y="852"/>
                </a:cubicBezTo>
                <a:cubicBezTo>
                  <a:pt x="959" y="831"/>
                  <a:pt x="938" y="831"/>
                  <a:pt x="938" y="810"/>
                </a:cubicBezTo>
                <a:cubicBezTo>
                  <a:pt x="938" y="788"/>
                  <a:pt x="959" y="788"/>
                  <a:pt x="959" y="767"/>
                </a:cubicBezTo>
                <a:cubicBezTo>
                  <a:pt x="1023" y="703"/>
                  <a:pt x="1087" y="639"/>
                  <a:pt x="1129" y="597"/>
                </a:cubicBezTo>
                <a:cubicBezTo>
                  <a:pt x="1172" y="533"/>
                  <a:pt x="1215" y="490"/>
                  <a:pt x="1257" y="426"/>
                </a:cubicBezTo>
                <a:cubicBezTo>
                  <a:pt x="1321" y="362"/>
                  <a:pt x="1385" y="277"/>
                  <a:pt x="1449" y="213"/>
                </a:cubicBezTo>
                <a:cubicBezTo>
                  <a:pt x="1470" y="192"/>
                  <a:pt x="1491" y="171"/>
                  <a:pt x="1513" y="149"/>
                </a:cubicBezTo>
                <a:cubicBezTo>
                  <a:pt x="1513" y="149"/>
                  <a:pt x="1513" y="128"/>
                  <a:pt x="1513" y="128"/>
                </a:cubicBezTo>
                <a:cubicBezTo>
                  <a:pt x="1513" y="128"/>
                  <a:pt x="1513" y="107"/>
                  <a:pt x="1513" y="107"/>
                </a:cubicBezTo>
                <a:lnTo>
                  <a:pt x="1491" y="107"/>
                </a:lnTo>
                <a:cubicBezTo>
                  <a:pt x="1470" y="128"/>
                  <a:pt x="1449" y="128"/>
                  <a:pt x="1428" y="128"/>
                </a:cubicBezTo>
                <a:cubicBezTo>
                  <a:pt x="1364" y="192"/>
                  <a:pt x="1278" y="235"/>
                  <a:pt x="1193" y="277"/>
                </a:cubicBezTo>
                <a:cubicBezTo>
                  <a:pt x="1066" y="362"/>
                  <a:pt x="916" y="447"/>
                  <a:pt x="767" y="533"/>
                </a:cubicBezTo>
                <a:cubicBezTo>
                  <a:pt x="767" y="533"/>
                  <a:pt x="746" y="533"/>
                  <a:pt x="725" y="554"/>
                </a:cubicBezTo>
                <a:cubicBezTo>
                  <a:pt x="725" y="533"/>
                  <a:pt x="703" y="533"/>
                  <a:pt x="703" y="511"/>
                </a:cubicBezTo>
                <a:cubicBezTo>
                  <a:pt x="661" y="490"/>
                  <a:pt x="597" y="447"/>
                  <a:pt x="554" y="405"/>
                </a:cubicBezTo>
                <a:cubicBezTo>
                  <a:pt x="490" y="362"/>
                  <a:pt x="427" y="298"/>
                  <a:pt x="363" y="235"/>
                </a:cubicBezTo>
                <a:cubicBezTo>
                  <a:pt x="256" y="171"/>
                  <a:pt x="192" y="85"/>
                  <a:pt x="107" y="22"/>
                </a:cubicBezTo>
                <a:cubicBezTo>
                  <a:pt x="86" y="22"/>
                  <a:pt x="65" y="0"/>
                  <a:pt x="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8936569" y="2059376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6"/>
          <p:cNvGrpSpPr/>
          <p:nvPr/>
        </p:nvGrpSpPr>
        <p:grpSpPr>
          <a:xfrm>
            <a:off x="207430" y="145751"/>
            <a:ext cx="700416" cy="735600"/>
            <a:chOff x="173462" y="192446"/>
            <a:chExt cx="700416" cy="735600"/>
          </a:xfrm>
        </p:grpSpPr>
        <p:sp>
          <p:nvSpPr>
            <p:cNvPr id="153" name="Google Shape;153;p6"/>
            <p:cNvSpPr/>
            <p:nvPr/>
          </p:nvSpPr>
          <p:spPr>
            <a:xfrm>
              <a:off x="787019" y="19244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6"/>
            <p:cNvGrpSpPr/>
            <p:nvPr/>
          </p:nvGrpSpPr>
          <p:grpSpPr>
            <a:xfrm>
              <a:off x="259705" y="279294"/>
              <a:ext cx="91443" cy="76200"/>
              <a:chOff x="8870910" y="-843670"/>
              <a:chExt cx="54606" cy="44645"/>
            </a:xfrm>
          </p:grpSpPr>
          <p:sp>
            <p:nvSpPr>
              <p:cNvPr id="155" name="Google Shape;155;p6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6"/>
            <p:cNvGrpSpPr/>
            <p:nvPr/>
          </p:nvGrpSpPr>
          <p:grpSpPr>
            <a:xfrm>
              <a:off x="173462" y="669019"/>
              <a:ext cx="263928" cy="259027"/>
              <a:chOff x="8281224" y="-1099319"/>
              <a:chExt cx="263928" cy="259027"/>
            </a:xfrm>
          </p:grpSpPr>
          <p:sp>
            <p:nvSpPr>
              <p:cNvPr id="158" name="Google Shape;158;p6"/>
              <p:cNvSpPr/>
              <p:nvPr/>
            </p:nvSpPr>
            <p:spPr>
              <a:xfrm>
                <a:off x="8281224" y="-1099319"/>
                <a:ext cx="263928" cy="259027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8300323" y="-1085092"/>
                <a:ext cx="225729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0" name="Google Shape;160;p6"/>
          <p:cNvGrpSpPr/>
          <p:nvPr/>
        </p:nvGrpSpPr>
        <p:grpSpPr>
          <a:xfrm>
            <a:off x="8195930" y="4292936"/>
            <a:ext cx="681393" cy="672200"/>
            <a:chOff x="8195930" y="4292936"/>
            <a:chExt cx="681393" cy="672200"/>
          </a:xfrm>
        </p:grpSpPr>
        <p:grpSp>
          <p:nvGrpSpPr>
            <p:cNvPr id="161" name="Google Shape;161;p6"/>
            <p:cNvGrpSpPr/>
            <p:nvPr/>
          </p:nvGrpSpPr>
          <p:grpSpPr>
            <a:xfrm>
              <a:off x="8785880" y="4292936"/>
              <a:ext cx="91443" cy="76200"/>
              <a:chOff x="8870910" y="-843670"/>
              <a:chExt cx="54606" cy="44645"/>
            </a:xfrm>
          </p:grpSpPr>
          <p:sp>
            <p:nvSpPr>
              <p:cNvPr id="162" name="Google Shape;162;p6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6"/>
            <p:cNvGrpSpPr/>
            <p:nvPr/>
          </p:nvGrpSpPr>
          <p:grpSpPr>
            <a:xfrm>
              <a:off x="8600552" y="4693512"/>
              <a:ext cx="276760" cy="271622"/>
              <a:chOff x="3490002" y="196082"/>
              <a:chExt cx="276760" cy="271622"/>
            </a:xfrm>
          </p:grpSpPr>
          <p:sp>
            <p:nvSpPr>
              <p:cNvPr id="165" name="Google Shape;165;p6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6"/>
            <p:cNvGrpSpPr/>
            <p:nvPr/>
          </p:nvGrpSpPr>
          <p:grpSpPr>
            <a:xfrm>
              <a:off x="8195930" y="4888936"/>
              <a:ext cx="91443" cy="76200"/>
              <a:chOff x="8870910" y="-843670"/>
              <a:chExt cx="54606" cy="44645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" name="Google Shape;170;p6"/>
          <p:cNvSpPr/>
          <p:nvPr/>
        </p:nvSpPr>
        <p:spPr>
          <a:xfrm>
            <a:off x="4452194" y="4883601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6"/>
          <p:cNvGrpSpPr/>
          <p:nvPr/>
        </p:nvGrpSpPr>
        <p:grpSpPr>
          <a:xfrm flipH="1">
            <a:off x="8236155" y="145751"/>
            <a:ext cx="700416" cy="735600"/>
            <a:chOff x="173462" y="192446"/>
            <a:chExt cx="700416" cy="735600"/>
          </a:xfrm>
        </p:grpSpPr>
        <p:sp>
          <p:nvSpPr>
            <p:cNvPr id="172" name="Google Shape;172;p6"/>
            <p:cNvSpPr/>
            <p:nvPr/>
          </p:nvSpPr>
          <p:spPr>
            <a:xfrm>
              <a:off x="787019" y="19244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6"/>
            <p:cNvGrpSpPr/>
            <p:nvPr/>
          </p:nvGrpSpPr>
          <p:grpSpPr>
            <a:xfrm>
              <a:off x="259705" y="279294"/>
              <a:ext cx="91443" cy="76200"/>
              <a:chOff x="8870910" y="-843670"/>
              <a:chExt cx="54606" cy="44645"/>
            </a:xfrm>
          </p:grpSpPr>
          <p:sp>
            <p:nvSpPr>
              <p:cNvPr id="174" name="Google Shape;174;p6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6"/>
            <p:cNvGrpSpPr/>
            <p:nvPr/>
          </p:nvGrpSpPr>
          <p:grpSpPr>
            <a:xfrm>
              <a:off x="173462" y="669019"/>
              <a:ext cx="263928" cy="259027"/>
              <a:chOff x="8281224" y="-1099319"/>
              <a:chExt cx="263928" cy="259027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8281224" y="-1099319"/>
                <a:ext cx="263928" cy="259027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8300323" y="-1085092"/>
                <a:ext cx="225729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7"/>
          <p:cNvGrpSpPr/>
          <p:nvPr/>
        </p:nvGrpSpPr>
        <p:grpSpPr>
          <a:xfrm flipH="1">
            <a:off x="91466" y="196081"/>
            <a:ext cx="8961068" cy="4797451"/>
            <a:chOff x="91466" y="196081"/>
            <a:chExt cx="8961068" cy="4797451"/>
          </a:xfrm>
        </p:grpSpPr>
        <p:grpSp>
          <p:nvGrpSpPr>
            <p:cNvPr id="181" name="Google Shape;181;p7"/>
            <p:cNvGrpSpPr/>
            <p:nvPr/>
          </p:nvGrpSpPr>
          <p:grpSpPr>
            <a:xfrm rot="10800000" flipH="1">
              <a:off x="8368358" y="196081"/>
              <a:ext cx="72420" cy="59171"/>
              <a:chOff x="1081830" y="1265825"/>
              <a:chExt cx="72420" cy="59171"/>
            </a:xfrm>
          </p:grpSpPr>
          <p:sp>
            <p:nvSpPr>
              <p:cNvPr id="182" name="Google Shape;182;p7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7"/>
            <p:cNvGrpSpPr/>
            <p:nvPr/>
          </p:nvGrpSpPr>
          <p:grpSpPr>
            <a:xfrm rot="10800000" flipH="1">
              <a:off x="8382740" y="4163107"/>
              <a:ext cx="669794" cy="830426"/>
              <a:chOff x="3553318" y="981747"/>
              <a:chExt cx="887615" cy="1100631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10800000">
              <a:off x="91466" y="4079457"/>
              <a:ext cx="669794" cy="830426"/>
              <a:chOff x="3553318" y="981747"/>
              <a:chExt cx="887615" cy="1100631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7"/>
            <p:cNvSpPr/>
            <p:nvPr/>
          </p:nvSpPr>
          <p:spPr>
            <a:xfrm rot="10800000">
              <a:off x="3122202" y="4909892"/>
              <a:ext cx="67790" cy="68723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7"/>
            <p:cNvGrpSpPr/>
            <p:nvPr/>
          </p:nvGrpSpPr>
          <p:grpSpPr>
            <a:xfrm rot="10800000" flipH="1">
              <a:off x="8555268" y="309410"/>
              <a:ext cx="276760" cy="271622"/>
              <a:chOff x="3490002" y="196082"/>
              <a:chExt cx="276760" cy="271622"/>
            </a:xfrm>
          </p:grpSpPr>
          <p:sp>
            <p:nvSpPr>
              <p:cNvPr id="202" name="Google Shape;202;p7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7"/>
            <p:cNvSpPr/>
            <p:nvPr/>
          </p:nvSpPr>
          <p:spPr>
            <a:xfrm rot="10800000" flipH="1">
              <a:off x="8832034" y="2328635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 flipH="1">
              <a:off x="8745172" y="901172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7"/>
            <p:cNvGrpSpPr/>
            <p:nvPr/>
          </p:nvGrpSpPr>
          <p:grpSpPr>
            <a:xfrm rot="10800000">
              <a:off x="219191" y="196081"/>
              <a:ext cx="463673" cy="791950"/>
              <a:chOff x="-5961833" y="4201583"/>
              <a:chExt cx="463673" cy="791950"/>
            </a:xfrm>
          </p:grpSpPr>
          <p:grpSp>
            <p:nvGrpSpPr>
              <p:cNvPr id="207" name="Google Shape;207;p7"/>
              <p:cNvGrpSpPr/>
              <p:nvPr/>
            </p:nvGrpSpPr>
            <p:grpSpPr>
              <a:xfrm>
                <a:off x="-5961833" y="4934362"/>
                <a:ext cx="72420" cy="59171"/>
                <a:chOff x="1081830" y="1265825"/>
                <a:chExt cx="72420" cy="59171"/>
              </a:xfrm>
            </p:grpSpPr>
            <p:sp>
              <p:nvSpPr>
                <p:cNvPr id="208" name="Google Shape;208;p7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7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" name="Google Shape;210;p7"/>
              <p:cNvGrpSpPr/>
              <p:nvPr/>
            </p:nvGrpSpPr>
            <p:grpSpPr>
              <a:xfrm>
                <a:off x="-5774923" y="4608582"/>
                <a:ext cx="276760" cy="271622"/>
                <a:chOff x="3490002" y="196082"/>
                <a:chExt cx="276760" cy="271622"/>
              </a:xfrm>
            </p:grpSpPr>
            <p:sp>
              <p:nvSpPr>
                <p:cNvPr id="211" name="Google Shape;211;p7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7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3" name="Google Shape;213;p7"/>
              <p:cNvSpPr/>
              <p:nvPr/>
            </p:nvSpPr>
            <p:spPr>
              <a:xfrm>
                <a:off x="-5585019" y="4201583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7"/>
            <p:cNvGrpSpPr/>
            <p:nvPr/>
          </p:nvGrpSpPr>
          <p:grpSpPr>
            <a:xfrm>
              <a:off x="243230" y="3313175"/>
              <a:ext cx="72420" cy="59171"/>
              <a:chOff x="1081830" y="1265825"/>
              <a:chExt cx="72420" cy="59171"/>
            </a:xfrm>
          </p:grpSpPr>
          <p:sp>
            <p:nvSpPr>
              <p:cNvPr id="215" name="Google Shape;215;p7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5731455" y="4689025"/>
              <a:ext cx="72420" cy="59171"/>
              <a:chOff x="1081830" y="1265825"/>
              <a:chExt cx="72420" cy="59171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7"/>
          <p:cNvSpPr txBox="1">
            <a:spLocks noGrp="1"/>
          </p:cNvSpPr>
          <p:nvPr>
            <p:ph type="title"/>
          </p:nvPr>
        </p:nvSpPr>
        <p:spPr>
          <a:xfrm>
            <a:off x="956325" y="1096350"/>
            <a:ext cx="24132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1"/>
          </p:nvPr>
        </p:nvSpPr>
        <p:spPr>
          <a:xfrm>
            <a:off x="956325" y="2768050"/>
            <a:ext cx="24132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7"/>
          <p:cNvSpPr>
            <a:spLocks noGrp="1"/>
          </p:cNvSpPr>
          <p:nvPr>
            <p:ph type="pic" idx="2"/>
          </p:nvPr>
        </p:nvSpPr>
        <p:spPr>
          <a:xfrm>
            <a:off x="4498200" y="869550"/>
            <a:ext cx="3404400" cy="340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11"/>
          <p:cNvGrpSpPr/>
          <p:nvPr/>
        </p:nvGrpSpPr>
        <p:grpSpPr>
          <a:xfrm flipH="1">
            <a:off x="79399" y="196081"/>
            <a:ext cx="8985202" cy="4886756"/>
            <a:chOff x="31762" y="196081"/>
            <a:chExt cx="8985202" cy="4886756"/>
          </a:xfrm>
        </p:grpSpPr>
        <p:grpSp>
          <p:nvGrpSpPr>
            <p:cNvPr id="316" name="Google Shape;316;p11"/>
            <p:cNvGrpSpPr/>
            <p:nvPr/>
          </p:nvGrpSpPr>
          <p:grpSpPr>
            <a:xfrm rot="10800000" flipH="1">
              <a:off x="8388976" y="4304251"/>
              <a:ext cx="627988" cy="778586"/>
              <a:chOff x="3553318" y="981747"/>
              <a:chExt cx="887615" cy="1100631"/>
            </a:xfrm>
          </p:grpSpPr>
          <p:sp>
            <p:nvSpPr>
              <p:cNvPr id="317" name="Google Shape;317;p11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" name="Google Shape;323;p11"/>
            <p:cNvGrpSpPr/>
            <p:nvPr/>
          </p:nvGrpSpPr>
          <p:grpSpPr>
            <a:xfrm flipH="1">
              <a:off x="8340836" y="295656"/>
              <a:ext cx="610196" cy="579450"/>
              <a:chOff x="139234" y="196081"/>
              <a:chExt cx="610196" cy="579450"/>
            </a:xfrm>
          </p:grpSpPr>
          <p:grpSp>
            <p:nvGrpSpPr>
              <p:cNvPr id="324" name="Google Shape;324;p11"/>
              <p:cNvGrpSpPr/>
              <p:nvPr/>
            </p:nvGrpSpPr>
            <p:grpSpPr>
              <a:xfrm rot="10800000">
                <a:off x="677010" y="196081"/>
                <a:ext cx="72420" cy="59171"/>
                <a:chOff x="1081830" y="1265825"/>
                <a:chExt cx="72420" cy="59171"/>
              </a:xfrm>
            </p:grpSpPr>
            <p:sp>
              <p:nvSpPr>
                <p:cNvPr id="325" name="Google Shape;325;p11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1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1"/>
              <p:cNvGrpSpPr/>
              <p:nvPr/>
            </p:nvGrpSpPr>
            <p:grpSpPr>
              <a:xfrm rot="10800000">
                <a:off x="139234" y="196085"/>
                <a:ext cx="276760" cy="271622"/>
                <a:chOff x="3490002" y="196082"/>
                <a:chExt cx="276760" cy="271622"/>
              </a:xfrm>
            </p:grpSpPr>
            <p:sp>
              <p:nvSpPr>
                <p:cNvPr id="328" name="Google Shape;328;p11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1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0" name="Google Shape;330;p11"/>
              <p:cNvSpPr/>
              <p:nvPr/>
            </p:nvSpPr>
            <p:spPr>
              <a:xfrm rot="10800000">
                <a:off x="192982" y="688672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" name="Google Shape;331;p11"/>
            <p:cNvGrpSpPr/>
            <p:nvPr/>
          </p:nvGrpSpPr>
          <p:grpSpPr>
            <a:xfrm rot="10800000">
              <a:off x="31762" y="196081"/>
              <a:ext cx="689463" cy="765249"/>
              <a:chOff x="3466427" y="1000601"/>
              <a:chExt cx="974505" cy="1081776"/>
            </a:xfrm>
          </p:grpSpPr>
          <p:sp>
            <p:nvSpPr>
              <p:cNvPr id="332" name="Google Shape;332;p11"/>
              <p:cNvSpPr/>
              <p:nvPr/>
            </p:nvSpPr>
            <p:spPr>
              <a:xfrm>
                <a:off x="3466427" y="1000619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1"/>
              <p:cNvSpPr/>
              <p:nvPr/>
            </p:nvSpPr>
            <p:spPr>
              <a:xfrm>
                <a:off x="3491738" y="1019474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1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1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11"/>
            <p:cNvGrpSpPr/>
            <p:nvPr/>
          </p:nvGrpSpPr>
          <p:grpSpPr>
            <a:xfrm rot="-5400000">
              <a:off x="219186" y="4403814"/>
              <a:ext cx="610196" cy="579450"/>
              <a:chOff x="139234" y="196081"/>
              <a:chExt cx="610196" cy="579450"/>
            </a:xfrm>
          </p:grpSpPr>
          <p:grpSp>
            <p:nvGrpSpPr>
              <p:cNvPr id="338" name="Google Shape;338;p11"/>
              <p:cNvGrpSpPr/>
              <p:nvPr/>
            </p:nvGrpSpPr>
            <p:grpSpPr>
              <a:xfrm rot="10800000">
                <a:off x="677010" y="196081"/>
                <a:ext cx="72420" cy="59171"/>
                <a:chOff x="1081830" y="1265825"/>
                <a:chExt cx="72420" cy="59171"/>
              </a:xfrm>
            </p:grpSpPr>
            <p:sp>
              <p:nvSpPr>
                <p:cNvPr id="339" name="Google Shape;339;p11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" name="Google Shape;341;p11"/>
              <p:cNvGrpSpPr/>
              <p:nvPr/>
            </p:nvGrpSpPr>
            <p:grpSpPr>
              <a:xfrm rot="10800000">
                <a:off x="139234" y="196085"/>
                <a:ext cx="276760" cy="271622"/>
                <a:chOff x="3490002" y="196082"/>
                <a:chExt cx="276760" cy="271622"/>
              </a:xfrm>
            </p:grpSpPr>
            <p:sp>
              <p:nvSpPr>
                <p:cNvPr id="342" name="Google Shape;342;p11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11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4" name="Google Shape;344;p11"/>
              <p:cNvSpPr/>
              <p:nvPr/>
            </p:nvSpPr>
            <p:spPr>
              <a:xfrm rot="10800000">
                <a:off x="192982" y="688672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" name="Google Shape;345;p11"/>
            <p:cNvSpPr/>
            <p:nvPr/>
          </p:nvSpPr>
          <p:spPr>
            <a:xfrm rot="10800000" flipH="1">
              <a:off x="294325" y="3285847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11"/>
            <p:cNvGrpSpPr/>
            <p:nvPr/>
          </p:nvGrpSpPr>
          <p:grpSpPr>
            <a:xfrm flipH="1">
              <a:off x="8878603" y="2339512"/>
              <a:ext cx="72420" cy="59171"/>
              <a:chOff x="1081830" y="1265825"/>
              <a:chExt cx="72420" cy="59171"/>
            </a:xfrm>
          </p:grpSpPr>
          <p:sp>
            <p:nvSpPr>
              <p:cNvPr id="347" name="Google Shape;347;p11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11"/>
            <p:cNvSpPr/>
            <p:nvPr/>
          </p:nvSpPr>
          <p:spPr>
            <a:xfrm rot="10800000" flipH="1">
              <a:off x="2507550" y="338097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" name="Google Shape;350;p11"/>
            <p:cNvGrpSpPr/>
            <p:nvPr/>
          </p:nvGrpSpPr>
          <p:grpSpPr>
            <a:xfrm flipH="1">
              <a:off x="1566328" y="4663962"/>
              <a:ext cx="72420" cy="59171"/>
              <a:chOff x="1081830" y="1265825"/>
              <a:chExt cx="72420" cy="59171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" name="Google Shape;353;p11"/>
            <p:cNvSpPr/>
            <p:nvPr/>
          </p:nvSpPr>
          <p:spPr>
            <a:xfrm rot="10800000" flipH="1">
              <a:off x="5363275" y="4832597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11"/>
          <p:cNvSpPr txBox="1">
            <a:spLocks noGrp="1"/>
          </p:cNvSpPr>
          <p:nvPr>
            <p:ph type="title" hasCustomPrompt="1"/>
          </p:nvPr>
        </p:nvSpPr>
        <p:spPr>
          <a:xfrm>
            <a:off x="2317500" y="1394900"/>
            <a:ext cx="4509000" cy="17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>
            <a:spLocks noGrp="1"/>
          </p:cNvSpPr>
          <p:nvPr>
            <p:ph type="subTitle" idx="1"/>
          </p:nvPr>
        </p:nvSpPr>
        <p:spPr>
          <a:xfrm>
            <a:off x="2317560" y="3183356"/>
            <a:ext cx="4509000" cy="415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14"/>
          <p:cNvGrpSpPr/>
          <p:nvPr/>
        </p:nvGrpSpPr>
        <p:grpSpPr>
          <a:xfrm rot="10800000" flipH="1">
            <a:off x="102920" y="145751"/>
            <a:ext cx="8938160" cy="4851999"/>
            <a:chOff x="85267" y="192446"/>
            <a:chExt cx="8938160" cy="4851999"/>
          </a:xfrm>
        </p:grpSpPr>
        <p:grpSp>
          <p:nvGrpSpPr>
            <p:cNvPr id="411" name="Google Shape;411;p14"/>
            <p:cNvGrpSpPr/>
            <p:nvPr/>
          </p:nvGrpSpPr>
          <p:grpSpPr>
            <a:xfrm>
              <a:off x="8785880" y="4339631"/>
              <a:ext cx="91443" cy="76200"/>
              <a:chOff x="8870910" y="-843670"/>
              <a:chExt cx="54606" cy="44645"/>
            </a:xfrm>
          </p:grpSpPr>
          <p:sp>
            <p:nvSpPr>
              <p:cNvPr id="412" name="Google Shape;412;p14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4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14"/>
            <p:cNvGrpSpPr/>
            <p:nvPr/>
          </p:nvGrpSpPr>
          <p:grpSpPr>
            <a:xfrm>
              <a:off x="85267" y="4415826"/>
              <a:ext cx="627966" cy="628619"/>
              <a:chOff x="8323055" y="-897499"/>
              <a:chExt cx="627966" cy="628619"/>
            </a:xfrm>
          </p:grpSpPr>
          <p:sp>
            <p:nvSpPr>
              <p:cNvPr id="415" name="Google Shape;415;p14"/>
              <p:cNvSpPr/>
              <p:nvPr/>
            </p:nvSpPr>
            <p:spPr>
              <a:xfrm>
                <a:off x="8339462" y="-883102"/>
                <a:ext cx="586990" cy="574190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8323055" y="-897499"/>
                <a:ext cx="627966" cy="628619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" name="Google Shape;417;p14"/>
            <p:cNvSpPr/>
            <p:nvPr/>
          </p:nvSpPr>
          <p:spPr>
            <a:xfrm>
              <a:off x="873876" y="4843257"/>
              <a:ext cx="64647" cy="65536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 flipH="1">
              <a:off x="139636" y="3889762"/>
              <a:ext cx="67790" cy="68723"/>
            </a:xfrm>
            <a:custGeom>
              <a:avLst/>
              <a:gdLst/>
              <a:ahLst/>
              <a:cxnLst/>
              <a:rect l="l" t="t" r="r" b="b"/>
              <a:pathLst>
                <a:path w="1513" h="1534" extrusionOk="0">
                  <a:moveTo>
                    <a:pt x="65" y="0"/>
                  </a:moveTo>
                  <a:cubicBezTo>
                    <a:pt x="43" y="0"/>
                    <a:pt x="22" y="22"/>
                    <a:pt x="43" y="22"/>
                  </a:cubicBezTo>
                  <a:cubicBezTo>
                    <a:pt x="43" y="43"/>
                    <a:pt x="43" y="43"/>
                    <a:pt x="65" y="64"/>
                  </a:cubicBezTo>
                  <a:cubicBezTo>
                    <a:pt x="107" y="128"/>
                    <a:pt x="150" y="213"/>
                    <a:pt x="192" y="277"/>
                  </a:cubicBezTo>
                  <a:cubicBezTo>
                    <a:pt x="278" y="384"/>
                    <a:pt x="341" y="511"/>
                    <a:pt x="427" y="618"/>
                  </a:cubicBezTo>
                  <a:cubicBezTo>
                    <a:pt x="448" y="660"/>
                    <a:pt x="469" y="703"/>
                    <a:pt x="490" y="746"/>
                  </a:cubicBezTo>
                  <a:cubicBezTo>
                    <a:pt x="490" y="767"/>
                    <a:pt x="469" y="788"/>
                    <a:pt x="469" y="788"/>
                  </a:cubicBezTo>
                  <a:cubicBezTo>
                    <a:pt x="405" y="873"/>
                    <a:pt x="363" y="959"/>
                    <a:pt x="320" y="1044"/>
                  </a:cubicBezTo>
                  <a:cubicBezTo>
                    <a:pt x="256" y="1172"/>
                    <a:pt x="171" y="1299"/>
                    <a:pt x="86" y="1406"/>
                  </a:cubicBezTo>
                  <a:cubicBezTo>
                    <a:pt x="43" y="1427"/>
                    <a:pt x="22" y="1470"/>
                    <a:pt x="1" y="1491"/>
                  </a:cubicBezTo>
                  <a:cubicBezTo>
                    <a:pt x="1" y="1491"/>
                    <a:pt x="1" y="1512"/>
                    <a:pt x="1" y="1512"/>
                  </a:cubicBezTo>
                  <a:cubicBezTo>
                    <a:pt x="1" y="1512"/>
                    <a:pt x="1" y="1512"/>
                    <a:pt x="1" y="1534"/>
                  </a:cubicBezTo>
                  <a:lnTo>
                    <a:pt x="22" y="1534"/>
                  </a:lnTo>
                  <a:cubicBezTo>
                    <a:pt x="22" y="1534"/>
                    <a:pt x="22" y="1534"/>
                    <a:pt x="22" y="1512"/>
                  </a:cubicBezTo>
                  <a:cubicBezTo>
                    <a:pt x="43" y="1512"/>
                    <a:pt x="43" y="1491"/>
                    <a:pt x="65" y="1491"/>
                  </a:cubicBezTo>
                  <a:cubicBezTo>
                    <a:pt x="128" y="1427"/>
                    <a:pt x="214" y="1363"/>
                    <a:pt x="278" y="1321"/>
                  </a:cubicBezTo>
                  <a:cubicBezTo>
                    <a:pt x="384" y="1236"/>
                    <a:pt x="490" y="1150"/>
                    <a:pt x="597" y="1065"/>
                  </a:cubicBezTo>
                  <a:cubicBezTo>
                    <a:pt x="640" y="1044"/>
                    <a:pt x="661" y="1023"/>
                    <a:pt x="682" y="1001"/>
                  </a:cubicBezTo>
                  <a:cubicBezTo>
                    <a:pt x="703" y="1023"/>
                    <a:pt x="703" y="1023"/>
                    <a:pt x="725" y="1044"/>
                  </a:cubicBezTo>
                  <a:cubicBezTo>
                    <a:pt x="746" y="1065"/>
                    <a:pt x="789" y="1086"/>
                    <a:pt x="810" y="1108"/>
                  </a:cubicBezTo>
                  <a:cubicBezTo>
                    <a:pt x="895" y="1150"/>
                    <a:pt x="959" y="1193"/>
                    <a:pt x="1023" y="1257"/>
                  </a:cubicBezTo>
                  <a:cubicBezTo>
                    <a:pt x="1087" y="1299"/>
                    <a:pt x="1129" y="1342"/>
                    <a:pt x="1193" y="1385"/>
                  </a:cubicBezTo>
                  <a:lnTo>
                    <a:pt x="1385" y="1512"/>
                  </a:lnTo>
                  <a:cubicBezTo>
                    <a:pt x="1406" y="1534"/>
                    <a:pt x="1406" y="1534"/>
                    <a:pt x="1428" y="1534"/>
                  </a:cubicBezTo>
                  <a:cubicBezTo>
                    <a:pt x="1428" y="1534"/>
                    <a:pt x="1449" y="1534"/>
                    <a:pt x="1428" y="1512"/>
                  </a:cubicBezTo>
                  <a:lnTo>
                    <a:pt x="1449" y="1512"/>
                  </a:lnTo>
                  <a:cubicBezTo>
                    <a:pt x="1449" y="1512"/>
                    <a:pt x="1428" y="1491"/>
                    <a:pt x="1428" y="1470"/>
                  </a:cubicBezTo>
                  <a:cubicBezTo>
                    <a:pt x="1385" y="1427"/>
                    <a:pt x="1364" y="1385"/>
                    <a:pt x="1321" y="1342"/>
                  </a:cubicBezTo>
                  <a:cubicBezTo>
                    <a:pt x="1257" y="1257"/>
                    <a:pt x="1193" y="1193"/>
                    <a:pt x="1151" y="1108"/>
                  </a:cubicBezTo>
                  <a:cubicBezTo>
                    <a:pt x="1087" y="1023"/>
                    <a:pt x="1023" y="937"/>
                    <a:pt x="959" y="852"/>
                  </a:cubicBezTo>
                  <a:cubicBezTo>
                    <a:pt x="959" y="831"/>
                    <a:pt x="938" y="831"/>
                    <a:pt x="938" y="810"/>
                  </a:cubicBezTo>
                  <a:cubicBezTo>
                    <a:pt x="938" y="788"/>
                    <a:pt x="959" y="788"/>
                    <a:pt x="959" y="767"/>
                  </a:cubicBezTo>
                  <a:cubicBezTo>
                    <a:pt x="1023" y="703"/>
                    <a:pt x="1087" y="639"/>
                    <a:pt x="1129" y="597"/>
                  </a:cubicBezTo>
                  <a:cubicBezTo>
                    <a:pt x="1172" y="533"/>
                    <a:pt x="1215" y="490"/>
                    <a:pt x="1257" y="426"/>
                  </a:cubicBezTo>
                  <a:cubicBezTo>
                    <a:pt x="1321" y="362"/>
                    <a:pt x="1385" y="277"/>
                    <a:pt x="1449" y="213"/>
                  </a:cubicBezTo>
                  <a:cubicBezTo>
                    <a:pt x="1470" y="192"/>
                    <a:pt x="1491" y="171"/>
                    <a:pt x="1513" y="149"/>
                  </a:cubicBezTo>
                  <a:cubicBezTo>
                    <a:pt x="1513" y="149"/>
                    <a:pt x="1513" y="128"/>
                    <a:pt x="1513" y="128"/>
                  </a:cubicBezTo>
                  <a:cubicBezTo>
                    <a:pt x="1513" y="128"/>
                    <a:pt x="1513" y="107"/>
                    <a:pt x="1513" y="107"/>
                  </a:cubicBezTo>
                  <a:lnTo>
                    <a:pt x="1491" y="107"/>
                  </a:lnTo>
                  <a:cubicBezTo>
                    <a:pt x="1470" y="128"/>
                    <a:pt x="1449" y="128"/>
                    <a:pt x="1428" y="128"/>
                  </a:cubicBezTo>
                  <a:cubicBezTo>
                    <a:pt x="1364" y="192"/>
                    <a:pt x="1278" y="235"/>
                    <a:pt x="1193" y="277"/>
                  </a:cubicBezTo>
                  <a:cubicBezTo>
                    <a:pt x="1066" y="362"/>
                    <a:pt x="916" y="447"/>
                    <a:pt x="767" y="533"/>
                  </a:cubicBezTo>
                  <a:cubicBezTo>
                    <a:pt x="767" y="533"/>
                    <a:pt x="746" y="533"/>
                    <a:pt x="725" y="554"/>
                  </a:cubicBezTo>
                  <a:cubicBezTo>
                    <a:pt x="725" y="533"/>
                    <a:pt x="703" y="533"/>
                    <a:pt x="703" y="511"/>
                  </a:cubicBezTo>
                  <a:cubicBezTo>
                    <a:pt x="661" y="490"/>
                    <a:pt x="597" y="447"/>
                    <a:pt x="554" y="405"/>
                  </a:cubicBezTo>
                  <a:cubicBezTo>
                    <a:pt x="490" y="362"/>
                    <a:pt x="427" y="298"/>
                    <a:pt x="363" y="235"/>
                  </a:cubicBezTo>
                  <a:cubicBezTo>
                    <a:pt x="256" y="171"/>
                    <a:pt x="192" y="85"/>
                    <a:pt x="107" y="22"/>
                  </a:cubicBezTo>
                  <a:cubicBezTo>
                    <a:pt x="86" y="22"/>
                    <a:pt x="6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8936569" y="2106071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" name="Google Shape;420;p14"/>
            <p:cNvGrpSpPr/>
            <p:nvPr/>
          </p:nvGrpSpPr>
          <p:grpSpPr>
            <a:xfrm>
              <a:off x="207430" y="192446"/>
              <a:ext cx="700416" cy="735600"/>
              <a:chOff x="173462" y="192446"/>
              <a:chExt cx="700416" cy="735600"/>
            </a:xfrm>
          </p:grpSpPr>
          <p:sp>
            <p:nvSpPr>
              <p:cNvPr id="421" name="Google Shape;421;p14"/>
              <p:cNvSpPr/>
              <p:nvPr/>
            </p:nvSpPr>
            <p:spPr>
              <a:xfrm>
                <a:off x="787019" y="192446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" name="Google Shape;422;p14"/>
              <p:cNvGrpSpPr/>
              <p:nvPr/>
            </p:nvGrpSpPr>
            <p:grpSpPr>
              <a:xfrm>
                <a:off x="259705" y="279294"/>
                <a:ext cx="91443" cy="76200"/>
                <a:chOff x="8870910" y="-843670"/>
                <a:chExt cx="54606" cy="44645"/>
              </a:xfrm>
            </p:grpSpPr>
            <p:sp>
              <p:nvSpPr>
                <p:cNvPr id="423" name="Google Shape;423;p14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14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" name="Google Shape;425;p14"/>
              <p:cNvGrpSpPr/>
              <p:nvPr/>
            </p:nvGrpSpPr>
            <p:grpSpPr>
              <a:xfrm>
                <a:off x="173462" y="669019"/>
                <a:ext cx="263928" cy="259027"/>
                <a:chOff x="8281224" y="-1099319"/>
                <a:chExt cx="263928" cy="259027"/>
              </a:xfrm>
            </p:grpSpPr>
            <p:sp>
              <p:nvSpPr>
                <p:cNvPr id="426" name="Google Shape;426;p14"/>
                <p:cNvSpPr/>
                <p:nvPr/>
              </p:nvSpPr>
              <p:spPr>
                <a:xfrm>
                  <a:off x="8281224" y="-1099319"/>
                  <a:ext cx="263928" cy="259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4"/>
                <p:cNvSpPr/>
                <p:nvPr/>
              </p:nvSpPr>
              <p:spPr>
                <a:xfrm>
                  <a:off x="8300323" y="-1085092"/>
                  <a:ext cx="225729" cy="2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" name="Google Shape;428;p14"/>
            <p:cNvGrpSpPr/>
            <p:nvPr/>
          </p:nvGrpSpPr>
          <p:grpSpPr>
            <a:xfrm>
              <a:off x="8600552" y="4740207"/>
              <a:ext cx="276760" cy="271622"/>
              <a:chOff x="3490002" y="196082"/>
              <a:chExt cx="276760" cy="271622"/>
            </a:xfrm>
          </p:grpSpPr>
          <p:sp>
            <p:nvSpPr>
              <p:cNvPr id="429" name="Google Shape;429;p14"/>
              <p:cNvSpPr/>
              <p:nvPr/>
            </p:nvSpPr>
            <p:spPr>
              <a:xfrm flipH="1">
                <a:off x="3490002" y="196082"/>
                <a:ext cx="276760" cy="27162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4"/>
              <p:cNvSpPr/>
              <p:nvPr/>
            </p:nvSpPr>
            <p:spPr>
              <a:xfrm flipH="1">
                <a:off x="3510030" y="211000"/>
                <a:ext cx="236705" cy="237619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4"/>
            <p:cNvGrpSpPr/>
            <p:nvPr/>
          </p:nvGrpSpPr>
          <p:grpSpPr>
            <a:xfrm>
              <a:off x="8195930" y="4935631"/>
              <a:ext cx="91443" cy="76200"/>
              <a:chOff x="8870910" y="-843670"/>
              <a:chExt cx="54606" cy="44645"/>
            </a:xfrm>
          </p:grpSpPr>
          <p:sp>
            <p:nvSpPr>
              <p:cNvPr id="432" name="Google Shape;432;p14"/>
              <p:cNvSpPr/>
              <p:nvPr/>
            </p:nvSpPr>
            <p:spPr>
              <a:xfrm>
                <a:off x="8870910" y="-843670"/>
                <a:ext cx="54606" cy="4464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4"/>
              <p:cNvSpPr/>
              <p:nvPr/>
            </p:nvSpPr>
            <p:spPr>
              <a:xfrm>
                <a:off x="8880011" y="-836877"/>
                <a:ext cx="3550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14"/>
            <p:cNvSpPr/>
            <p:nvPr/>
          </p:nvSpPr>
          <p:spPr>
            <a:xfrm>
              <a:off x="4452194" y="4930296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" name="Google Shape;435;p14"/>
            <p:cNvGrpSpPr/>
            <p:nvPr/>
          </p:nvGrpSpPr>
          <p:grpSpPr>
            <a:xfrm flipH="1">
              <a:off x="8236155" y="192446"/>
              <a:ext cx="700416" cy="735600"/>
              <a:chOff x="173462" y="192446"/>
              <a:chExt cx="700416" cy="735600"/>
            </a:xfrm>
          </p:grpSpPr>
          <p:sp>
            <p:nvSpPr>
              <p:cNvPr id="436" name="Google Shape;436;p14"/>
              <p:cNvSpPr/>
              <p:nvPr/>
            </p:nvSpPr>
            <p:spPr>
              <a:xfrm>
                <a:off x="787019" y="192446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7" name="Google Shape;437;p14"/>
              <p:cNvGrpSpPr/>
              <p:nvPr/>
            </p:nvGrpSpPr>
            <p:grpSpPr>
              <a:xfrm>
                <a:off x="259705" y="279294"/>
                <a:ext cx="91443" cy="76200"/>
                <a:chOff x="8870910" y="-843670"/>
                <a:chExt cx="54606" cy="44645"/>
              </a:xfrm>
            </p:grpSpPr>
            <p:sp>
              <p:nvSpPr>
                <p:cNvPr id="438" name="Google Shape;438;p14"/>
                <p:cNvSpPr/>
                <p:nvPr/>
              </p:nvSpPr>
              <p:spPr>
                <a:xfrm>
                  <a:off x="8870910" y="-843670"/>
                  <a:ext cx="54606" cy="4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045" extrusionOk="0">
                      <a:moveTo>
                        <a:pt x="583" y="160"/>
                      </a:moveTo>
                      <a:cubicBezTo>
                        <a:pt x="701" y="160"/>
                        <a:pt x="822" y="198"/>
                        <a:pt x="895" y="270"/>
                      </a:cubicBezTo>
                      <a:cubicBezTo>
                        <a:pt x="1022" y="398"/>
                        <a:pt x="1044" y="590"/>
                        <a:pt x="916" y="739"/>
                      </a:cubicBezTo>
                      <a:cubicBezTo>
                        <a:pt x="809" y="824"/>
                        <a:pt x="682" y="867"/>
                        <a:pt x="533" y="867"/>
                      </a:cubicBezTo>
                      <a:cubicBezTo>
                        <a:pt x="469" y="867"/>
                        <a:pt x="405" y="824"/>
                        <a:pt x="362" y="760"/>
                      </a:cubicBezTo>
                      <a:cubicBezTo>
                        <a:pt x="320" y="718"/>
                        <a:pt x="213" y="718"/>
                        <a:pt x="213" y="632"/>
                      </a:cubicBezTo>
                      <a:cubicBezTo>
                        <a:pt x="213" y="547"/>
                        <a:pt x="213" y="462"/>
                        <a:pt x="234" y="377"/>
                      </a:cubicBezTo>
                      <a:cubicBezTo>
                        <a:pt x="234" y="313"/>
                        <a:pt x="298" y="249"/>
                        <a:pt x="341" y="228"/>
                      </a:cubicBezTo>
                      <a:cubicBezTo>
                        <a:pt x="405" y="182"/>
                        <a:pt x="494" y="160"/>
                        <a:pt x="583" y="160"/>
                      </a:cubicBezTo>
                      <a:close/>
                      <a:moveTo>
                        <a:pt x="581" y="1"/>
                      </a:moveTo>
                      <a:cubicBezTo>
                        <a:pt x="525" y="1"/>
                        <a:pt x="467" y="6"/>
                        <a:pt x="405" y="15"/>
                      </a:cubicBezTo>
                      <a:cubicBezTo>
                        <a:pt x="192" y="57"/>
                        <a:pt x="85" y="206"/>
                        <a:pt x="43" y="398"/>
                      </a:cubicBezTo>
                      <a:cubicBezTo>
                        <a:pt x="0" y="611"/>
                        <a:pt x="43" y="803"/>
                        <a:pt x="234" y="931"/>
                      </a:cubicBezTo>
                      <a:cubicBezTo>
                        <a:pt x="348" y="1006"/>
                        <a:pt x="474" y="1044"/>
                        <a:pt x="598" y="1044"/>
                      </a:cubicBezTo>
                      <a:cubicBezTo>
                        <a:pt x="753" y="1044"/>
                        <a:pt x="904" y="985"/>
                        <a:pt x="1022" y="867"/>
                      </a:cubicBezTo>
                      <a:cubicBezTo>
                        <a:pt x="1278" y="590"/>
                        <a:pt x="1172" y="143"/>
                        <a:pt x="809" y="36"/>
                      </a:cubicBezTo>
                      <a:cubicBezTo>
                        <a:pt x="735" y="11"/>
                        <a:pt x="660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4"/>
                <p:cNvSpPr/>
                <p:nvPr/>
              </p:nvSpPr>
              <p:spPr>
                <a:xfrm>
                  <a:off x="8880011" y="-836877"/>
                  <a:ext cx="35507" cy="3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08" extrusionOk="0">
                      <a:moveTo>
                        <a:pt x="362" y="1"/>
                      </a:moveTo>
                      <a:cubicBezTo>
                        <a:pt x="270" y="1"/>
                        <a:pt x="183" y="23"/>
                        <a:pt x="128" y="69"/>
                      </a:cubicBezTo>
                      <a:cubicBezTo>
                        <a:pt x="64" y="111"/>
                        <a:pt x="21" y="154"/>
                        <a:pt x="0" y="218"/>
                      </a:cubicBezTo>
                      <a:cubicBezTo>
                        <a:pt x="0" y="303"/>
                        <a:pt x="0" y="388"/>
                        <a:pt x="0" y="473"/>
                      </a:cubicBezTo>
                      <a:cubicBezTo>
                        <a:pt x="0" y="580"/>
                        <a:pt x="107" y="559"/>
                        <a:pt x="149" y="601"/>
                      </a:cubicBezTo>
                      <a:cubicBezTo>
                        <a:pt x="192" y="665"/>
                        <a:pt x="256" y="708"/>
                        <a:pt x="320" y="708"/>
                      </a:cubicBezTo>
                      <a:cubicBezTo>
                        <a:pt x="469" y="708"/>
                        <a:pt x="596" y="686"/>
                        <a:pt x="703" y="580"/>
                      </a:cubicBezTo>
                      <a:cubicBezTo>
                        <a:pt x="831" y="431"/>
                        <a:pt x="809" y="239"/>
                        <a:pt x="682" y="111"/>
                      </a:cubicBezTo>
                      <a:cubicBezTo>
                        <a:pt x="609" y="39"/>
                        <a:pt x="482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0" name="Google Shape;440;p14"/>
              <p:cNvGrpSpPr/>
              <p:nvPr/>
            </p:nvGrpSpPr>
            <p:grpSpPr>
              <a:xfrm>
                <a:off x="173462" y="669019"/>
                <a:ext cx="263928" cy="259027"/>
                <a:chOff x="8281224" y="-1099319"/>
                <a:chExt cx="263928" cy="259027"/>
              </a:xfrm>
            </p:grpSpPr>
            <p:sp>
              <p:nvSpPr>
                <p:cNvPr id="441" name="Google Shape;441;p14"/>
                <p:cNvSpPr/>
                <p:nvPr/>
              </p:nvSpPr>
              <p:spPr>
                <a:xfrm>
                  <a:off x="8281224" y="-1099319"/>
                  <a:ext cx="263928" cy="259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14"/>
                <p:cNvSpPr/>
                <p:nvPr/>
              </p:nvSpPr>
              <p:spPr>
                <a:xfrm>
                  <a:off x="8300323" y="-1085092"/>
                  <a:ext cx="225729" cy="2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43" name="Google Shape;443;p14"/>
          <p:cNvSpPr txBox="1">
            <a:spLocks noGrp="1"/>
          </p:cNvSpPr>
          <p:nvPr>
            <p:ph type="title"/>
          </p:nvPr>
        </p:nvSpPr>
        <p:spPr>
          <a:xfrm>
            <a:off x="1028700" y="3684250"/>
            <a:ext cx="70866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1"/>
          </p:nvPr>
        </p:nvSpPr>
        <p:spPr>
          <a:xfrm>
            <a:off x="1028700" y="2104475"/>
            <a:ext cx="7086600" cy="15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15"/>
          <p:cNvGrpSpPr/>
          <p:nvPr/>
        </p:nvGrpSpPr>
        <p:grpSpPr>
          <a:xfrm>
            <a:off x="31762" y="196081"/>
            <a:ext cx="8985202" cy="4886756"/>
            <a:chOff x="31762" y="196081"/>
            <a:chExt cx="8985202" cy="4886756"/>
          </a:xfrm>
        </p:grpSpPr>
        <p:grpSp>
          <p:nvGrpSpPr>
            <p:cNvPr id="447" name="Google Shape;447;p15"/>
            <p:cNvGrpSpPr/>
            <p:nvPr/>
          </p:nvGrpSpPr>
          <p:grpSpPr>
            <a:xfrm rot="10800000" flipH="1">
              <a:off x="8388976" y="4304251"/>
              <a:ext cx="627988" cy="778586"/>
              <a:chOff x="3553318" y="981747"/>
              <a:chExt cx="887615" cy="1100631"/>
            </a:xfrm>
          </p:grpSpPr>
          <p:sp>
            <p:nvSpPr>
              <p:cNvPr id="448" name="Google Shape;448;p15"/>
              <p:cNvSpPr/>
              <p:nvPr/>
            </p:nvSpPr>
            <p:spPr>
              <a:xfrm>
                <a:off x="3553318" y="981747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578628" y="1000602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4334773" y="1320579"/>
                <a:ext cx="72364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45" extrusionOk="0">
                    <a:moveTo>
                      <a:pt x="583" y="160"/>
                    </a:moveTo>
                    <a:cubicBezTo>
                      <a:pt x="701" y="160"/>
                      <a:pt x="822" y="198"/>
                      <a:pt x="895" y="270"/>
                    </a:cubicBezTo>
                    <a:cubicBezTo>
                      <a:pt x="1022" y="398"/>
                      <a:pt x="1044" y="590"/>
                      <a:pt x="916" y="739"/>
                    </a:cubicBezTo>
                    <a:cubicBezTo>
                      <a:pt x="809" y="824"/>
                      <a:pt x="682" y="867"/>
                      <a:pt x="533" y="867"/>
                    </a:cubicBezTo>
                    <a:cubicBezTo>
                      <a:pt x="469" y="867"/>
                      <a:pt x="405" y="824"/>
                      <a:pt x="362" y="760"/>
                    </a:cubicBezTo>
                    <a:cubicBezTo>
                      <a:pt x="320" y="718"/>
                      <a:pt x="213" y="718"/>
                      <a:pt x="213" y="632"/>
                    </a:cubicBezTo>
                    <a:cubicBezTo>
                      <a:pt x="213" y="547"/>
                      <a:pt x="213" y="462"/>
                      <a:pt x="234" y="377"/>
                    </a:cubicBezTo>
                    <a:cubicBezTo>
                      <a:pt x="234" y="313"/>
                      <a:pt x="298" y="249"/>
                      <a:pt x="341" y="228"/>
                    </a:cubicBezTo>
                    <a:cubicBezTo>
                      <a:pt x="405" y="182"/>
                      <a:pt x="494" y="160"/>
                      <a:pt x="583" y="160"/>
                    </a:cubicBezTo>
                    <a:close/>
                    <a:moveTo>
                      <a:pt x="581" y="1"/>
                    </a:moveTo>
                    <a:cubicBezTo>
                      <a:pt x="525" y="1"/>
                      <a:pt x="467" y="6"/>
                      <a:pt x="405" y="15"/>
                    </a:cubicBezTo>
                    <a:cubicBezTo>
                      <a:pt x="192" y="57"/>
                      <a:pt x="85" y="206"/>
                      <a:pt x="43" y="398"/>
                    </a:cubicBezTo>
                    <a:cubicBezTo>
                      <a:pt x="0" y="611"/>
                      <a:pt x="43" y="803"/>
                      <a:pt x="234" y="931"/>
                    </a:cubicBezTo>
                    <a:cubicBezTo>
                      <a:pt x="348" y="1006"/>
                      <a:pt x="474" y="1044"/>
                      <a:pt x="598" y="1044"/>
                    </a:cubicBezTo>
                    <a:cubicBezTo>
                      <a:pt x="753" y="1044"/>
                      <a:pt x="904" y="985"/>
                      <a:pt x="1022" y="867"/>
                    </a:cubicBezTo>
                    <a:cubicBezTo>
                      <a:pt x="1278" y="590"/>
                      <a:pt x="1172" y="143"/>
                      <a:pt x="809" y="36"/>
                    </a:cubicBezTo>
                    <a:cubicBezTo>
                      <a:pt x="735" y="11"/>
                      <a:pt x="660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4346833" y="1329582"/>
                <a:ext cx="47053" cy="40089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08" extrusionOk="0">
                    <a:moveTo>
                      <a:pt x="362" y="1"/>
                    </a:moveTo>
                    <a:cubicBezTo>
                      <a:pt x="270" y="1"/>
                      <a:pt x="183" y="23"/>
                      <a:pt x="128" y="69"/>
                    </a:cubicBezTo>
                    <a:cubicBezTo>
                      <a:pt x="64" y="111"/>
                      <a:pt x="21" y="154"/>
                      <a:pt x="0" y="218"/>
                    </a:cubicBezTo>
                    <a:cubicBezTo>
                      <a:pt x="0" y="303"/>
                      <a:pt x="0" y="388"/>
                      <a:pt x="0" y="473"/>
                    </a:cubicBezTo>
                    <a:cubicBezTo>
                      <a:pt x="0" y="580"/>
                      <a:pt x="107" y="559"/>
                      <a:pt x="149" y="601"/>
                    </a:cubicBezTo>
                    <a:cubicBezTo>
                      <a:pt x="192" y="665"/>
                      <a:pt x="256" y="708"/>
                      <a:pt x="320" y="708"/>
                    </a:cubicBezTo>
                    <a:cubicBezTo>
                      <a:pt x="469" y="708"/>
                      <a:pt x="596" y="686"/>
                      <a:pt x="703" y="580"/>
                    </a:cubicBezTo>
                    <a:cubicBezTo>
                      <a:pt x="831" y="431"/>
                      <a:pt x="809" y="239"/>
                      <a:pt x="682" y="111"/>
                    </a:cubicBezTo>
                    <a:cubicBezTo>
                      <a:pt x="609" y="39"/>
                      <a:pt x="482" y="1"/>
                      <a:pt x="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15"/>
            <p:cNvGrpSpPr/>
            <p:nvPr/>
          </p:nvGrpSpPr>
          <p:grpSpPr>
            <a:xfrm flipH="1">
              <a:off x="8340836" y="295656"/>
              <a:ext cx="610196" cy="579450"/>
              <a:chOff x="139234" y="196081"/>
              <a:chExt cx="610196" cy="579450"/>
            </a:xfrm>
          </p:grpSpPr>
          <p:grpSp>
            <p:nvGrpSpPr>
              <p:cNvPr id="455" name="Google Shape;455;p15"/>
              <p:cNvGrpSpPr/>
              <p:nvPr/>
            </p:nvGrpSpPr>
            <p:grpSpPr>
              <a:xfrm rot="10800000">
                <a:off x="677010" y="196081"/>
                <a:ext cx="72420" cy="59171"/>
                <a:chOff x="1081830" y="1265825"/>
                <a:chExt cx="72420" cy="59171"/>
              </a:xfrm>
            </p:grpSpPr>
            <p:sp>
              <p:nvSpPr>
                <p:cNvPr id="456" name="Google Shape;456;p15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15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" name="Google Shape;458;p15"/>
              <p:cNvGrpSpPr/>
              <p:nvPr/>
            </p:nvGrpSpPr>
            <p:grpSpPr>
              <a:xfrm rot="10800000">
                <a:off x="139234" y="196085"/>
                <a:ext cx="276760" cy="271622"/>
                <a:chOff x="3490002" y="196082"/>
                <a:chExt cx="276760" cy="271622"/>
              </a:xfrm>
            </p:grpSpPr>
            <p:sp>
              <p:nvSpPr>
                <p:cNvPr id="459" name="Google Shape;459;p15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15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1" name="Google Shape;461;p15"/>
              <p:cNvSpPr/>
              <p:nvPr/>
            </p:nvSpPr>
            <p:spPr>
              <a:xfrm rot="10800000">
                <a:off x="192982" y="688672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5"/>
            <p:cNvGrpSpPr/>
            <p:nvPr/>
          </p:nvGrpSpPr>
          <p:grpSpPr>
            <a:xfrm rot="10800000">
              <a:off x="31762" y="196081"/>
              <a:ext cx="689463" cy="765249"/>
              <a:chOff x="3466427" y="1000601"/>
              <a:chExt cx="974505" cy="1081776"/>
            </a:xfrm>
          </p:grpSpPr>
          <p:sp>
            <p:nvSpPr>
              <p:cNvPr id="463" name="Google Shape;463;p15"/>
              <p:cNvSpPr/>
              <p:nvPr/>
            </p:nvSpPr>
            <p:spPr>
              <a:xfrm>
                <a:off x="3466427" y="1000619"/>
                <a:ext cx="349757" cy="34330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063" extrusionOk="0">
                    <a:moveTo>
                      <a:pt x="3025" y="334"/>
                    </a:moveTo>
                    <a:cubicBezTo>
                      <a:pt x="3174" y="717"/>
                      <a:pt x="3216" y="1100"/>
                      <a:pt x="3323" y="1441"/>
                    </a:cubicBezTo>
                    <a:cubicBezTo>
                      <a:pt x="3408" y="1803"/>
                      <a:pt x="3472" y="2165"/>
                      <a:pt x="3557" y="2527"/>
                    </a:cubicBezTo>
                    <a:cubicBezTo>
                      <a:pt x="3621" y="2549"/>
                      <a:pt x="3663" y="2570"/>
                      <a:pt x="3727" y="2591"/>
                    </a:cubicBezTo>
                    <a:cubicBezTo>
                      <a:pt x="4302" y="2761"/>
                      <a:pt x="4899" y="2911"/>
                      <a:pt x="5474" y="3081"/>
                    </a:cubicBezTo>
                    <a:cubicBezTo>
                      <a:pt x="5559" y="3102"/>
                      <a:pt x="5644" y="3124"/>
                      <a:pt x="5729" y="3145"/>
                    </a:cubicBezTo>
                    <a:lnTo>
                      <a:pt x="5729" y="3187"/>
                    </a:lnTo>
                    <a:cubicBezTo>
                      <a:pt x="5665" y="3187"/>
                      <a:pt x="5602" y="3209"/>
                      <a:pt x="5559" y="3230"/>
                    </a:cubicBezTo>
                    <a:lnTo>
                      <a:pt x="3749" y="3464"/>
                    </a:lnTo>
                    <a:lnTo>
                      <a:pt x="3663" y="3464"/>
                    </a:lnTo>
                    <a:cubicBezTo>
                      <a:pt x="3557" y="3486"/>
                      <a:pt x="3514" y="3507"/>
                      <a:pt x="3514" y="3613"/>
                    </a:cubicBezTo>
                    <a:cubicBezTo>
                      <a:pt x="3472" y="4039"/>
                      <a:pt x="3429" y="4465"/>
                      <a:pt x="3387" y="4891"/>
                    </a:cubicBezTo>
                    <a:cubicBezTo>
                      <a:pt x="3365" y="5104"/>
                      <a:pt x="3344" y="5339"/>
                      <a:pt x="3323" y="5551"/>
                    </a:cubicBezTo>
                    <a:cubicBezTo>
                      <a:pt x="3323" y="5594"/>
                      <a:pt x="3301" y="5615"/>
                      <a:pt x="3301" y="5615"/>
                    </a:cubicBezTo>
                    <a:cubicBezTo>
                      <a:pt x="3216" y="5615"/>
                      <a:pt x="3216" y="5573"/>
                      <a:pt x="3216" y="5530"/>
                    </a:cubicBezTo>
                    <a:cubicBezTo>
                      <a:pt x="3046" y="4998"/>
                      <a:pt x="2897" y="4444"/>
                      <a:pt x="2748" y="3912"/>
                    </a:cubicBezTo>
                    <a:cubicBezTo>
                      <a:pt x="2641" y="3550"/>
                      <a:pt x="2684" y="3613"/>
                      <a:pt x="2343" y="3507"/>
                    </a:cubicBezTo>
                    <a:cubicBezTo>
                      <a:pt x="1917" y="3400"/>
                      <a:pt x="1470" y="3358"/>
                      <a:pt x="1023" y="3294"/>
                    </a:cubicBezTo>
                    <a:cubicBezTo>
                      <a:pt x="873" y="3273"/>
                      <a:pt x="703" y="3251"/>
                      <a:pt x="554" y="3230"/>
                    </a:cubicBezTo>
                    <a:cubicBezTo>
                      <a:pt x="533" y="3230"/>
                      <a:pt x="511" y="3187"/>
                      <a:pt x="469" y="3166"/>
                    </a:cubicBezTo>
                    <a:cubicBezTo>
                      <a:pt x="554" y="3145"/>
                      <a:pt x="618" y="3102"/>
                      <a:pt x="703" y="3081"/>
                    </a:cubicBezTo>
                    <a:cubicBezTo>
                      <a:pt x="1278" y="2932"/>
                      <a:pt x="1853" y="2761"/>
                      <a:pt x="2428" y="2612"/>
                    </a:cubicBezTo>
                    <a:cubicBezTo>
                      <a:pt x="2577" y="2570"/>
                      <a:pt x="2662" y="2506"/>
                      <a:pt x="2705" y="2357"/>
                    </a:cubicBezTo>
                    <a:cubicBezTo>
                      <a:pt x="2748" y="2101"/>
                      <a:pt x="2790" y="1846"/>
                      <a:pt x="2833" y="1569"/>
                    </a:cubicBezTo>
                    <a:cubicBezTo>
                      <a:pt x="2875" y="1271"/>
                      <a:pt x="2918" y="972"/>
                      <a:pt x="2961" y="653"/>
                    </a:cubicBezTo>
                    <a:cubicBezTo>
                      <a:pt x="2961" y="568"/>
                      <a:pt x="3003" y="483"/>
                      <a:pt x="3025" y="334"/>
                    </a:cubicBezTo>
                    <a:close/>
                    <a:moveTo>
                      <a:pt x="3015" y="0"/>
                    </a:moveTo>
                    <a:cubicBezTo>
                      <a:pt x="2983" y="0"/>
                      <a:pt x="2943" y="10"/>
                      <a:pt x="2918" y="35"/>
                    </a:cubicBezTo>
                    <a:cubicBezTo>
                      <a:pt x="2897" y="99"/>
                      <a:pt x="2875" y="163"/>
                      <a:pt x="2854" y="248"/>
                    </a:cubicBezTo>
                    <a:cubicBezTo>
                      <a:pt x="2833" y="397"/>
                      <a:pt x="2790" y="568"/>
                      <a:pt x="2769" y="717"/>
                    </a:cubicBezTo>
                    <a:cubicBezTo>
                      <a:pt x="2726" y="1122"/>
                      <a:pt x="2684" y="1526"/>
                      <a:pt x="2620" y="1910"/>
                    </a:cubicBezTo>
                    <a:cubicBezTo>
                      <a:pt x="2599" y="2080"/>
                      <a:pt x="2577" y="2250"/>
                      <a:pt x="2492" y="2421"/>
                    </a:cubicBezTo>
                    <a:cubicBezTo>
                      <a:pt x="2450" y="2421"/>
                      <a:pt x="2407" y="2442"/>
                      <a:pt x="2364" y="2463"/>
                    </a:cubicBezTo>
                    <a:cubicBezTo>
                      <a:pt x="1917" y="2570"/>
                      <a:pt x="1491" y="2676"/>
                      <a:pt x="1044" y="2804"/>
                    </a:cubicBezTo>
                    <a:cubicBezTo>
                      <a:pt x="767" y="2889"/>
                      <a:pt x="469" y="2974"/>
                      <a:pt x="192" y="3060"/>
                    </a:cubicBezTo>
                    <a:cubicBezTo>
                      <a:pt x="107" y="3081"/>
                      <a:pt x="0" y="3102"/>
                      <a:pt x="22" y="3209"/>
                    </a:cubicBezTo>
                    <a:cubicBezTo>
                      <a:pt x="22" y="3294"/>
                      <a:pt x="128" y="3294"/>
                      <a:pt x="192" y="3337"/>
                    </a:cubicBezTo>
                    <a:lnTo>
                      <a:pt x="256" y="3337"/>
                    </a:lnTo>
                    <a:cubicBezTo>
                      <a:pt x="490" y="3379"/>
                      <a:pt x="746" y="3422"/>
                      <a:pt x="980" y="3464"/>
                    </a:cubicBezTo>
                    <a:cubicBezTo>
                      <a:pt x="1257" y="3507"/>
                      <a:pt x="1555" y="3528"/>
                      <a:pt x="1832" y="3571"/>
                    </a:cubicBezTo>
                    <a:cubicBezTo>
                      <a:pt x="2066" y="3613"/>
                      <a:pt x="2279" y="3656"/>
                      <a:pt x="2513" y="3741"/>
                    </a:cubicBezTo>
                    <a:cubicBezTo>
                      <a:pt x="2535" y="3848"/>
                      <a:pt x="2577" y="3933"/>
                      <a:pt x="2599" y="4018"/>
                    </a:cubicBezTo>
                    <a:cubicBezTo>
                      <a:pt x="2769" y="4593"/>
                      <a:pt x="2939" y="5168"/>
                      <a:pt x="3110" y="5743"/>
                    </a:cubicBezTo>
                    <a:cubicBezTo>
                      <a:pt x="3131" y="5828"/>
                      <a:pt x="3174" y="5914"/>
                      <a:pt x="3195" y="5999"/>
                    </a:cubicBezTo>
                    <a:cubicBezTo>
                      <a:pt x="3216" y="6041"/>
                      <a:pt x="3254" y="6063"/>
                      <a:pt x="3291" y="6063"/>
                    </a:cubicBezTo>
                    <a:cubicBezTo>
                      <a:pt x="3328" y="6063"/>
                      <a:pt x="3365" y="6041"/>
                      <a:pt x="3387" y="5999"/>
                    </a:cubicBezTo>
                    <a:cubicBezTo>
                      <a:pt x="3408" y="5956"/>
                      <a:pt x="3429" y="5892"/>
                      <a:pt x="3429" y="5850"/>
                    </a:cubicBezTo>
                    <a:cubicBezTo>
                      <a:pt x="3451" y="5722"/>
                      <a:pt x="3493" y="5594"/>
                      <a:pt x="3493" y="5466"/>
                    </a:cubicBezTo>
                    <a:cubicBezTo>
                      <a:pt x="3536" y="5040"/>
                      <a:pt x="3557" y="4614"/>
                      <a:pt x="3600" y="4167"/>
                    </a:cubicBezTo>
                    <a:cubicBezTo>
                      <a:pt x="3621" y="3997"/>
                      <a:pt x="3642" y="3805"/>
                      <a:pt x="3706" y="3656"/>
                    </a:cubicBezTo>
                    <a:cubicBezTo>
                      <a:pt x="3727" y="3635"/>
                      <a:pt x="3749" y="3635"/>
                      <a:pt x="3770" y="3635"/>
                    </a:cubicBezTo>
                    <a:cubicBezTo>
                      <a:pt x="4345" y="3550"/>
                      <a:pt x="4920" y="3486"/>
                      <a:pt x="5516" y="3400"/>
                    </a:cubicBezTo>
                    <a:cubicBezTo>
                      <a:pt x="5687" y="3379"/>
                      <a:pt x="5857" y="3337"/>
                      <a:pt x="6028" y="3294"/>
                    </a:cubicBezTo>
                    <a:cubicBezTo>
                      <a:pt x="6070" y="3294"/>
                      <a:pt x="6091" y="3273"/>
                      <a:pt x="6134" y="3251"/>
                    </a:cubicBezTo>
                    <a:cubicBezTo>
                      <a:pt x="6177" y="3209"/>
                      <a:pt x="6177" y="3124"/>
                      <a:pt x="6134" y="3102"/>
                    </a:cubicBezTo>
                    <a:cubicBezTo>
                      <a:pt x="6070" y="3060"/>
                      <a:pt x="6006" y="3038"/>
                      <a:pt x="5942" y="3017"/>
                    </a:cubicBezTo>
                    <a:cubicBezTo>
                      <a:pt x="5516" y="2911"/>
                      <a:pt x="5069" y="2804"/>
                      <a:pt x="4643" y="2698"/>
                    </a:cubicBezTo>
                    <a:cubicBezTo>
                      <a:pt x="4324" y="2612"/>
                      <a:pt x="4026" y="2527"/>
                      <a:pt x="3706" y="2421"/>
                    </a:cubicBezTo>
                    <a:lnTo>
                      <a:pt x="3706" y="2399"/>
                    </a:lnTo>
                    <a:cubicBezTo>
                      <a:pt x="3685" y="2357"/>
                      <a:pt x="3685" y="2336"/>
                      <a:pt x="3663" y="2293"/>
                    </a:cubicBezTo>
                    <a:cubicBezTo>
                      <a:pt x="3557" y="1782"/>
                      <a:pt x="3429" y="1249"/>
                      <a:pt x="3323" y="738"/>
                    </a:cubicBezTo>
                    <a:cubicBezTo>
                      <a:pt x="3280" y="547"/>
                      <a:pt x="3216" y="355"/>
                      <a:pt x="3174" y="184"/>
                    </a:cubicBezTo>
                    <a:cubicBezTo>
                      <a:pt x="3152" y="121"/>
                      <a:pt x="3110" y="78"/>
                      <a:pt x="3067" y="14"/>
                    </a:cubicBezTo>
                    <a:cubicBezTo>
                      <a:pt x="3058" y="5"/>
                      <a:pt x="3039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3491738" y="1019474"/>
                <a:ext cx="299137" cy="300326"/>
              </a:xfrm>
              <a:custGeom>
                <a:avLst/>
                <a:gdLst/>
                <a:ahLst/>
                <a:cxnLst/>
                <a:rect l="l" t="t" r="r" b="b"/>
                <a:pathLst>
                  <a:path w="5283" h="5304" extrusionOk="0">
                    <a:moveTo>
                      <a:pt x="2578" y="1"/>
                    </a:moveTo>
                    <a:cubicBezTo>
                      <a:pt x="2535" y="150"/>
                      <a:pt x="2514" y="235"/>
                      <a:pt x="2514" y="341"/>
                    </a:cubicBezTo>
                    <a:cubicBezTo>
                      <a:pt x="2471" y="639"/>
                      <a:pt x="2428" y="959"/>
                      <a:pt x="2386" y="1257"/>
                    </a:cubicBezTo>
                    <a:cubicBezTo>
                      <a:pt x="2343" y="1513"/>
                      <a:pt x="2279" y="1768"/>
                      <a:pt x="2237" y="2024"/>
                    </a:cubicBezTo>
                    <a:cubicBezTo>
                      <a:pt x="2215" y="2173"/>
                      <a:pt x="2130" y="2237"/>
                      <a:pt x="1981" y="2279"/>
                    </a:cubicBezTo>
                    <a:cubicBezTo>
                      <a:pt x="1406" y="2428"/>
                      <a:pt x="831" y="2599"/>
                      <a:pt x="256" y="2748"/>
                    </a:cubicBezTo>
                    <a:cubicBezTo>
                      <a:pt x="171" y="2769"/>
                      <a:pt x="107" y="2812"/>
                      <a:pt x="1" y="2833"/>
                    </a:cubicBezTo>
                    <a:cubicBezTo>
                      <a:pt x="64" y="2876"/>
                      <a:pt x="64" y="2897"/>
                      <a:pt x="86" y="2897"/>
                    </a:cubicBezTo>
                    <a:cubicBezTo>
                      <a:pt x="256" y="2918"/>
                      <a:pt x="426" y="2940"/>
                      <a:pt x="576" y="2961"/>
                    </a:cubicBezTo>
                    <a:cubicBezTo>
                      <a:pt x="1023" y="3025"/>
                      <a:pt x="1470" y="3067"/>
                      <a:pt x="1896" y="3195"/>
                    </a:cubicBezTo>
                    <a:cubicBezTo>
                      <a:pt x="2237" y="3280"/>
                      <a:pt x="2194" y="3217"/>
                      <a:pt x="2279" y="3579"/>
                    </a:cubicBezTo>
                    <a:cubicBezTo>
                      <a:pt x="2450" y="4132"/>
                      <a:pt x="2599" y="4665"/>
                      <a:pt x="2769" y="5197"/>
                    </a:cubicBezTo>
                    <a:cubicBezTo>
                      <a:pt x="2769" y="5240"/>
                      <a:pt x="2769" y="5304"/>
                      <a:pt x="2833" y="5304"/>
                    </a:cubicBezTo>
                    <a:cubicBezTo>
                      <a:pt x="2854" y="5282"/>
                      <a:pt x="2876" y="5261"/>
                      <a:pt x="2876" y="5240"/>
                    </a:cubicBezTo>
                    <a:cubicBezTo>
                      <a:pt x="2897" y="5006"/>
                      <a:pt x="2918" y="4793"/>
                      <a:pt x="2940" y="4558"/>
                    </a:cubicBezTo>
                    <a:cubicBezTo>
                      <a:pt x="2961" y="4132"/>
                      <a:pt x="3025" y="3706"/>
                      <a:pt x="3046" y="3280"/>
                    </a:cubicBezTo>
                    <a:cubicBezTo>
                      <a:pt x="3067" y="3174"/>
                      <a:pt x="3110" y="3153"/>
                      <a:pt x="3216" y="3131"/>
                    </a:cubicBezTo>
                    <a:lnTo>
                      <a:pt x="3302" y="3131"/>
                    </a:lnTo>
                    <a:lnTo>
                      <a:pt x="5091" y="2897"/>
                    </a:lnTo>
                    <a:cubicBezTo>
                      <a:pt x="5155" y="2897"/>
                      <a:pt x="5218" y="2876"/>
                      <a:pt x="5282" y="2854"/>
                    </a:cubicBezTo>
                    <a:lnTo>
                      <a:pt x="5282" y="2812"/>
                    </a:lnTo>
                    <a:cubicBezTo>
                      <a:pt x="5197" y="2791"/>
                      <a:pt x="5112" y="2769"/>
                      <a:pt x="5027" y="2748"/>
                    </a:cubicBezTo>
                    <a:cubicBezTo>
                      <a:pt x="4430" y="2599"/>
                      <a:pt x="3855" y="2428"/>
                      <a:pt x="3280" y="2279"/>
                    </a:cubicBezTo>
                    <a:cubicBezTo>
                      <a:pt x="3216" y="2258"/>
                      <a:pt x="3153" y="2216"/>
                      <a:pt x="3110" y="2194"/>
                    </a:cubicBezTo>
                    <a:cubicBezTo>
                      <a:pt x="3025" y="1832"/>
                      <a:pt x="2961" y="1470"/>
                      <a:pt x="2854" y="1129"/>
                    </a:cubicBezTo>
                    <a:cubicBezTo>
                      <a:pt x="2769" y="767"/>
                      <a:pt x="2727" y="405"/>
                      <a:pt x="2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3630495" y="1268316"/>
                <a:ext cx="777880" cy="761006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440" extrusionOk="0">
                    <a:moveTo>
                      <a:pt x="7561" y="1"/>
                    </a:moveTo>
                    <a:cubicBezTo>
                      <a:pt x="7518" y="107"/>
                      <a:pt x="7476" y="192"/>
                      <a:pt x="7476" y="256"/>
                    </a:cubicBezTo>
                    <a:cubicBezTo>
                      <a:pt x="7220" y="1257"/>
                      <a:pt x="6965" y="2258"/>
                      <a:pt x="6709" y="3259"/>
                    </a:cubicBezTo>
                    <a:cubicBezTo>
                      <a:pt x="6603" y="3706"/>
                      <a:pt x="6496" y="4132"/>
                      <a:pt x="6390" y="4580"/>
                    </a:cubicBezTo>
                    <a:cubicBezTo>
                      <a:pt x="6262" y="5027"/>
                      <a:pt x="6134" y="5453"/>
                      <a:pt x="6006" y="5921"/>
                    </a:cubicBezTo>
                    <a:cubicBezTo>
                      <a:pt x="4026" y="6198"/>
                      <a:pt x="2024" y="6305"/>
                      <a:pt x="0" y="6539"/>
                    </a:cubicBezTo>
                    <a:cubicBezTo>
                      <a:pt x="64" y="6624"/>
                      <a:pt x="149" y="6624"/>
                      <a:pt x="213" y="6645"/>
                    </a:cubicBezTo>
                    <a:cubicBezTo>
                      <a:pt x="1278" y="6858"/>
                      <a:pt x="2343" y="7071"/>
                      <a:pt x="3408" y="7284"/>
                    </a:cubicBezTo>
                    <a:cubicBezTo>
                      <a:pt x="4111" y="7433"/>
                      <a:pt x="4814" y="7583"/>
                      <a:pt x="5495" y="7774"/>
                    </a:cubicBezTo>
                    <a:cubicBezTo>
                      <a:pt x="5602" y="7796"/>
                      <a:pt x="5708" y="7817"/>
                      <a:pt x="5772" y="7881"/>
                    </a:cubicBezTo>
                    <a:cubicBezTo>
                      <a:pt x="5836" y="8158"/>
                      <a:pt x="5900" y="8413"/>
                      <a:pt x="5964" y="8669"/>
                    </a:cubicBezTo>
                    <a:cubicBezTo>
                      <a:pt x="6155" y="9435"/>
                      <a:pt x="6368" y="10202"/>
                      <a:pt x="6581" y="10969"/>
                    </a:cubicBezTo>
                    <a:cubicBezTo>
                      <a:pt x="6645" y="11267"/>
                      <a:pt x="6730" y="11544"/>
                      <a:pt x="6773" y="11842"/>
                    </a:cubicBezTo>
                    <a:cubicBezTo>
                      <a:pt x="6858" y="12353"/>
                      <a:pt x="6922" y="12864"/>
                      <a:pt x="7007" y="13376"/>
                    </a:cubicBezTo>
                    <a:cubicBezTo>
                      <a:pt x="7007" y="13397"/>
                      <a:pt x="7029" y="13418"/>
                      <a:pt x="7050" y="13439"/>
                    </a:cubicBezTo>
                    <a:cubicBezTo>
                      <a:pt x="7071" y="13418"/>
                      <a:pt x="7092" y="13397"/>
                      <a:pt x="7092" y="13376"/>
                    </a:cubicBezTo>
                    <a:cubicBezTo>
                      <a:pt x="7114" y="13120"/>
                      <a:pt x="7135" y="12886"/>
                      <a:pt x="7156" y="12630"/>
                    </a:cubicBezTo>
                    <a:cubicBezTo>
                      <a:pt x="7199" y="12204"/>
                      <a:pt x="7220" y="11778"/>
                      <a:pt x="7284" y="11331"/>
                    </a:cubicBezTo>
                    <a:cubicBezTo>
                      <a:pt x="7391" y="10500"/>
                      <a:pt x="7518" y="9670"/>
                      <a:pt x="7625" y="8839"/>
                    </a:cubicBezTo>
                    <a:cubicBezTo>
                      <a:pt x="7667" y="8626"/>
                      <a:pt x="7731" y="8434"/>
                      <a:pt x="7667" y="8264"/>
                    </a:cubicBezTo>
                    <a:cubicBezTo>
                      <a:pt x="7731" y="8179"/>
                      <a:pt x="7817" y="8179"/>
                      <a:pt x="7880" y="8158"/>
                    </a:cubicBezTo>
                    <a:cubicBezTo>
                      <a:pt x="8243" y="8094"/>
                      <a:pt x="8605" y="8030"/>
                      <a:pt x="8945" y="7966"/>
                    </a:cubicBezTo>
                    <a:cubicBezTo>
                      <a:pt x="9584" y="7838"/>
                      <a:pt x="10223" y="7732"/>
                      <a:pt x="10862" y="7668"/>
                    </a:cubicBezTo>
                    <a:cubicBezTo>
                      <a:pt x="11224" y="7646"/>
                      <a:pt x="11608" y="7604"/>
                      <a:pt x="11970" y="7540"/>
                    </a:cubicBezTo>
                    <a:cubicBezTo>
                      <a:pt x="12523" y="7433"/>
                      <a:pt x="13077" y="7327"/>
                      <a:pt x="13631" y="7221"/>
                    </a:cubicBezTo>
                    <a:cubicBezTo>
                      <a:pt x="13673" y="7221"/>
                      <a:pt x="13716" y="7221"/>
                      <a:pt x="13737" y="7135"/>
                    </a:cubicBezTo>
                    <a:cubicBezTo>
                      <a:pt x="13460" y="7114"/>
                      <a:pt x="13205" y="7050"/>
                      <a:pt x="12949" y="7029"/>
                    </a:cubicBezTo>
                    <a:cubicBezTo>
                      <a:pt x="12481" y="6965"/>
                      <a:pt x="12033" y="6901"/>
                      <a:pt x="11586" y="6837"/>
                    </a:cubicBezTo>
                    <a:cubicBezTo>
                      <a:pt x="10926" y="6731"/>
                      <a:pt x="10266" y="6645"/>
                      <a:pt x="9606" y="6539"/>
                    </a:cubicBezTo>
                    <a:cubicBezTo>
                      <a:pt x="9201" y="6475"/>
                      <a:pt x="8796" y="6411"/>
                      <a:pt x="8392" y="6326"/>
                    </a:cubicBezTo>
                    <a:cubicBezTo>
                      <a:pt x="8008" y="6262"/>
                      <a:pt x="7987" y="6220"/>
                      <a:pt x="7966" y="5836"/>
                    </a:cubicBezTo>
                    <a:cubicBezTo>
                      <a:pt x="7923" y="5112"/>
                      <a:pt x="7880" y="4367"/>
                      <a:pt x="7838" y="3643"/>
                    </a:cubicBezTo>
                    <a:cubicBezTo>
                      <a:pt x="7795" y="2940"/>
                      <a:pt x="7731" y="2258"/>
                      <a:pt x="7689" y="1577"/>
                    </a:cubicBezTo>
                    <a:cubicBezTo>
                      <a:pt x="7646" y="1108"/>
                      <a:pt x="7625" y="640"/>
                      <a:pt x="7604" y="171"/>
                    </a:cubicBezTo>
                    <a:cubicBezTo>
                      <a:pt x="7582" y="128"/>
                      <a:pt x="7582" y="86"/>
                      <a:pt x="7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3608752" y="1249234"/>
                <a:ext cx="832181" cy="833143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714" extrusionOk="0">
                    <a:moveTo>
                      <a:pt x="7945" y="338"/>
                    </a:moveTo>
                    <a:cubicBezTo>
                      <a:pt x="7966" y="423"/>
                      <a:pt x="7966" y="465"/>
                      <a:pt x="7966" y="508"/>
                    </a:cubicBezTo>
                    <a:cubicBezTo>
                      <a:pt x="8009" y="977"/>
                      <a:pt x="8030" y="1445"/>
                      <a:pt x="8073" y="1914"/>
                    </a:cubicBezTo>
                    <a:cubicBezTo>
                      <a:pt x="8115" y="2595"/>
                      <a:pt x="8179" y="3298"/>
                      <a:pt x="8222" y="3980"/>
                    </a:cubicBezTo>
                    <a:cubicBezTo>
                      <a:pt x="8264" y="4704"/>
                      <a:pt x="8307" y="5449"/>
                      <a:pt x="8350" y="6173"/>
                    </a:cubicBezTo>
                    <a:cubicBezTo>
                      <a:pt x="8371" y="6557"/>
                      <a:pt x="8392" y="6599"/>
                      <a:pt x="8776" y="6684"/>
                    </a:cubicBezTo>
                    <a:cubicBezTo>
                      <a:pt x="9180" y="6748"/>
                      <a:pt x="9585" y="6812"/>
                      <a:pt x="9990" y="6876"/>
                    </a:cubicBezTo>
                    <a:cubicBezTo>
                      <a:pt x="10650" y="6982"/>
                      <a:pt x="11310" y="7068"/>
                      <a:pt x="11970" y="7174"/>
                    </a:cubicBezTo>
                    <a:cubicBezTo>
                      <a:pt x="12417" y="7238"/>
                      <a:pt x="12865" y="7302"/>
                      <a:pt x="13312" y="7366"/>
                    </a:cubicBezTo>
                    <a:cubicBezTo>
                      <a:pt x="13589" y="7408"/>
                      <a:pt x="13844" y="7451"/>
                      <a:pt x="14121" y="7494"/>
                    </a:cubicBezTo>
                    <a:cubicBezTo>
                      <a:pt x="14100" y="7558"/>
                      <a:pt x="14036" y="7558"/>
                      <a:pt x="13994" y="7558"/>
                    </a:cubicBezTo>
                    <a:cubicBezTo>
                      <a:pt x="13440" y="7664"/>
                      <a:pt x="12907" y="7770"/>
                      <a:pt x="12354" y="7877"/>
                    </a:cubicBezTo>
                    <a:cubicBezTo>
                      <a:pt x="11970" y="7941"/>
                      <a:pt x="11608" y="7983"/>
                      <a:pt x="11246" y="8005"/>
                    </a:cubicBezTo>
                    <a:cubicBezTo>
                      <a:pt x="10607" y="8069"/>
                      <a:pt x="9968" y="8175"/>
                      <a:pt x="9329" y="8303"/>
                    </a:cubicBezTo>
                    <a:cubicBezTo>
                      <a:pt x="8967" y="8367"/>
                      <a:pt x="8627" y="8431"/>
                      <a:pt x="8264" y="8495"/>
                    </a:cubicBezTo>
                    <a:cubicBezTo>
                      <a:pt x="8179" y="8516"/>
                      <a:pt x="8115" y="8516"/>
                      <a:pt x="8051" y="8601"/>
                    </a:cubicBezTo>
                    <a:cubicBezTo>
                      <a:pt x="8115" y="8793"/>
                      <a:pt x="8030" y="8984"/>
                      <a:pt x="8009" y="9176"/>
                    </a:cubicBezTo>
                    <a:cubicBezTo>
                      <a:pt x="7902" y="10007"/>
                      <a:pt x="7775" y="10837"/>
                      <a:pt x="7668" y="11668"/>
                    </a:cubicBezTo>
                    <a:cubicBezTo>
                      <a:pt x="7604" y="12115"/>
                      <a:pt x="7583" y="12541"/>
                      <a:pt x="7540" y="12967"/>
                    </a:cubicBezTo>
                    <a:cubicBezTo>
                      <a:pt x="7519" y="13223"/>
                      <a:pt x="7498" y="13457"/>
                      <a:pt x="7476" y="13713"/>
                    </a:cubicBezTo>
                    <a:cubicBezTo>
                      <a:pt x="7476" y="13734"/>
                      <a:pt x="7455" y="13755"/>
                      <a:pt x="7434" y="13798"/>
                    </a:cubicBezTo>
                    <a:cubicBezTo>
                      <a:pt x="7413" y="13755"/>
                      <a:pt x="7391" y="13734"/>
                      <a:pt x="7391" y="13713"/>
                    </a:cubicBezTo>
                    <a:cubicBezTo>
                      <a:pt x="7306" y="13201"/>
                      <a:pt x="7242" y="12690"/>
                      <a:pt x="7157" y="12179"/>
                    </a:cubicBezTo>
                    <a:cubicBezTo>
                      <a:pt x="7114" y="11881"/>
                      <a:pt x="7029" y="11604"/>
                      <a:pt x="6965" y="11306"/>
                    </a:cubicBezTo>
                    <a:cubicBezTo>
                      <a:pt x="6752" y="10539"/>
                      <a:pt x="6539" y="9772"/>
                      <a:pt x="6348" y="9006"/>
                    </a:cubicBezTo>
                    <a:cubicBezTo>
                      <a:pt x="6262" y="8750"/>
                      <a:pt x="6220" y="8495"/>
                      <a:pt x="6135" y="8218"/>
                    </a:cubicBezTo>
                    <a:cubicBezTo>
                      <a:pt x="6071" y="8154"/>
                      <a:pt x="5986" y="8133"/>
                      <a:pt x="5879" y="8111"/>
                    </a:cubicBezTo>
                    <a:cubicBezTo>
                      <a:pt x="5198" y="7920"/>
                      <a:pt x="4495" y="7770"/>
                      <a:pt x="3792" y="7621"/>
                    </a:cubicBezTo>
                    <a:cubicBezTo>
                      <a:pt x="2727" y="7408"/>
                      <a:pt x="1662" y="7195"/>
                      <a:pt x="597" y="6982"/>
                    </a:cubicBezTo>
                    <a:cubicBezTo>
                      <a:pt x="533" y="6961"/>
                      <a:pt x="448" y="6961"/>
                      <a:pt x="384" y="6876"/>
                    </a:cubicBezTo>
                    <a:cubicBezTo>
                      <a:pt x="2408" y="6642"/>
                      <a:pt x="4410" y="6535"/>
                      <a:pt x="6390" y="6258"/>
                    </a:cubicBezTo>
                    <a:cubicBezTo>
                      <a:pt x="6518" y="5790"/>
                      <a:pt x="6646" y="5364"/>
                      <a:pt x="6752" y="4917"/>
                    </a:cubicBezTo>
                    <a:cubicBezTo>
                      <a:pt x="6880" y="4469"/>
                      <a:pt x="6987" y="4043"/>
                      <a:pt x="7093" y="3596"/>
                    </a:cubicBezTo>
                    <a:cubicBezTo>
                      <a:pt x="7349" y="2595"/>
                      <a:pt x="7604" y="1594"/>
                      <a:pt x="7860" y="593"/>
                    </a:cubicBezTo>
                    <a:cubicBezTo>
                      <a:pt x="7860" y="529"/>
                      <a:pt x="7902" y="465"/>
                      <a:pt x="7945" y="338"/>
                    </a:cubicBezTo>
                    <a:close/>
                    <a:moveTo>
                      <a:pt x="7971" y="1"/>
                    </a:moveTo>
                    <a:cubicBezTo>
                      <a:pt x="7946" y="1"/>
                      <a:pt x="7920" y="13"/>
                      <a:pt x="7902" y="39"/>
                    </a:cubicBezTo>
                    <a:cubicBezTo>
                      <a:pt x="7860" y="61"/>
                      <a:pt x="7817" y="125"/>
                      <a:pt x="7817" y="167"/>
                    </a:cubicBezTo>
                    <a:cubicBezTo>
                      <a:pt x="7775" y="274"/>
                      <a:pt x="7732" y="380"/>
                      <a:pt x="7689" y="508"/>
                    </a:cubicBezTo>
                    <a:cubicBezTo>
                      <a:pt x="7540" y="1147"/>
                      <a:pt x="7370" y="1786"/>
                      <a:pt x="7200" y="2425"/>
                    </a:cubicBezTo>
                    <a:cubicBezTo>
                      <a:pt x="6923" y="3575"/>
                      <a:pt x="6667" y="4725"/>
                      <a:pt x="6326" y="5854"/>
                    </a:cubicBezTo>
                    <a:cubicBezTo>
                      <a:pt x="6305" y="5939"/>
                      <a:pt x="6262" y="6024"/>
                      <a:pt x="6241" y="6109"/>
                    </a:cubicBezTo>
                    <a:cubicBezTo>
                      <a:pt x="6135" y="6131"/>
                      <a:pt x="6028" y="6152"/>
                      <a:pt x="5922" y="6152"/>
                    </a:cubicBezTo>
                    <a:cubicBezTo>
                      <a:pt x="5517" y="6194"/>
                      <a:pt x="5091" y="6237"/>
                      <a:pt x="4686" y="6280"/>
                    </a:cubicBezTo>
                    <a:cubicBezTo>
                      <a:pt x="4048" y="6344"/>
                      <a:pt x="3409" y="6407"/>
                      <a:pt x="2770" y="6471"/>
                    </a:cubicBezTo>
                    <a:cubicBezTo>
                      <a:pt x="1982" y="6557"/>
                      <a:pt x="1194" y="6620"/>
                      <a:pt x="384" y="6706"/>
                    </a:cubicBezTo>
                    <a:cubicBezTo>
                      <a:pt x="278" y="6727"/>
                      <a:pt x="171" y="6748"/>
                      <a:pt x="86" y="6791"/>
                    </a:cubicBezTo>
                    <a:cubicBezTo>
                      <a:pt x="1" y="6833"/>
                      <a:pt x="1" y="6961"/>
                      <a:pt x="65" y="6982"/>
                    </a:cubicBezTo>
                    <a:cubicBezTo>
                      <a:pt x="150" y="7025"/>
                      <a:pt x="257" y="7068"/>
                      <a:pt x="342" y="7089"/>
                    </a:cubicBezTo>
                    <a:cubicBezTo>
                      <a:pt x="938" y="7217"/>
                      <a:pt x="1534" y="7345"/>
                      <a:pt x="2131" y="7472"/>
                    </a:cubicBezTo>
                    <a:cubicBezTo>
                      <a:pt x="3110" y="7664"/>
                      <a:pt x="4069" y="7856"/>
                      <a:pt x="5027" y="8069"/>
                    </a:cubicBezTo>
                    <a:cubicBezTo>
                      <a:pt x="5347" y="8133"/>
                      <a:pt x="5666" y="8239"/>
                      <a:pt x="5986" y="8303"/>
                    </a:cubicBezTo>
                    <a:cubicBezTo>
                      <a:pt x="6028" y="8452"/>
                      <a:pt x="6050" y="8580"/>
                      <a:pt x="6092" y="8708"/>
                    </a:cubicBezTo>
                    <a:cubicBezTo>
                      <a:pt x="6262" y="9389"/>
                      <a:pt x="6454" y="10049"/>
                      <a:pt x="6625" y="10710"/>
                    </a:cubicBezTo>
                    <a:cubicBezTo>
                      <a:pt x="6923" y="11711"/>
                      <a:pt x="7136" y="12712"/>
                      <a:pt x="7221" y="13755"/>
                    </a:cubicBezTo>
                    <a:cubicBezTo>
                      <a:pt x="7242" y="14011"/>
                      <a:pt x="7285" y="14266"/>
                      <a:pt x="7306" y="14522"/>
                    </a:cubicBezTo>
                    <a:cubicBezTo>
                      <a:pt x="7327" y="14586"/>
                      <a:pt x="7327" y="14628"/>
                      <a:pt x="7370" y="14692"/>
                    </a:cubicBezTo>
                    <a:cubicBezTo>
                      <a:pt x="7370" y="14692"/>
                      <a:pt x="7413" y="14714"/>
                      <a:pt x="7434" y="14714"/>
                    </a:cubicBezTo>
                    <a:cubicBezTo>
                      <a:pt x="7455" y="14714"/>
                      <a:pt x="7498" y="14692"/>
                      <a:pt x="7519" y="14671"/>
                    </a:cubicBezTo>
                    <a:cubicBezTo>
                      <a:pt x="7540" y="14650"/>
                      <a:pt x="7540" y="14607"/>
                      <a:pt x="7540" y="14586"/>
                    </a:cubicBezTo>
                    <a:cubicBezTo>
                      <a:pt x="7562" y="14458"/>
                      <a:pt x="7583" y="14330"/>
                      <a:pt x="7583" y="14181"/>
                    </a:cubicBezTo>
                    <a:cubicBezTo>
                      <a:pt x="7647" y="13542"/>
                      <a:pt x="7689" y="12903"/>
                      <a:pt x="7775" y="12264"/>
                    </a:cubicBezTo>
                    <a:cubicBezTo>
                      <a:pt x="7881" y="11285"/>
                      <a:pt x="8030" y="10326"/>
                      <a:pt x="8158" y="9347"/>
                    </a:cubicBezTo>
                    <a:cubicBezTo>
                      <a:pt x="8179" y="9134"/>
                      <a:pt x="8222" y="8899"/>
                      <a:pt x="8264" y="8665"/>
                    </a:cubicBezTo>
                    <a:cubicBezTo>
                      <a:pt x="8371" y="8644"/>
                      <a:pt x="8477" y="8622"/>
                      <a:pt x="8584" y="8601"/>
                    </a:cubicBezTo>
                    <a:cubicBezTo>
                      <a:pt x="8839" y="8559"/>
                      <a:pt x="9116" y="8516"/>
                      <a:pt x="9372" y="8473"/>
                    </a:cubicBezTo>
                    <a:cubicBezTo>
                      <a:pt x="9990" y="8324"/>
                      <a:pt x="10607" y="8239"/>
                      <a:pt x="11246" y="8175"/>
                    </a:cubicBezTo>
                    <a:cubicBezTo>
                      <a:pt x="11715" y="8133"/>
                      <a:pt x="12205" y="8069"/>
                      <a:pt x="12673" y="7983"/>
                    </a:cubicBezTo>
                    <a:cubicBezTo>
                      <a:pt x="13269" y="7898"/>
                      <a:pt x="13844" y="7770"/>
                      <a:pt x="14441" y="7664"/>
                    </a:cubicBezTo>
                    <a:cubicBezTo>
                      <a:pt x="14505" y="7643"/>
                      <a:pt x="14590" y="7643"/>
                      <a:pt x="14654" y="7600"/>
                    </a:cubicBezTo>
                    <a:cubicBezTo>
                      <a:pt x="14675" y="7600"/>
                      <a:pt x="14696" y="7558"/>
                      <a:pt x="14696" y="7536"/>
                    </a:cubicBezTo>
                    <a:cubicBezTo>
                      <a:pt x="14696" y="7494"/>
                      <a:pt x="14675" y="7451"/>
                      <a:pt x="14654" y="7451"/>
                    </a:cubicBezTo>
                    <a:cubicBezTo>
                      <a:pt x="14547" y="7408"/>
                      <a:pt x="14462" y="7366"/>
                      <a:pt x="14356" y="7366"/>
                    </a:cubicBezTo>
                    <a:cubicBezTo>
                      <a:pt x="13972" y="7302"/>
                      <a:pt x="13589" y="7238"/>
                      <a:pt x="13206" y="7174"/>
                    </a:cubicBezTo>
                    <a:cubicBezTo>
                      <a:pt x="12503" y="7068"/>
                      <a:pt x="11800" y="6982"/>
                      <a:pt x="11118" y="6876"/>
                    </a:cubicBezTo>
                    <a:cubicBezTo>
                      <a:pt x="10373" y="6748"/>
                      <a:pt x="9628" y="6642"/>
                      <a:pt x="8882" y="6535"/>
                    </a:cubicBezTo>
                    <a:cubicBezTo>
                      <a:pt x="8776" y="6514"/>
                      <a:pt x="8648" y="6514"/>
                      <a:pt x="8520" y="6386"/>
                    </a:cubicBezTo>
                    <a:lnTo>
                      <a:pt x="8520" y="6407"/>
                    </a:lnTo>
                    <a:cubicBezTo>
                      <a:pt x="8520" y="6280"/>
                      <a:pt x="8520" y="6173"/>
                      <a:pt x="8499" y="6067"/>
                    </a:cubicBezTo>
                    <a:cubicBezTo>
                      <a:pt x="8477" y="5492"/>
                      <a:pt x="8456" y="4917"/>
                      <a:pt x="8414" y="4342"/>
                    </a:cubicBezTo>
                    <a:cubicBezTo>
                      <a:pt x="8371" y="3852"/>
                      <a:pt x="8328" y="3383"/>
                      <a:pt x="8286" y="2893"/>
                    </a:cubicBezTo>
                    <a:cubicBezTo>
                      <a:pt x="8243" y="2191"/>
                      <a:pt x="8222" y="1509"/>
                      <a:pt x="8179" y="806"/>
                    </a:cubicBezTo>
                    <a:cubicBezTo>
                      <a:pt x="8158" y="615"/>
                      <a:pt x="8137" y="444"/>
                      <a:pt x="8115" y="252"/>
                    </a:cubicBezTo>
                    <a:cubicBezTo>
                      <a:pt x="8115" y="189"/>
                      <a:pt x="8094" y="125"/>
                      <a:pt x="8051" y="61"/>
                    </a:cubicBezTo>
                    <a:cubicBezTo>
                      <a:pt x="8039" y="24"/>
                      <a:pt x="8005" y="1"/>
                      <a:pt x="7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4249087" y="1000601"/>
                <a:ext cx="85670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4" extrusionOk="0">
                    <a:moveTo>
                      <a:pt x="65" y="0"/>
                    </a:moveTo>
                    <a:cubicBezTo>
                      <a:pt x="43" y="0"/>
                      <a:pt x="22" y="22"/>
                      <a:pt x="43" y="22"/>
                    </a:cubicBezTo>
                    <a:cubicBezTo>
                      <a:pt x="43" y="43"/>
                      <a:pt x="43" y="43"/>
                      <a:pt x="65" y="64"/>
                    </a:cubicBezTo>
                    <a:cubicBezTo>
                      <a:pt x="107" y="128"/>
                      <a:pt x="150" y="213"/>
                      <a:pt x="192" y="277"/>
                    </a:cubicBezTo>
                    <a:cubicBezTo>
                      <a:pt x="278" y="384"/>
                      <a:pt x="341" y="511"/>
                      <a:pt x="427" y="618"/>
                    </a:cubicBezTo>
                    <a:cubicBezTo>
                      <a:pt x="448" y="660"/>
                      <a:pt x="469" y="703"/>
                      <a:pt x="490" y="746"/>
                    </a:cubicBezTo>
                    <a:cubicBezTo>
                      <a:pt x="490" y="767"/>
                      <a:pt x="469" y="788"/>
                      <a:pt x="469" y="788"/>
                    </a:cubicBezTo>
                    <a:cubicBezTo>
                      <a:pt x="405" y="873"/>
                      <a:pt x="363" y="959"/>
                      <a:pt x="320" y="1044"/>
                    </a:cubicBezTo>
                    <a:cubicBezTo>
                      <a:pt x="256" y="1172"/>
                      <a:pt x="171" y="1299"/>
                      <a:pt x="86" y="1406"/>
                    </a:cubicBezTo>
                    <a:cubicBezTo>
                      <a:pt x="43" y="1427"/>
                      <a:pt x="22" y="1470"/>
                      <a:pt x="1" y="1491"/>
                    </a:cubicBezTo>
                    <a:cubicBezTo>
                      <a:pt x="1" y="1491"/>
                      <a:pt x="1" y="1512"/>
                      <a:pt x="1" y="1512"/>
                    </a:cubicBezTo>
                    <a:cubicBezTo>
                      <a:pt x="1" y="1512"/>
                      <a:pt x="1" y="1512"/>
                      <a:pt x="1" y="1534"/>
                    </a:cubicBezTo>
                    <a:lnTo>
                      <a:pt x="22" y="1534"/>
                    </a:lnTo>
                    <a:cubicBezTo>
                      <a:pt x="22" y="1534"/>
                      <a:pt x="22" y="1534"/>
                      <a:pt x="22" y="1512"/>
                    </a:cubicBezTo>
                    <a:cubicBezTo>
                      <a:pt x="43" y="1512"/>
                      <a:pt x="43" y="1491"/>
                      <a:pt x="65" y="1491"/>
                    </a:cubicBezTo>
                    <a:cubicBezTo>
                      <a:pt x="128" y="1427"/>
                      <a:pt x="214" y="1363"/>
                      <a:pt x="278" y="1321"/>
                    </a:cubicBezTo>
                    <a:cubicBezTo>
                      <a:pt x="384" y="1236"/>
                      <a:pt x="490" y="1150"/>
                      <a:pt x="597" y="1065"/>
                    </a:cubicBezTo>
                    <a:cubicBezTo>
                      <a:pt x="640" y="1044"/>
                      <a:pt x="661" y="1023"/>
                      <a:pt x="682" y="1001"/>
                    </a:cubicBezTo>
                    <a:cubicBezTo>
                      <a:pt x="703" y="1023"/>
                      <a:pt x="703" y="1023"/>
                      <a:pt x="725" y="1044"/>
                    </a:cubicBezTo>
                    <a:cubicBezTo>
                      <a:pt x="746" y="1065"/>
                      <a:pt x="789" y="1086"/>
                      <a:pt x="810" y="1108"/>
                    </a:cubicBezTo>
                    <a:cubicBezTo>
                      <a:pt x="895" y="1150"/>
                      <a:pt x="959" y="1193"/>
                      <a:pt x="1023" y="1257"/>
                    </a:cubicBezTo>
                    <a:cubicBezTo>
                      <a:pt x="1087" y="1299"/>
                      <a:pt x="1129" y="1342"/>
                      <a:pt x="1193" y="1385"/>
                    </a:cubicBezTo>
                    <a:lnTo>
                      <a:pt x="1385" y="1512"/>
                    </a:lnTo>
                    <a:cubicBezTo>
                      <a:pt x="1406" y="1534"/>
                      <a:pt x="1406" y="1534"/>
                      <a:pt x="1428" y="1534"/>
                    </a:cubicBezTo>
                    <a:cubicBezTo>
                      <a:pt x="1428" y="1534"/>
                      <a:pt x="1449" y="1534"/>
                      <a:pt x="1428" y="1512"/>
                    </a:cubicBezTo>
                    <a:lnTo>
                      <a:pt x="1449" y="1512"/>
                    </a:lnTo>
                    <a:cubicBezTo>
                      <a:pt x="1449" y="1512"/>
                      <a:pt x="1428" y="1491"/>
                      <a:pt x="1428" y="1470"/>
                    </a:cubicBezTo>
                    <a:cubicBezTo>
                      <a:pt x="1385" y="1427"/>
                      <a:pt x="1364" y="1385"/>
                      <a:pt x="1321" y="1342"/>
                    </a:cubicBezTo>
                    <a:cubicBezTo>
                      <a:pt x="1257" y="1257"/>
                      <a:pt x="1193" y="1193"/>
                      <a:pt x="1151" y="1108"/>
                    </a:cubicBezTo>
                    <a:cubicBezTo>
                      <a:pt x="1087" y="1023"/>
                      <a:pt x="1023" y="937"/>
                      <a:pt x="959" y="852"/>
                    </a:cubicBezTo>
                    <a:cubicBezTo>
                      <a:pt x="959" y="831"/>
                      <a:pt x="938" y="831"/>
                      <a:pt x="938" y="810"/>
                    </a:cubicBezTo>
                    <a:cubicBezTo>
                      <a:pt x="938" y="788"/>
                      <a:pt x="959" y="788"/>
                      <a:pt x="959" y="767"/>
                    </a:cubicBezTo>
                    <a:cubicBezTo>
                      <a:pt x="1023" y="703"/>
                      <a:pt x="1087" y="639"/>
                      <a:pt x="1129" y="597"/>
                    </a:cubicBezTo>
                    <a:cubicBezTo>
                      <a:pt x="1172" y="533"/>
                      <a:pt x="1215" y="490"/>
                      <a:pt x="1257" y="426"/>
                    </a:cubicBezTo>
                    <a:cubicBezTo>
                      <a:pt x="1321" y="362"/>
                      <a:pt x="1385" y="277"/>
                      <a:pt x="1449" y="213"/>
                    </a:cubicBezTo>
                    <a:cubicBezTo>
                      <a:pt x="1470" y="192"/>
                      <a:pt x="1491" y="171"/>
                      <a:pt x="1513" y="149"/>
                    </a:cubicBezTo>
                    <a:cubicBezTo>
                      <a:pt x="1513" y="149"/>
                      <a:pt x="1513" y="128"/>
                      <a:pt x="1513" y="128"/>
                    </a:cubicBezTo>
                    <a:cubicBezTo>
                      <a:pt x="1513" y="128"/>
                      <a:pt x="1513" y="107"/>
                      <a:pt x="1513" y="107"/>
                    </a:cubicBezTo>
                    <a:lnTo>
                      <a:pt x="1491" y="107"/>
                    </a:lnTo>
                    <a:cubicBezTo>
                      <a:pt x="1470" y="128"/>
                      <a:pt x="1449" y="128"/>
                      <a:pt x="1428" y="128"/>
                    </a:cubicBezTo>
                    <a:cubicBezTo>
                      <a:pt x="1364" y="192"/>
                      <a:pt x="1278" y="235"/>
                      <a:pt x="1193" y="277"/>
                    </a:cubicBezTo>
                    <a:cubicBezTo>
                      <a:pt x="1066" y="362"/>
                      <a:pt x="916" y="447"/>
                      <a:pt x="767" y="533"/>
                    </a:cubicBezTo>
                    <a:cubicBezTo>
                      <a:pt x="767" y="533"/>
                      <a:pt x="746" y="533"/>
                      <a:pt x="725" y="554"/>
                    </a:cubicBezTo>
                    <a:cubicBezTo>
                      <a:pt x="725" y="533"/>
                      <a:pt x="703" y="533"/>
                      <a:pt x="703" y="511"/>
                    </a:cubicBezTo>
                    <a:cubicBezTo>
                      <a:pt x="661" y="490"/>
                      <a:pt x="597" y="447"/>
                      <a:pt x="554" y="405"/>
                    </a:cubicBezTo>
                    <a:cubicBezTo>
                      <a:pt x="490" y="362"/>
                      <a:pt x="427" y="298"/>
                      <a:pt x="363" y="235"/>
                    </a:cubicBezTo>
                    <a:cubicBezTo>
                      <a:pt x="256" y="171"/>
                      <a:pt x="192" y="85"/>
                      <a:pt x="107" y="22"/>
                    </a:cubicBezTo>
                    <a:cubicBezTo>
                      <a:pt x="86" y="22"/>
                      <a:pt x="65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" name="Google Shape;468;p15"/>
            <p:cNvGrpSpPr/>
            <p:nvPr/>
          </p:nvGrpSpPr>
          <p:grpSpPr>
            <a:xfrm rot="-5400000">
              <a:off x="219186" y="4403814"/>
              <a:ext cx="610196" cy="579450"/>
              <a:chOff x="139234" y="196081"/>
              <a:chExt cx="610196" cy="579450"/>
            </a:xfrm>
          </p:grpSpPr>
          <p:grpSp>
            <p:nvGrpSpPr>
              <p:cNvPr id="469" name="Google Shape;469;p15"/>
              <p:cNvGrpSpPr/>
              <p:nvPr/>
            </p:nvGrpSpPr>
            <p:grpSpPr>
              <a:xfrm rot="10800000">
                <a:off x="677010" y="196081"/>
                <a:ext cx="72420" cy="59171"/>
                <a:chOff x="1081830" y="1265825"/>
                <a:chExt cx="72420" cy="59171"/>
              </a:xfrm>
            </p:grpSpPr>
            <p:sp>
              <p:nvSpPr>
                <p:cNvPr id="470" name="Google Shape;470;p15"/>
                <p:cNvSpPr/>
                <p:nvPr/>
              </p:nvSpPr>
              <p:spPr>
                <a:xfrm>
                  <a:off x="1081830" y="1265825"/>
                  <a:ext cx="72420" cy="59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045" extrusionOk="0">
                      <a:moveTo>
                        <a:pt x="550" y="164"/>
                      </a:moveTo>
                      <a:cubicBezTo>
                        <a:pt x="681" y="164"/>
                        <a:pt x="819" y="202"/>
                        <a:pt x="895" y="279"/>
                      </a:cubicBezTo>
                      <a:cubicBezTo>
                        <a:pt x="1023" y="407"/>
                        <a:pt x="1023" y="598"/>
                        <a:pt x="895" y="726"/>
                      </a:cubicBezTo>
                      <a:cubicBezTo>
                        <a:pt x="810" y="833"/>
                        <a:pt x="682" y="875"/>
                        <a:pt x="533" y="875"/>
                      </a:cubicBezTo>
                      <a:cubicBezTo>
                        <a:pt x="448" y="875"/>
                        <a:pt x="405" y="833"/>
                        <a:pt x="341" y="769"/>
                      </a:cubicBezTo>
                      <a:cubicBezTo>
                        <a:pt x="299" y="726"/>
                        <a:pt x="192" y="726"/>
                        <a:pt x="192" y="641"/>
                      </a:cubicBezTo>
                      <a:cubicBezTo>
                        <a:pt x="192" y="556"/>
                        <a:pt x="192" y="449"/>
                        <a:pt x="214" y="364"/>
                      </a:cubicBezTo>
                      <a:cubicBezTo>
                        <a:pt x="235" y="322"/>
                        <a:pt x="278" y="258"/>
                        <a:pt x="320" y="215"/>
                      </a:cubicBezTo>
                      <a:cubicBezTo>
                        <a:pt x="380" y="181"/>
                        <a:pt x="463" y="164"/>
                        <a:pt x="550" y="164"/>
                      </a:cubicBezTo>
                      <a:close/>
                      <a:moveTo>
                        <a:pt x="553" y="0"/>
                      </a:moveTo>
                      <a:cubicBezTo>
                        <a:pt x="503" y="0"/>
                        <a:pt x="454" y="7"/>
                        <a:pt x="405" y="23"/>
                      </a:cubicBezTo>
                      <a:cubicBezTo>
                        <a:pt x="192" y="66"/>
                        <a:pt x="65" y="194"/>
                        <a:pt x="22" y="407"/>
                      </a:cubicBezTo>
                      <a:cubicBezTo>
                        <a:pt x="1" y="620"/>
                        <a:pt x="22" y="790"/>
                        <a:pt x="214" y="939"/>
                      </a:cubicBezTo>
                      <a:cubicBezTo>
                        <a:pt x="320" y="1010"/>
                        <a:pt x="438" y="1044"/>
                        <a:pt x="555" y="1044"/>
                      </a:cubicBezTo>
                      <a:cubicBezTo>
                        <a:pt x="717" y="1044"/>
                        <a:pt x="878" y="978"/>
                        <a:pt x="1002" y="854"/>
                      </a:cubicBezTo>
                      <a:cubicBezTo>
                        <a:pt x="1279" y="577"/>
                        <a:pt x="1172" y="151"/>
                        <a:pt x="810" y="45"/>
                      </a:cubicBezTo>
                      <a:cubicBezTo>
                        <a:pt x="718" y="18"/>
                        <a:pt x="634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5"/>
                <p:cNvSpPr/>
                <p:nvPr/>
              </p:nvSpPr>
              <p:spPr>
                <a:xfrm>
                  <a:off x="1092701" y="1275054"/>
                  <a:ext cx="47053" cy="4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713" extrusionOk="0">
                      <a:moveTo>
                        <a:pt x="358" y="1"/>
                      </a:moveTo>
                      <a:cubicBezTo>
                        <a:pt x="271" y="1"/>
                        <a:pt x="188" y="18"/>
                        <a:pt x="128" y="52"/>
                      </a:cubicBezTo>
                      <a:cubicBezTo>
                        <a:pt x="86" y="95"/>
                        <a:pt x="43" y="159"/>
                        <a:pt x="22" y="201"/>
                      </a:cubicBezTo>
                      <a:cubicBezTo>
                        <a:pt x="0" y="286"/>
                        <a:pt x="0" y="393"/>
                        <a:pt x="0" y="478"/>
                      </a:cubicBezTo>
                      <a:cubicBezTo>
                        <a:pt x="0" y="563"/>
                        <a:pt x="107" y="563"/>
                        <a:pt x="149" y="606"/>
                      </a:cubicBezTo>
                      <a:cubicBezTo>
                        <a:pt x="213" y="670"/>
                        <a:pt x="256" y="712"/>
                        <a:pt x="341" y="712"/>
                      </a:cubicBezTo>
                      <a:cubicBezTo>
                        <a:pt x="490" y="712"/>
                        <a:pt x="618" y="670"/>
                        <a:pt x="703" y="563"/>
                      </a:cubicBezTo>
                      <a:cubicBezTo>
                        <a:pt x="831" y="435"/>
                        <a:pt x="831" y="244"/>
                        <a:pt x="703" y="116"/>
                      </a:cubicBezTo>
                      <a:cubicBezTo>
                        <a:pt x="627" y="39"/>
                        <a:pt x="48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2" name="Google Shape;472;p15"/>
              <p:cNvGrpSpPr/>
              <p:nvPr/>
            </p:nvGrpSpPr>
            <p:grpSpPr>
              <a:xfrm rot="10800000">
                <a:off x="139234" y="196085"/>
                <a:ext cx="276760" cy="271622"/>
                <a:chOff x="3490002" y="196082"/>
                <a:chExt cx="276760" cy="271622"/>
              </a:xfrm>
            </p:grpSpPr>
            <p:sp>
              <p:nvSpPr>
                <p:cNvPr id="473" name="Google Shape;473;p15"/>
                <p:cNvSpPr/>
                <p:nvPr/>
              </p:nvSpPr>
              <p:spPr>
                <a:xfrm flipH="1">
                  <a:off x="3490002" y="196082"/>
                  <a:ext cx="276760" cy="271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7" h="6063" extrusionOk="0">
                      <a:moveTo>
                        <a:pt x="3025" y="334"/>
                      </a:moveTo>
                      <a:cubicBezTo>
                        <a:pt x="3174" y="717"/>
                        <a:pt x="3216" y="1100"/>
                        <a:pt x="3323" y="1441"/>
                      </a:cubicBezTo>
                      <a:cubicBezTo>
                        <a:pt x="3408" y="1803"/>
                        <a:pt x="3472" y="2165"/>
                        <a:pt x="3557" y="2527"/>
                      </a:cubicBezTo>
                      <a:cubicBezTo>
                        <a:pt x="3621" y="2549"/>
                        <a:pt x="3663" y="2570"/>
                        <a:pt x="3727" y="2591"/>
                      </a:cubicBezTo>
                      <a:cubicBezTo>
                        <a:pt x="4302" y="2761"/>
                        <a:pt x="4899" y="2911"/>
                        <a:pt x="5474" y="3081"/>
                      </a:cubicBezTo>
                      <a:cubicBezTo>
                        <a:pt x="5559" y="3102"/>
                        <a:pt x="5644" y="3124"/>
                        <a:pt x="5729" y="3145"/>
                      </a:cubicBezTo>
                      <a:lnTo>
                        <a:pt x="5729" y="3187"/>
                      </a:lnTo>
                      <a:cubicBezTo>
                        <a:pt x="5665" y="3187"/>
                        <a:pt x="5602" y="3209"/>
                        <a:pt x="5559" y="3230"/>
                      </a:cubicBezTo>
                      <a:lnTo>
                        <a:pt x="3749" y="3464"/>
                      </a:lnTo>
                      <a:lnTo>
                        <a:pt x="3663" y="3464"/>
                      </a:lnTo>
                      <a:cubicBezTo>
                        <a:pt x="3557" y="3486"/>
                        <a:pt x="3514" y="3507"/>
                        <a:pt x="3514" y="3613"/>
                      </a:cubicBezTo>
                      <a:cubicBezTo>
                        <a:pt x="3472" y="4039"/>
                        <a:pt x="3429" y="4465"/>
                        <a:pt x="3387" y="4891"/>
                      </a:cubicBezTo>
                      <a:cubicBezTo>
                        <a:pt x="3365" y="5104"/>
                        <a:pt x="3344" y="5339"/>
                        <a:pt x="3323" y="5551"/>
                      </a:cubicBezTo>
                      <a:cubicBezTo>
                        <a:pt x="3323" y="5594"/>
                        <a:pt x="3301" y="5615"/>
                        <a:pt x="3301" y="5615"/>
                      </a:cubicBezTo>
                      <a:cubicBezTo>
                        <a:pt x="3216" y="5615"/>
                        <a:pt x="3216" y="5573"/>
                        <a:pt x="3216" y="5530"/>
                      </a:cubicBezTo>
                      <a:cubicBezTo>
                        <a:pt x="3046" y="4998"/>
                        <a:pt x="2897" y="4444"/>
                        <a:pt x="2748" y="3912"/>
                      </a:cubicBezTo>
                      <a:cubicBezTo>
                        <a:pt x="2641" y="3550"/>
                        <a:pt x="2684" y="3613"/>
                        <a:pt x="2343" y="3507"/>
                      </a:cubicBezTo>
                      <a:cubicBezTo>
                        <a:pt x="1917" y="3400"/>
                        <a:pt x="1470" y="3358"/>
                        <a:pt x="1023" y="3294"/>
                      </a:cubicBezTo>
                      <a:cubicBezTo>
                        <a:pt x="873" y="3273"/>
                        <a:pt x="703" y="3251"/>
                        <a:pt x="554" y="3230"/>
                      </a:cubicBezTo>
                      <a:cubicBezTo>
                        <a:pt x="533" y="3230"/>
                        <a:pt x="511" y="3187"/>
                        <a:pt x="469" y="3166"/>
                      </a:cubicBezTo>
                      <a:cubicBezTo>
                        <a:pt x="554" y="3145"/>
                        <a:pt x="618" y="3102"/>
                        <a:pt x="703" y="3081"/>
                      </a:cubicBezTo>
                      <a:cubicBezTo>
                        <a:pt x="1278" y="2932"/>
                        <a:pt x="1853" y="2761"/>
                        <a:pt x="2428" y="2612"/>
                      </a:cubicBezTo>
                      <a:cubicBezTo>
                        <a:pt x="2577" y="2570"/>
                        <a:pt x="2662" y="2506"/>
                        <a:pt x="2705" y="2357"/>
                      </a:cubicBezTo>
                      <a:cubicBezTo>
                        <a:pt x="2748" y="2101"/>
                        <a:pt x="2790" y="1846"/>
                        <a:pt x="2833" y="1569"/>
                      </a:cubicBezTo>
                      <a:cubicBezTo>
                        <a:pt x="2875" y="1271"/>
                        <a:pt x="2918" y="972"/>
                        <a:pt x="2961" y="653"/>
                      </a:cubicBezTo>
                      <a:cubicBezTo>
                        <a:pt x="2961" y="568"/>
                        <a:pt x="3003" y="483"/>
                        <a:pt x="3025" y="334"/>
                      </a:cubicBezTo>
                      <a:close/>
                      <a:moveTo>
                        <a:pt x="3015" y="0"/>
                      </a:moveTo>
                      <a:cubicBezTo>
                        <a:pt x="2983" y="0"/>
                        <a:pt x="2943" y="10"/>
                        <a:pt x="2918" y="35"/>
                      </a:cubicBezTo>
                      <a:cubicBezTo>
                        <a:pt x="2897" y="99"/>
                        <a:pt x="2875" y="163"/>
                        <a:pt x="2854" y="248"/>
                      </a:cubicBezTo>
                      <a:cubicBezTo>
                        <a:pt x="2833" y="397"/>
                        <a:pt x="2790" y="568"/>
                        <a:pt x="2769" y="717"/>
                      </a:cubicBezTo>
                      <a:cubicBezTo>
                        <a:pt x="2726" y="1122"/>
                        <a:pt x="2684" y="1526"/>
                        <a:pt x="2620" y="1910"/>
                      </a:cubicBezTo>
                      <a:cubicBezTo>
                        <a:pt x="2599" y="2080"/>
                        <a:pt x="2577" y="2250"/>
                        <a:pt x="2492" y="2421"/>
                      </a:cubicBezTo>
                      <a:cubicBezTo>
                        <a:pt x="2450" y="2421"/>
                        <a:pt x="2407" y="2442"/>
                        <a:pt x="2364" y="2463"/>
                      </a:cubicBezTo>
                      <a:cubicBezTo>
                        <a:pt x="1917" y="2570"/>
                        <a:pt x="1491" y="2676"/>
                        <a:pt x="1044" y="2804"/>
                      </a:cubicBezTo>
                      <a:cubicBezTo>
                        <a:pt x="767" y="2889"/>
                        <a:pt x="469" y="2974"/>
                        <a:pt x="192" y="3060"/>
                      </a:cubicBezTo>
                      <a:cubicBezTo>
                        <a:pt x="107" y="3081"/>
                        <a:pt x="0" y="3102"/>
                        <a:pt x="22" y="3209"/>
                      </a:cubicBezTo>
                      <a:cubicBezTo>
                        <a:pt x="22" y="3294"/>
                        <a:pt x="128" y="3294"/>
                        <a:pt x="192" y="3337"/>
                      </a:cubicBezTo>
                      <a:lnTo>
                        <a:pt x="256" y="3337"/>
                      </a:lnTo>
                      <a:cubicBezTo>
                        <a:pt x="490" y="3379"/>
                        <a:pt x="746" y="3422"/>
                        <a:pt x="980" y="3464"/>
                      </a:cubicBezTo>
                      <a:cubicBezTo>
                        <a:pt x="1257" y="3507"/>
                        <a:pt x="1555" y="3528"/>
                        <a:pt x="1832" y="3571"/>
                      </a:cubicBezTo>
                      <a:cubicBezTo>
                        <a:pt x="2066" y="3613"/>
                        <a:pt x="2279" y="3656"/>
                        <a:pt x="2513" y="3741"/>
                      </a:cubicBezTo>
                      <a:cubicBezTo>
                        <a:pt x="2535" y="3848"/>
                        <a:pt x="2577" y="3933"/>
                        <a:pt x="2599" y="4018"/>
                      </a:cubicBezTo>
                      <a:cubicBezTo>
                        <a:pt x="2769" y="4593"/>
                        <a:pt x="2939" y="5168"/>
                        <a:pt x="3110" y="5743"/>
                      </a:cubicBezTo>
                      <a:cubicBezTo>
                        <a:pt x="3131" y="5828"/>
                        <a:pt x="3174" y="5914"/>
                        <a:pt x="3195" y="5999"/>
                      </a:cubicBezTo>
                      <a:cubicBezTo>
                        <a:pt x="3216" y="6041"/>
                        <a:pt x="3254" y="6063"/>
                        <a:pt x="3291" y="6063"/>
                      </a:cubicBezTo>
                      <a:cubicBezTo>
                        <a:pt x="3328" y="6063"/>
                        <a:pt x="3365" y="6041"/>
                        <a:pt x="3387" y="5999"/>
                      </a:cubicBezTo>
                      <a:cubicBezTo>
                        <a:pt x="3408" y="5956"/>
                        <a:pt x="3429" y="5892"/>
                        <a:pt x="3429" y="5850"/>
                      </a:cubicBezTo>
                      <a:cubicBezTo>
                        <a:pt x="3451" y="5722"/>
                        <a:pt x="3493" y="5594"/>
                        <a:pt x="3493" y="5466"/>
                      </a:cubicBezTo>
                      <a:cubicBezTo>
                        <a:pt x="3536" y="5040"/>
                        <a:pt x="3557" y="4614"/>
                        <a:pt x="3600" y="4167"/>
                      </a:cubicBezTo>
                      <a:cubicBezTo>
                        <a:pt x="3621" y="3997"/>
                        <a:pt x="3642" y="3805"/>
                        <a:pt x="3706" y="3656"/>
                      </a:cubicBezTo>
                      <a:cubicBezTo>
                        <a:pt x="3727" y="3635"/>
                        <a:pt x="3749" y="3635"/>
                        <a:pt x="3770" y="3635"/>
                      </a:cubicBezTo>
                      <a:cubicBezTo>
                        <a:pt x="4345" y="3550"/>
                        <a:pt x="4920" y="3486"/>
                        <a:pt x="5516" y="3400"/>
                      </a:cubicBezTo>
                      <a:cubicBezTo>
                        <a:pt x="5687" y="3379"/>
                        <a:pt x="5857" y="3337"/>
                        <a:pt x="6028" y="3294"/>
                      </a:cubicBezTo>
                      <a:cubicBezTo>
                        <a:pt x="6070" y="3294"/>
                        <a:pt x="6091" y="3273"/>
                        <a:pt x="6134" y="3251"/>
                      </a:cubicBezTo>
                      <a:cubicBezTo>
                        <a:pt x="6177" y="3209"/>
                        <a:pt x="6177" y="3124"/>
                        <a:pt x="6134" y="3102"/>
                      </a:cubicBezTo>
                      <a:cubicBezTo>
                        <a:pt x="6070" y="3060"/>
                        <a:pt x="6006" y="3038"/>
                        <a:pt x="5942" y="3017"/>
                      </a:cubicBezTo>
                      <a:cubicBezTo>
                        <a:pt x="5516" y="2911"/>
                        <a:pt x="5069" y="2804"/>
                        <a:pt x="4643" y="2698"/>
                      </a:cubicBezTo>
                      <a:cubicBezTo>
                        <a:pt x="4324" y="2612"/>
                        <a:pt x="4026" y="2527"/>
                        <a:pt x="3706" y="2421"/>
                      </a:cubicBezTo>
                      <a:lnTo>
                        <a:pt x="3706" y="2399"/>
                      </a:lnTo>
                      <a:cubicBezTo>
                        <a:pt x="3685" y="2357"/>
                        <a:pt x="3685" y="2336"/>
                        <a:pt x="3663" y="2293"/>
                      </a:cubicBezTo>
                      <a:cubicBezTo>
                        <a:pt x="3557" y="1782"/>
                        <a:pt x="3429" y="1249"/>
                        <a:pt x="3323" y="738"/>
                      </a:cubicBezTo>
                      <a:cubicBezTo>
                        <a:pt x="3280" y="547"/>
                        <a:pt x="3216" y="355"/>
                        <a:pt x="3174" y="184"/>
                      </a:cubicBezTo>
                      <a:cubicBezTo>
                        <a:pt x="3152" y="121"/>
                        <a:pt x="3110" y="78"/>
                        <a:pt x="3067" y="14"/>
                      </a:cubicBezTo>
                      <a:cubicBezTo>
                        <a:pt x="3058" y="5"/>
                        <a:pt x="3039" y="0"/>
                        <a:pt x="3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15"/>
                <p:cNvSpPr/>
                <p:nvPr/>
              </p:nvSpPr>
              <p:spPr>
                <a:xfrm flipH="1">
                  <a:off x="3510030" y="211000"/>
                  <a:ext cx="236705" cy="2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3" h="5304" extrusionOk="0">
                      <a:moveTo>
                        <a:pt x="2578" y="1"/>
                      </a:moveTo>
                      <a:cubicBezTo>
                        <a:pt x="2535" y="150"/>
                        <a:pt x="2514" y="235"/>
                        <a:pt x="2514" y="341"/>
                      </a:cubicBezTo>
                      <a:cubicBezTo>
                        <a:pt x="2471" y="639"/>
                        <a:pt x="2428" y="959"/>
                        <a:pt x="2386" y="1257"/>
                      </a:cubicBezTo>
                      <a:cubicBezTo>
                        <a:pt x="2343" y="1513"/>
                        <a:pt x="2279" y="1768"/>
                        <a:pt x="2237" y="2024"/>
                      </a:cubicBezTo>
                      <a:cubicBezTo>
                        <a:pt x="2215" y="2173"/>
                        <a:pt x="2130" y="2237"/>
                        <a:pt x="1981" y="2279"/>
                      </a:cubicBezTo>
                      <a:cubicBezTo>
                        <a:pt x="1406" y="2428"/>
                        <a:pt x="831" y="2599"/>
                        <a:pt x="256" y="2748"/>
                      </a:cubicBezTo>
                      <a:cubicBezTo>
                        <a:pt x="171" y="2769"/>
                        <a:pt x="107" y="2812"/>
                        <a:pt x="1" y="2833"/>
                      </a:cubicBezTo>
                      <a:cubicBezTo>
                        <a:pt x="64" y="2876"/>
                        <a:pt x="64" y="2897"/>
                        <a:pt x="86" y="2897"/>
                      </a:cubicBezTo>
                      <a:cubicBezTo>
                        <a:pt x="256" y="2918"/>
                        <a:pt x="426" y="2940"/>
                        <a:pt x="576" y="2961"/>
                      </a:cubicBezTo>
                      <a:cubicBezTo>
                        <a:pt x="1023" y="3025"/>
                        <a:pt x="1470" y="3067"/>
                        <a:pt x="1896" y="3195"/>
                      </a:cubicBezTo>
                      <a:cubicBezTo>
                        <a:pt x="2237" y="3280"/>
                        <a:pt x="2194" y="3217"/>
                        <a:pt x="2279" y="3579"/>
                      </a:cubicBezTo>
                      <a:cubicBezTo>
                        <a:pt x="2450" y="4132"/>
                        <a:pt x="2599" y="4665"/>
                        <a:pt x="2769" y="5197"/>
                      </a:cubicBezTo>
                      <a:cubicBezTo>
                        <a:pt x="2769" y="5240"/>
                        <a:pt x="2769" y="5304"/>
                        <a:pt x="2833" y="5304"/>
                      </a:cubicBezTo>
                      <a:cubicBezTo>
                        <a:pt x="2854" y="5282"/>
                        <a:pt x="2876" y="5261"/>
                        <a:pt x="2876" y="5240"/>
                      </a:cubicBezTo>
                      <a:cubicBezTo>
                        <a:pt x="2897" y="5006"/>
                        <a:pt x="2918" y="4793"/>
                        <a:pt x="2940" y="4558"/>
                      </a:cubicBezTo>
                      <a:cubicBezTo>
                        <a:pt x="2961" y="4132"/>
                        <a:pt x="3025" y="3706"/>
                        <a:pt x="3046" y="3280"/>
                      </a:cubicBezTo>
                      <a:cubicBezTo>
                        <a:pt x="3067" y="3174"/>
                        <a:pt x="3110" y="3153"/>
                        <a:pt x="3216" y="3131"/>
                      </a:cubicBezTo>
                      <a:lnTo>
                        <a:pt x="3302" y="3131"/>
                      </a:lnTo>
                      <a:lnTo>
                        <a:pt x="5091" y="2897"/>
                      </a:lnTo>
                      <a:cubicBezTo>
                        <a:pt x="5155" y="2897"/>
                        <a:pt x="5218" y="2876"/>
                        <a:pt x="5282" y="2854"/>
                      </a:cubicBezTo>
                      <a:lnTo>
                        <a:pt x="5282" y="2812"/>
                      </a:lnTo>
                      <a:cubicBezTo>
                        <a:pt x="5197" y="2791"/>
                        <a:pt x="5112" y="2769"/>
                        <a:pt x="5027" y="2748"/>
                      </a:cubicBezTo>
                      <a:cubicBezTo>
                        <a:pt x="4430" y="2599"/>
                        <a:pt x="3855" y="2428"/>
                        <a:pt x="3280" y="2279"/>
                      </a:cubicBezTo>
                      <a:cubicBezTo>
                        <a:pt x="3216" y="2258"/>
                        <a:pt x="3153" y="2216"/>
                        <a:pt x="3110" y="2194"/>
                      </a:cubicBezTo>
                      <a:cubicBezTo>
                        <a:pt x="3025" y="1832"/>
                        <a:pt x="2961" y="1470"/>
                        <a:pt x="2854" y="1129"/>
                      </a:cubicBezTo>
                      <a:cubicBezTo>
                        <a:pt x="2769" y="767"/>
                        <a:pt x="2727" y="405"/>
                        <a:pt x="257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5" name="Google Shape;475;p15"/>
              <p:cNvSpPr/>
              <p:nvPr/>
            </p:nvSpPr>
            <p:spPr>
              <a:xfrm rot="10800000">
                <a:off x="192982" y="688672"/>
                <a:ext cx="86859" cy="8685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64" y="0"/>
                    </a:moveTo>
                    <a:cubicBezTo>
                      <a:pt x="64" y="0"/>
                      <a:pt x="43" y="0"/>
                      <a:pt x="43" y="21"/>
                    </a:cubicBezTo>
                    <a:cubicBezTo>
                      <a:pt x="43" y="21"/>
                      <a:pt x="64" y="43"/>
                      <a:pt x="64" y="43"/>
                    </a:cubicBezTo>
                    <a:cubicBezTo>
                      <a:pt x="107" y="128"/>
                      <a:pt x="149" y="192"/>
                      <a:pt x="192" y="277"/>
                    </a:cubicBezTo>
                    <a:cubicBezTo>
                      <a:pt x="277" y="384"/>
                      <a:pt x="362" y="490"/>
                      <a:pt x="426" y="618"/>
                    </a:cubicBezTo>
                    <a:cubicBezTo>
                      <a:pt x="447" y="660"/>
                      <a:pt x="469" y="703"/>
                      <a:pt x="490" y="746"/>
                    </a:cubicBezTo>
                    <a:cubicBezTo>
                      <a:pt x="490" y="746"/>
                      <a:pt x="469" y="767"/>
                      <a:pt x="469" y="788"/>
                    </a:cubicBezTo>
                    <a:cubicBezTo>
                      <a:pt x="426" y="873"/>
                      <a:pt x="362" y="959"/>
                      <a:pt x="320" y="1044"/>
                    </a:cubicBezTo>
                    <a:cubicBezTo>
                      <a:pt x="256" y="1172"/>
                      <a:pt x="170" y="1278"/>
                      <a:pt x="85" y="1406"/>
                    </a:cubicBezTo>
                    <a:cubicBezTo>
                      <a:pt x="64" y="1427"/>
                      <a:pt x="43" y="1448"/>
                      <a:pt x="21" y="1491"/>
                    </a:cubicBezTo>
                    <a:cubicBezTo>
                      <a:pt x="0" y="1491"/>
                      <a:pt x="0" y="1491"/>
                      <a:pt x="0" y="1512"/>
                    </a:cubicBezTo>
                    <a:lnTo>
                      <a:pt x="21" y="1512"/>
                    </a:lnTo>
                    <a:cubicBezTo>
                      <a:pt x="43" y="1512"/>
                      <a:pt x="64" y="1491"/>
                      <a:pt x="85" y="1470"/>
                    </a:cubicBezTo>
                    <a:cubicBezTo>
                      <a:pt x="149" y="1427"/>
                      <a:pt x="213" y="1363"/>
                      <a:pt x="277" y="1299"/>
                    </a:cubicBezTo>
                    <a:cubicBezTo>
                      <a:pt x="405" y="1214"/>
                      <a:pt x="511" y="1129"/>
                      <a:pt x="618" y="1065"/>
                    </a:cubicBezTo>
                    <a:cubicBezTo>
                      <a:pt x="639" y="1044"/>
                      <a:pt x="660" y="1022"/>
                      <a:pt x="682" y="1001"/>
                    </a:cubicBezTo>
                    <a:cubicBezTo>
                      <a:pt x="703" y="1001"/>
                      <a:pt x="724" y="1022"/>
                      <a:pt x="724" y="1022"/>
                    </a:cubicBezTo>
                    <a:cubicBezTo>
                      <a:pt x="767" y="1044"/>
                      <a:pt x="788" y="1065"/>
                      <a:pt x="831" y="1086"/>
                    </a:cubicBezTo>
                    <a:cubicBezTo>
                      <a:pt x="895" y="1129"/>
                      <a:pt x="959" y="1193"/>
                      <a:pt x="1044" y="1257"/>
                    </a:cubicBezTo>
                    <a:cubicBezTo>
                      <a:pt x="1086" y="1299"/>
                      <a:pt x="1150" y="1321"/>
                      <a:pt x="1193" y="1363"/>
                    </a:cubicBezTo>
                    <a:lnTo>
                      <a:pt x="1406" y="1512"/>
                    </a:lnTo>
                    <a:cubicBezTo>
                      <a:pt x="1406" y="1512"/>
                      <a:pt x="1427" y="1534"/>
                      <a:pt x="1427" y="1534"/>
                    </a:cubicBezTo>
                    <a:lnTo>
                      <a:pt x="1448" y="1534"/>
                    </a:lnTo>
                    <a:cubicBezTo>
                      <a:pt x="1448" y="1534"/>
                      <a:pt x="1448" y="1512"/>
                      <a:pt x="1448" y="1512"/>
                    </a:cubicBezTo>
                    <a:cubicBezTo>
                      <a:pt x="1448" y="1512"/>
                      <a:pt x="1427" y="1491"/>
                      <a:pt x="1427" y="1470"/>
                    </a:cubicBezTo>
                    <a:cubicBezTo>
                      <a:pt x="1406" y="1427"/>
                      <a:pt x="1363" y="1385"/>
                      <a:pt x="1342" y="1342"/>
                    </a:cubicBezTo>
                    <a:cubicBezTo>
                      <a:pt x="1278" y="1257"/>
                      <a:pt x="1214" y="1172"/>
                      <a:pt x="1150" y="1108"/>
                    </a:cubicBezTo>
                    <a:cubicBezTo>
                      <a:pt x="1086" y="1022"/>
                      <a:pt x="1022" y="937"/>
                      <a:pt x="959" y="852"/>
                    </a:cubicBezTo>
                    <a:cubicBezTo>
                      <a:pt x="959" y="831"/>
                      <a:pt x="937" y="809"/>
                      <a:pt x="937" y="788"/>
                    </a:cubicBezTo>
                    <a:cubicBezTo>
                      <a:pt x="959" y="788"/>
                      <a:pt x="959" y="767"/>
                      <a:pt x="980" y="767"/>
                    </a:cubicBezTo>
                    <a:cubicBezTo>
                      <a:pt x="1022" y="703"/>
                      <a:pt x="1086" y="639"/>
                      <a:pt x="1150" y="575"/>
                    </a:cubicBezTo>
                    <a:cubicBezTo>
                      <a:pt x="1193" y="533"/>
                      <a:pt x="1235" y="469"/>
                      <a:pt x="1278" y="426"/>
                    </a:cubicBezTo>
                    <a:cubicBezTo>
                      <a:pt x="1342" y="341"/>
                      <a:pt x="1406" y="277"/>
                      <a:pt x="1470" y="213"/>
                    </a:cubicBezTo>
                    <a:cubicBezTo>
                      <a:pt x="1491" y="192"/>
                      <a:pt x="1491" y="171"/>
                      <a:pt x="1512" y="149"/>
                    </a:cubicBezTo>
                    <a:cubicBezTo>
                      <a:pt x="1512" y="128"/>
                      <a:pt x="1534" y="128"/>
                      <a:pt x="1534" y="128"/>
                    </a:cubicBezTo>
                    <a:cubicBezTo>
                      <a:pt x="1534" y="107"/>
                      <a:pt x="1512" y="107"/>
                      <a:pt x="1512" y="107"/>
                    </a:cubicBezTo>
                    <a:lnTo>
                      <a:pt x="1491" y="107"/>
                    </a:lnTo>
                    <a:cubicBezTo>
                      <a:pt x="1470" y="107"/>
                      <a:pt x="1470" y="128"/>
                      <a:pt x="1448" y="128"/>
                    </a:cubicBezTo>
                    <a:cubicBezTo>
                      <a:pt x="1363" y="171"/>
                      <a:pt x="1278" y="213"/>
                      <a:pt x="1214" y="277"/>
                    </a:cubicBezTo>
                    <a:cubicBezTo>
                      <a:pt x="1065" y="362"/>
                      <a:pt x="916" y="447"/>
                      <a:pt x="788" y="511"/>
                    </a:cubicBezTo>
                    <a:cubicBezTo>
                      <a:pt x="767" y="533"/>
                      <a:pt x="767" y="533"/>
                      <a:pt x="746" y="533"/>
                    </a:cubicBezTo>
                    <a:cubicBezTo>
                      <a:pt x="724" y="533"/>
                      <a:pt x="724" y="511"/>
                      <a:pt x="703" y="511"/>
                    </a:cubicBezTo>
                    <a:cubicBezTo>
                      <a:pt x="660" y="469"/>
                      <a:pt x="618" y="447"/>
                      <a:pt x="575" y="405"/>
                    </a:cubicBezTo>
                    <a:cubicBezTo>
                      <a:pt x="511" y="341"/>
                      <a:pt x="426" y="277"/>
                      <a:pt x="362" y="234"/>
                    </a:cubicBezTo>
                    <a:cubicBezTo>
                      <a:pt x="277" y="149"/>
                      <a:pt x="192" y="85"/>
                      <a:pt x="107" y="21"/>
                    </a:cubicBezTo>
                    <a:cubicBezTo>
                      <a:pt x="85" y="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6" name="Google Shape;476;p15"/>
            <p:cNvSpPr/>
            <p:nvPr/>
          </p:nvSpPr>
          <p:spPr>
            <a:xfrm rot="10800000" flipH="1">
              <a:off x="294325" y="3285847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" name="Google Shape;477;p15"/>
            <p:cNvGrpSpPr/>
            <p:nvPr/>
          </p:nvGrpSpPr>
          <p:grpSpPr>
            <a:xfrm flipH="1">
              <a:off x="8878603" y="2339512"/>
              <a:ext cx="72420" cy="59171"/>
              <a:chOff x="1081830" y="1265825"/>
              <a:chExt cx="72420" cy="59171"/>
            </a:xfrm>
          </p:grpSpPr>
          <p:sp>
            <p:nvSpPr>
              <p:cNvPr id="478" name="Google Shape;478;p15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" name="Google Shape;480;p15"/>
            <p:cNvSpPr/>
            <p:nvPr/>
          </p:nvSpPr>
          <p:spPr>
            <a:xfrm rot="10800000" flipH="1">
              <a:off x="2507550" y="338097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481;p15"/>
            <p:cNvGrpSpPr/>
            <p:nvPr/>
          </p:nvGrpSpPr>
          <p:grpSpPr>
            <a:xfrm flipH="1">
              <a:off x="1566328" y="4663962"/>
              <a:ext cx="72420" cy="59171"/>
              <a:chOff x="1081830" y="1265825"/>
              <a:chExt cx="72420" cy="59171"/>
            </a:xfrm>
          </p:grpSpPr>
          <p:sp>
            <p:nvSpPr>
              <p:cNvPr id="482" name="Google Shape;482;p15"/>
              <p:cNvSpPr/>
              <p:nvPr/>
            </p:nvSpPr>
            <p:spPr>
              <a:xfrm>
                <a:off x="1081830" y="1265825"/>
                <a:ext cx="72420" cy="5917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045" extrusionOk="0">
                    <a:moveTo>
                      <a:pt x="550" y="164"/>
                    </a:moveTo>
                    <a:cubicBezTo>
                      <a:pt x="681" y="164"/>
                      <a:pt x="819" y="202"/>
                      <a:pt x="895" y="279"/>
                    </a:cubicBezTo>
                    <a:cubicBezTo>
                      <a:pt x="1023" y="407"/>
                      <a:pt x="1023" y="598"/>
                      <a:pt x="895" y="726"/>
                    </a:cubicBezTo>
                    <a:cubicBezTo>
                      <a:pt x="810" y="833"/>
                      <a:pt x="682" y="875"/>
                      <a:pt x="533" y="875"/>
                    </a:cubicBezTo>
                    <a:cubicBezTo>
                      <a:pt x="448" y="875"/>
                      <a:pt x="405" y="833"/>
                      <a:pt x="341" y="769"/>
                    </a:cubicBezTo>
                    <a:cubicBezTo>
                      <a:pt x="299" y="726"/>
                      <a:pt x="192" y="726"/>
                      <a:pt x="192" y="641"/>
                    </a:cubicBezTo>
                    <a:cubicBezTo>
                      <a:pt x="192" y="556"/>
                      <a:pt x="192" y="449"/>
                      <a:pt x="214" y="364"/>
                    </a:cubicBezTo>
                    <a:cubicBezTo>
                      <a:pt x="235" y="322"/>
                      <a:pt x="278" y="258"/>
                      <a:pt x="320" y="215"/>
                    </a:cubicBezTo>
                    <a:cubicBezTo>
                      <a:pt x="380" y="181"/>
                      <a:pt x="463" y="164"/>
                      <a:pt x="550" y="164"/>
                    </a:cubicBezTo>
                    <a:close/>
                    <a:moveTo>
                      <a:pt x="553" y="0"/>
                    </a:moveTo>
                    <a:cubicBezTo>
                      <a:pt x="503" y="0"/>
                      <a:pt x="454" y="7"/>
                      <a:pt x="405" y="23"/>
                    </a:cubicBezTo>
                    <a:cubicBezTo>
                      <a:pt x="192" y="66"/>
                      <a:pt x="65" y="194"/>
                      <a:pt x="22" y="407"/>
                    </a:cubicBezTo>
                    <a:cubicBezTo>
                      <a:pt x="1" y="620"/>
                      <a:pt x="22" y="790"/>
                      <a:pt x="214" y="939"/>
                    </a:cubicBezTo>
                    <a:cubicBezTo>
                      <a:pt x="320" y="1010"/>
                      <a:pt x="438" y="1044"/>
                      <a:pt x="555" y="1044"/>
                    </a:cubicBezTo>
                    <a:cubicBezTo>
                      <a:pt x="717" y="1044"/>
                      <a:pt x="878" y="978"/>
                      <a:pt x="1002" y="854"/>
                    </a:cubicBezTo>
                    <a:cubicBezTo>
                      <a:pt x="1279" y="577"/>
                      <a:pt x="1172" y="151"/>
                      <a:pt x="810" y="45"/>
                    </a:cubicBezTo>
                    <a:cubicBezTo>
                      <a:pt x="718" y="18"/>
                      <a:pt x="634" y="0"/>
                      <a:pt x="5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1092701" y="1275054"/>
                <a:ext cx="47053" cy="4037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13" extrusionOk="0">
                    <a:moveTo>
                      <a:pt x="358" y="1"/>
                    </a:moveTo>
                    <a:cubicBezTo>
                      <a:pt x="271" y="1"/>
                      <a:pt x="188" y="18"/>
                      <a:pt x="128" y="52"/>
                    </a:cubicBezTo>
                    <a:cubicBezTo>
                      <a:pt x="86" y="95"/>
                      <a:pt x="43" y="159"/>
                      <a:pt x="22" y="201"/>
                    </a:cubicBezTo>
                    <a:cubicBezTo>
                      <a:pt x="0" y="286"/>
                      <a:pt x="0" y="393"/>
                      <a:pt x="0" y="478"/>
                    </a:cubicBezTo>
                    <a:cubicBezTo>
                      <a:pt x="0" y="563"/>
                      <a:pt x="107" y="563"/>
                      <a:pt x="149" y="606"/>
                    </a:cubicBezTo>
                    <a:cubicBezTo>
                      <a:pt x="213" y="670"/>
                      <a:pt x="256" y="712"/>
                      <a:pt x="341" y="712"/>
                    </a:cubicBezTo>
                    <a:cubicBezTo>
                      <a:pt x="490" y="712"/>
                      <a:pt x="618" y="670"/>
                      <a:pt x="703" y="563"/>
                    </a:cubicBezTo>
                    <a:cubicBezTo>
                      <a:pt x="831" y="435"/>
                      <a:pt x="831" y="244"/>
                      <a:pt x="703" y="116"/>
                    </a:cubicBezTo>
                    <a:cubicBezTo>
                      <a:pt x="627" y="39"/>
                      <a:pt x="489" y="1"/>
                      <a:pt x="3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4" name="Google Shape;484;p15"/>
            <p:cNvSpPr/>
            <p:nvPr/>
          </p:nvSpPr>
          <p:spPr>
            <a:xfrm rot="10800000" flipH="1">
              <a:off x="5363275" y="4832597"/>
              <a:ext cx="86859" cy="86859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64" y="0"/>
                  </a:moveTo>
                  <a:cubicBezTo>
                    <a:pt x="64" y="0"/>
                    <a:pt x="43" y="0"/>
                    <a:pt x="43" y="21"/>
                  </a:cubicBezTo>
                  <a:cubicBezTo>
                    <a:pt x="43" y="21"/>
                    <a:pt x="64" y="43"/>
                    <a:pt x="64" y="43"/>
                  </a:cubicBezTo>
                  <a:cubicBezTo>
                    <a:pt x="107" y="128"/>
                    <a:pt x="149" y="192"/>
                    <a:pt x="192" y="277"/>
                  </a:cubicBezTo>
                  <a:cubicBezTo>
                    <a:pt x="277" y="384"/>
                    <a:pt x="362" y="490"/>
                    <a:pt x="426" y="618"/>
                  </a:cubicBezTo>
                  <a:cubicBezTo>
                    <a:pt x="447" y="660"/>
                    <a:pt x="469" y="703"/>
                    <a:pt x="490" y="746"/>
                  </a:cubicBezTo>
                  <a:cubicBezTo>
                    <a:pt x="490" y="746"/>
                    <a:pt x="469" y="767"/>
                    <a:pt x="469" y="788"/>
                  </a:cubicBezTo>
                  <a:cubicBezTo>
                    <a:pt x="426" y="873"/>
                    <a:pt x="362" y="959"/>
                    <a:pt x="320" y="1044"/>
                  </a:cubicBezTo>
                  <a:cubicBezTo>
                    <a:pt x="256" y="1172"/>
                    <a:pt x="170" y="1278"/>
                    <a:pt x="85" y="1406"/>
                  </a:cubicBezTo>
                  <a:cubicBezTo>
                    <a:pt x="64" y="1427"/>
                    <a:pt x="43" y="1448"/>
                    <a:pt x="21" y="1491"/>
                  </a:cubicBezTo>
                  <a:cubicBezTo>
                    <a:pt x="0" y="1491"/>
                    <a:pt x="0" y="1491"/>
                    <a:pt x="0" y="1512"/>
                  </a:cubicBezTo>
                  <a:lnTo>
                    <a:pt x="21" y="1512"/>
                  </a:lnTo>
                  <a:cubicBezTo>
                    <a:pt x="43" y="1512"/>
                    <a:pt x="64" y="1491"/>
                    <a:pt x="85" y="1470"/>
                  </a:cubicBezTo>
                  <a:cubicBezTo>
                    <a:pt x="149" y="1427"/>
                    <a:pt x="213" y="1363"/>
                    <a:pt x="277" y="1299"/>
                  </a:cubicBezTo>
                  <a:cubicBezTo>
                    <a:pt x="405" y="1214"/>
                    <a:pt x="511" y="1129"/>
                    <a:pt x="618" y="1065"/>
                  </a:cubicBezTo>
                  <a:cubicBezTo>
                    <a:pt x="639" y="1044"/>
                    <a:pt x="660" y="1022"/>
                    <a:pt x="682" y="1001"/>
                  </a:cubicBezTo>
                  <a:cubicBezTo>
                    <a:pt x="703" y="1001"/>
                    <a:pt x="724" y="1022"/>
                    <a:pt x="724" y="1022"/>
                  </a:cubicBezTo>
                  <a:cubicBezTo>
                    <a:pt x="767" y="1044"/>
                    <a:pt x="788" y="1065"/>
                    <a:pt x="831" y="1086"/>
                  </a:cubicBezTo>
                  <a:cubicBezTo>
                    <a:pt x="895" y="1129"/>
                    <a:pt x="959" y="1193"/>
                    <a:pt x="1044" y="1257"/>
                  </a:cubicBezTo>
                  <a:cubicBezTo>
                    <a:pt x="1086" y="1299"/>
                    <a:pt x="1150" y="1321"/>
                    <a:pt x="1193" y="1363"/>
                  </a:cubicBezTo>
                  <a:lnTo>
                    <a:pt x="1406" y="1512"/>
                  </a:lnTo>
                  <a:cubicBezTo>
                    <a:pt x="1406" y="1512"/>
                    <a:pt x="1427" y="1534"/>
                    <a:pt x="1427" y="1534"/>
                  </a:cubicBezTo>
                  <a:lnTo>
                    <a:pt x="1448" y="1534"/>
                  </a:lnTo>
                  <a:cubicBezTo>
                    <a:pt x="1448" y="1534"/>
                    <a:pt x="1448" y="1512"/>
                    <a:pt x="1448" y="1512"/>
                  </a:cubicBezTo>
                  <a:cubicBezTo>
                    <a:pt x="1448" y="1512"/>
                    <a:pt x="1427" y="1491"/>
                    <a:pt x="1427" y="1470"/>
                  </a:cubicBezTo>
                  <a:cubicBezTo>
                    <a:pt x="1406" y="1427"/>
                    <a:pt x="1363" y="1385"/>
                    <a:pt x="1342" y="1342"/>
                  </a:cubicBezTo>
                  <a:cubicBezTo>
                    <a:pt x="1278" y="1257"/>
                    <a:pt x="1214" y="1172"/>
                    <a:pt x="1150" y="1108"/>
                  </a:cubicBezTo>
                  <a:cubicBezTo>
                    <a:pt x="1086" y="1022"/>
                    <a:pt x="1022" y="937"/>
                    <a:pt x="959" y="852"/>
                  </a:cubicBezTo>
                  <a:cubicBezTo>
                    <a:pt x="959" y="831"/>
                    <a:pt x="937" y="809"/>
                    <a:pt x="937" y="788"/>
                  </a:cubicBezTo>
                  <a:cubicBezTo>
                    <a:pt x="959" y="788"/>
                    <a:pt x="959" y="767"/>
                    <a:pt x="980" y="767"/>
                  </a:cubicBezTo>
                  <a:cubicBezTo>
                    <a:pt x="1022" y="703"/>
                    <a:pt x="1086" y="639"/>
                    <a:pt x="1150" y="575"/>
                  </a:cubicBezTo>
                  <a:cubicBezTo>
                    <a:pt x="1193" y="533"/>
                    <a:pt x="1235" y="469"/>
                    <a:pt x="1278" y="426"/>
                  </a:cubicBezTo>
                  <a:cubicBezTo>
                    <a:pt x="1342" y="341"/>
                    <a:pt x="1406" y="277"/>
                    <a:pt x="1470" y="213"/>
                  </a:cubicBezTo>
                  <a:cubicBezTo>
                    <a:pt x="1491" y="192"/>
                    <a:pt x="1491" y="171"/>
                    <a:pt x="1512" y="149"/>
                  </a:cubicBezTo>
                  <a:cubicBezTo>
                    <a:pt x="1512" y="128"/>
                    <a:pt x="1534" y="128"/>
                    <a:pt x="1534" y="128"/>
                  </a:cubicBezTo>
                  <a:cubicBezTo>
                    <a:pt x="1534" y="107"/>
                    <a:pt x="1512" y="107"/>
                    <a:pt x="1512" y="107"/>
                  </a:cubicBezTo>
                  <a:lnTo>
                    <a:pt x="1491" y="107"/>
                  </a:lnTo>
                  <a:cubicBezTo>
                    <a:pt x="1470" y="107"/>
                    <a:pt x="1470" y="128"/>
                    <a:pt x="1448" y="128"/>
                  </a:cubicBezTo>
                  <a:cubicBezTo>
                    <a:pt x="1363" y="171"/>
                    <a:pt x="1278" y="213"/>
                    <a:pt x="1214" y="277"/>
                  </a:cubicBezTo>
                  <a:cubicBezTo>
                    <a:pt x="1065" y="362"/>
                    <a:pt x="916" y="447"/>
                    <a:pt x="788" y="511"/>
                  </a:cubicBezTo>
                  <a:cubicBezTo>
                    <a:pt x="767" y="533"/>
                    <a:pt x="767" y="533"/>
                    <a:pt x="746" y="533"/>
                  </a:cubicBezTo>
                  <a:cubicBezTo>
                    <a:pt x="724" y="533"/>
                    <a:pt x="724" y="511"/>
                    <a:pt x="703" y="511"/>
                  </a:cubicBezTo>
                  <a:cubicBezTo>
                    <a:pt x="660" y="469"/>
                    <a:pt x="618" y="447"/>
                    <a:pt x="575" y="405"/>
                  </a:cubicBezTo>
                  <a:cubicBezTo>
                    <a:pt x="511" y="341"/>
                    <a:pt x="426" y="277"/>
                    <a:pt x="362" y="234"/>
                  </a:cubicBezTo>
                  <a:cubicBezTo>
                    <a:pt x="277" y="149"/>
                    <a:pt x="192" y="85"/>
                    <a:pt x="107" y="21"/>
                  </a:cubicBezTo>
                  <a:cubicBezTo>
                    <a:pt x="85" y="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15"/>
          <p:cNvSpPr txBox="1">
            <a:spLocks noGrp="1"/>
          </p:cNvSpPr>
          <p:nvPr>
            <p:ph type="title"/>
          </p:nvPr>
        </p:nvSpPr>
        <p:spPr>
          <a:xfrm>
            <a:off x="1249650" y="2441125"/>
            <a:ext cx="32532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 idx="2" hasCustomPrompt="1"/>
          </p:nvPr>
        </p:nvSpPr>
        <p:spPr>
          <a:xfrm>
            <a:off x="2507550" y="1467311"/>
            <a:ext cx="7374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487" name="Google Shape;487;p15"/>
          <p:cNvSpPr txBox="1">
            <a:spLocks noGrp="1"/>
          </p:cNvSpPr>
          <p:nvPr>
            <p:ph type="subTitle" idx="1"/>
          </p:nvPr>
        </p:nvSpPr>
        <p:spPr>
          <a:xfrm>
            <a:off x="1249650" y="3331350"/>
            <a:ext cx="3253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75" r:id="rId20"/>
    <p:sldLayoutId id="2147483679" r:id="rId21"/>
    <p:sldLayoutId id="2147483680" r:id="rId22"/>
    <p:sldLayoutId id="214748368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bazaar.vercel.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39"/>
          <p:cNvGrpSpPr/>
          <p:nvPr/>
        </p:nvGrpSpPr>
        <p:grpSpPr>
          <a:xfrm>
            <a:off x="4202726" y="2670589"/>
            <a:ext cx="3972061" cy="1127966"/>
            <a:chOff x="5016255" y="3228493"/>
            <a:chExt cx="3315300" cy="616646"/>
          </a:xfrm>
        </p:grpSpPr>
        <p:sp>
          <p:nvSpPr>
            <p:cNvPr id="1360" name="Google Shape;1360;p39"/>
            <p:cNvSpPr/>
            <p:nvPr/>
          </p:nvSpPr>
          <p:spPr>
            <a:xfrm>
              <a:off x="5016255" y="3228493"/>
              <a:ext cx="3315300" cy="616646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5069954" y="3267512"/>
              <a:ext cx="3207900" cy="5236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err="1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Shiyuan</a:t>
              </a:r>
              <a:r>
                <a:rPr lang="en-CA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Xu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Xiaoxing Pan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Chang Liu</a:t>
              </a:r>
              <a:endParaRPr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1362" name="Google Shape;1362;p39"/>
          <p:cNvSpPr txBox="1">
            <a:spLocks noGrp="1"/>
          </p:cNvSpPr>
          <p:nvPr>
            <p:ph type="ctrTitle"/>
          </p:nvPr>
        </p:nvSpPr>
        <p:spPr>
          <a:xfrm>
            <a:off x="3696314" y="1420490"/>
            <a:ext cx="4614439" cy="1014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sz="3600" i="0" u="none" strike="noStrike" err="1">
                <a:solidFill>
                  <a:schemeClr val="tx1"/>
                </a:solidFill>
                <a:effectLst/>
                <a:latin typeface="Algerian" panose="04020705040A02060702" pitchFamily="82" charset="0"/>
                <a:ea typeface="ADLaM Display" panose="020F0502020204030204" pitchFamily="2" charset="0"/>
                <a:cs typeface="BrowalliaUPC" panose="020B0502040204020203" pitchFamily="34" charset="-34"/>
              </a:rPr>
              <a:t>PhotoBazaar</a:t>
            </a:r>
            <a:r>
              <a:rPr lang="en-CA" sz="3600" b="0" i="0">
                <a:solidFill>
                  <a:srgbClr val="7F7F7F"/>
                </a:solidFill>
                <a:effectLst/>
                <a:latin typeface="BrowalliaUPC" panose="020B0502040204020203" pitchFamily="34" charset="-34"/>
                <a:ea typeface="ADLaM Display" panose="020F0502020204030204" pitchFamily="2" charset="0"/>
                <a:cs typeface="BrowalliaUPC" panose="020B0502040204020203" pitchFamily="34" charset="-34"/>
              </a:rPr>
              <a:t>​</a:t>
            </a:r>
            <a:br>
              <a:rPr lang="en-CA" sz="3600" b="0" i="0">
                <a:solidFill>
                  <a:srgbClr val="7F7F7F"/>
                </a:solidFill>
                <a:effectLst/>
                <a:latin typeface="BrowalliaUPC" panose="020B0502040204020203" pitchFamily="34" charset="-34"/>
                <a:ea typeface="ADLaM Display" panose="020F0502020204030204" pitchFamily="2" charset="0"/>
                <a:cs typeface="BrowalliaUPC" panose="020B0502040204020203" pitchFamily="34" charset="-34"/>
              </a:rPr>
            </a:br>
            <a:r>
              <a:rPr lang="en-CA" altLang="zh-CN" sz="1800" b="0" i="0" u="none" strike="noStrike">
                <a:solidFill>
                  <a:srgbClr val="7F7F7F"/>
                </a:solidFill>
                <a:effectLst/>
                <a:latin typeface="Agency FB" panose="020B0503020202020204" pitchFamily="34" charset="0"/>
                <a:ea typeface="Arial" panose="020B0604020202020204" pitchFamily="34" charset="0"/>
                <a:cs typeface="BrowalliaUPC" panose="020B0502040204020203" pitchFamily="34" charset="-34"/>
              </a:rPr>
              <a:t>Online artworks sharing &amp; trading platform</a:t>
            </a:r>
            <a:r>
              <a:rPr lang="en-CA" sz="1800" b="0" i="0">
                <a:solidFill>
                  <a:srgbClr val="7F7F7F"/>
                </a:solidFill>
                <a:effectLst/>
                <a:latin typeface="Agency FB" panose="020B0503020202020204" pitchFamily="34" charset="0"/>
                <a:cs typeface="BrowalliaUPC" panose="020B0502040204020203" pitchFamily="34" charset="-34"/>
              </a:rPr>
              <a:t>​</a:t>
            </a:r>
            <a:endParaRPr sz="3600">
              <a:latin typeface="Agency FB" panose="020B0503020202020204" pitchFamily="34" charset="0"/>
              <a:ea typeface="ADLaM Display" panose="020F0502020204030204" pitchFamily="2" charset="0"/>
              <a:cs typeface="BrowalliaUPC" panose="020B0502040204020203" pitchFamily="34" charset="-34"/>
            </a:endParaRPr>
          </a:p>
        </p:txBody>
      </p:sp>
      <p:sp>
        <p:nvSpPr>
          <p:cNvPr id="1364" name="Google Shape;1364;p39"/>
          <p:cNvSpPr/>
          <p:nvPr/>
        </p:nvSpPr>
        <p:spPr>
          <a:xfrm>
            <a:off x="12308250" y="-2820287"/>
            <a:ext cx="38350" cy="38350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2"/>
                </a:cubicBezTo>
                <a:cubicBezTo>
                  <a:pt x="43" y="22"/>
                  <a:pt x="64" y="43"/>
                  <a:pt x="64" y="43"/>
                </a:cubicBezTo>
                <a:cubicBezTo>
                  <a:pt x="107" y="128"/>
                  <a:pt x="171" y="192"/>
                  <a:pt x="213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69" y="661"/>
                  <a:pt x="490" y="703"/>
                  <a:pt x="511" y="746"/>
                </a:cubicBezTo>
                <a:cubicBezTo>
                  <a:pt x="490" y="746"/>
                  <a:pt x="490" y="767"/>
                  <a:pt x="469" y="788"/>
                </a:cubicBezTo>
                <a:cubicBezTo>
                  <a:pt x="426" y="873"/>
                  <a:pt x="384" y="959"/>
                  <a:pt x="341" y="1044"/>
                </a:cubicBezTo>
                <a:cubicBezTo>
                  <a:pt x="256" y="1172"/>
                  <a:pt x="192" y="1278"/>
                  <a:pt x="85" y="1406"/>
                </a:cubicBezTo>
                <a:cubicBezTo>
                  <a:pt x="64" y="1427"/>
                  <a:pt x="43" y="1449"/>
                  <a:pt x="22" y="1491"/>
                </a:cubicBezTo>
                <a:cubicBezTo>
                  <a:pt x="22" y="1491"/>
                  <a:pt x="22" y="1491"/>
                  <a:pt x="0" y="1512"/>
                </a:cubicBezTo>
                <a:lnTo>
                  <a:pt x="43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98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3"/>
                  <a:pt x="703" y="1001"/>
                </a:cubicBezTo>
                <a:cubicBezTo>
                  <a:pt x="703" y="1001"/>
                  <a:pt x="724" y="1023"/>
                  <a:pt x="724" y="1023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80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48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3"/>
                  <a:pt x="1044" y="937"/>
                  <a:pt x="980" y="852"/>
                </a:cubicBezTo>
                <a:cubicBezTo>
                  <a:pt x="959" y="831"/>
                  <a:pt x="959" y="810"/>
                  <a:pt x="959" y="788"/>
                </a:cubicBezTo>
                <a:cubicBezTo>
                  <a:pt x="959" y="788"/>
                  <a:pt x="980" y="767"/>
                  <a:pt x="980" y="767"/>
                </a:cubicBezTo>
                <a:cubicBezTo>
                  <a:pt x="1044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512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34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99" y="213"/>
                  <a:pt x="1214" y="277"/>
                </a:cubicBezTo>
                <a:cubicBezTo>
                  <a:pt x="1065" y="362"/>
                  <a:pt x="937" y="448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46" y="533"/>
                  <a:pt x="724" y="511"/>
                  <a:pt x="703" y="511"/>
                </a:cubicBezTo>
                <a:cubicBezTo>
                  <a:pt x="660" y="469"/>
                  <a:pt x="618" y="448"/>
                  <a:pt x="575" y="405"/>
                </a:cubicBezTo>
                <a:cubicBezTo>
                  <a:pt x="511" y="341"/>
                  <a:pt x="447" y="277"/>
                  <a:pt x="362" y="235"/>
                </a:cubicBezTo>
                <a:cubicBezTo>
                  <a:pt x="277" y="149"/>
                  <a:pt x="192" y="85"/>
                  <a:pt x="107" y="22"/>
                </a:cubicBezTo>
                <a:cubicBezTo>
                  <a:pt x="107" y="0"/>
                  <a:pt x="85" y="0"/>
                  <a:pt x="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39"/>
          <p:cNvGrpSpPr/>
          <p:nvPr/>
        </p:nvGrpSpPr>
        <p:grpSpPr>
          <a:xfrm>
            <a:off x="585297" y="1356928"/>
            <a:ext cx="3779022" cy="3984988"/>
            <a:chOff x="585297" y="1356928"/>
            <a:chExt cx="3779022" cy="3984988"/>
          </a:xfrm>
        </p:grpSpPr>
        <p:grpSp>
          <p:nvGrpSpPr>
            <p:cNvPr id="1366" name="Google Shape;1366;p39"/>
            <p:cNvGrpSpPr/>
            <p:nvPr/>
          </p:nvGrpSpPr>
          <p:grpSpPr>
            <a:xfrm>
              <a:off x="3330870" y="3930849"/>
              <a:ext cx="1033449" cy="997285"/>
              <a:chOff x="3750612" y="4471406"/>
              <a:chExt cx="1226500" cy="1183580"/>
            </a:xfrm>
          </p:grpSpPr>
          <p:sp>
            <p:nvSpPr>
              <p:cNvPr id="1367" name="Google Shape;1367;p39"/>
              <p:cNvSpPr/>
              <p:nvPr/>
            </p:nvSpPr>
            <p:spPr>
              <a:xfrm>
                <a:off x="3750612" y="4471406"/>
                <a:ext cx="1226500" cy="1183580"/>
              </a:xfrm>
              <a:custGeom>
                <a:avLst/>
                <a:gdLst/>
                <a:ahLst/>
                <a:cxnLst/>
                <a:rect l="l" t="t" r="r" b="b"/>
                <a:pathLst>
                  <a:path w="21661" h="20903" extrusionOk="0">
                    <a:moveTo>
                      <a:pt x="18090" y="150"/>
                    </a:moveTo>
                    <a:cubicBezTo>
                      <a:pt x="18158" y="150"/>
                      <a:pt x="18227" y="153"/>
                      <a:pt x="18295" y="158"/>
                    </a:cubicBezTo>
                    <a:cubicBezTo>
                      <a:pt x="18316" y="222"/>
                      <a:pt x="18359" y="308"/>
                      <a:pt x="18359" y="371"/>
                    </a:cubicBezTo>
                    <a:cubicBezTo>
                      <a:pt x="18423" y="1096"/>
                      <a:pt x="18551" y="1798"/>
                      <a:pt x="18678" y="2522"/>
                    </a:cubicBezTo>
                    <a:cubicBezTo>
                      <a:pt x="18977" y="4311"/>
                      <a:pt x="19275" y="6122"/>
                      <a:pt x="19573" y="7911"/>
                    </a:cubicBezTo>
                    <a:cubicBezTo>
                      <a:pt x="19914" y="9913"/>
                      <a:pt x="20318" y="11915"/>
                      <a:pt x="20744" y="13917"/>
                    </a:cubicBezTo>
                    <a:cubicBezTo>
                      <a:pt x="20957" y="15024"/>
                      <a:pt x="21192" y="16132"/>
                      <a:pt x="21426" y="17239"/>
                    </a:cubicBezTo>
                    <a:cubicBezTo>
                      <a:pt x="21447" y="17367"/>
                      <a:pt x="21468" y="17516"/>
                      <a:pt x="21490" y="17644"/>
                    </a:cubicBezTo>
                    <a:cubicBezTo>
                      <a:pt x="21490" y="17686"/>
                      <a:pt x="21490" y="17729"/>
                      <a:pt x="21490" y="17772"/>
                    </a:cubicBezTo>
                    <a:cubicBezTo>
                      <a:pt x="21447" y="17793"/>
                      <a:pt x="21405" y="17835"/>
                      <a:pt x="21362" y="17835"/>
                    </a:cubicBezTo>
                    <a:cubicBezTo>
                      <a:pt x="21255" y="17857"/>
                      <a:pt x="21170" y="17878"/>
                      <a:pt x="21064" y="17878"/>
                    </a:cubicBezTo>
                    <a:cubicBezTo>
                      <a:pt x="19935" y="17963"/>
                      <a:pt x="18828" y="18155"/>
                      <a:pt x="17741" y="18410"/>
                    </a:cubicBezTo>
                    <a:cubicBezTo>
                      <a:pt x="16527" y="18687"/>
                      <a:pt x="15292" y="18900"/>
                      <a:pt x="14078" y="19071"/>
                    </a:cubicBezTo>
                    <a:cubicBezTo>
                      <a:pt x="12076" y="19390"/>
                      <a:pt x="10074" y="19667"/>
                      <a:pt x="8051" y="19923"/>
                    </a:cubicBezTo>
                    <a:cubicBezTo>
                      <a:pt x="6496" y="20114"/>
                      <a:pt x="4942" y="20349"/>
                      <a:pt x="3387" y="20625"/>
                    </a:cubicBezTo>
                    <a:cubicBezTo>
                      <a:pt x="3110" y="20668"/>
                      <a:pt x="2833" y="20711"/>
                      <a:pt x="2514" y="20753"/>
                    </a:cubicBezTo>
                    <a:cubicBezTo>
                      <a:pt x="2492" y="20711"/>
                      <a:pt x="2492" y="20668"/>
                      <a:pt x="2492" y="20647"/>
                    </a:cubicBezTo>
                    <a:cubicBezTo>
                      <a:pt x="2471" y="20242"/>
                      <a:pt x="2364" y="19880"/>
                      <a:pt x="2258" y="19497"/>
                    </a:cubicBezTo>
                    <a:cubicBezTo>
                      <a:pt x="2194" y="19156"/>
                      <a:pt x="2109" y="18794"/>
                      <a:pt x="2024" y="18453"/>
                    </a:cubicBezTo>
                    <a:cubicBezTo>
                      <a:pt x="1939" y="18091"/>
                      <a:pt x="1875" y="17708"/>
                      <a:pt x="1768" y="17346"/>
                    </a:cubicBezTo>
                    <a:cubicBezTo>
                      <a:pt x="1491" y="16345"/>
                      <a:pt x="1321" y="15344"/>
                      <a:pt x="1151" y="14321"/>
                    </a:cubicBezTo>
                    <a:cubicBezTo>
                      <a:pt x="959" y="13193"/>
                      <a:pt x="831" y="12085"/>
                      <a:pt x="746" y="10956"/>
                    </a:cubicBezTo>
                    <a:cubicBezTo>
                      <a:pt x="661" y="9742"/>
                      <a:pt x="512" y="8528"/>
                      <a:pt x="405" y="7314"/>
                    </a:cubicBezTo>
                    <a:cubicBezTo>
                      <a:pt x="341" y="6505"/>
                      <a:pt x="256" y="5696"/>
                      <a:pt x="192" y="4865"/>
                    </a:cubicBezTo>
                    <a:cubicBezTo>
                      <a:pt x="171" y="4503"/>
                      <a:pt x="171" y="4141"/>
                      <a:pt x="171" y="3779"/>
                    </a:cubicBezTo>
                    <a:cubicBezTo>
                      <a:pt x="171" y="3736"/>
                      <a:pt x="171" y="3715"/>
                      <a:pt x="171" y="3673"/>
                    </a:cubicBezTo>
                    <a:cubicBezTo>
                      <a:pt x="213" y="3651"/>
                      <a:pt x="277" y="3651"/>
                      <a:pt x="320" y="3651"/>
                    </a:cubicBezTo>
                    <a:cubicBezTo>
                      <a:pt x="597" y="3630"/>
                      <a:pt x="895" y="3566"/>
                      <a:pt x="1172" y="3502"/>
                    </a:cubicBezTo>
                    <a:cubicBezTo>
                      <a:pt x="1896" y="3332"/>
                      <a:pt x="2641" y="3140"/>
                      <a:pt x="3365" y="2991"/>
                    </a:cubicBezTo>
                    <a:cubicBezTo>
                      <a:pt x="4366" y="2778"/>
                      <a:pt x="5367" y="2608"/>
                      <a:pt x="6368" y="2437"/>
                    </a:cubicBezTo>
                    <a:cubicBezTo>
                      <a:pt x="6773" y="2352"/>
                      <a:pt x="7178" y="2267"/>
                      <a:pt x="7582" y="2203"/>
                    </a:cubicBezTo>
                    <a:cubicBezTo>
                      <a:pt x="8349" y="2075"/>
                      <a:pt x="9095" y="1947"/>
                      <a:pt x="9840" y="1820"/>
                    </a:cubicBezTo>
                    <a:cubicBezTo>
                      <a:pt x="10649" y="1671"/>
                      <a:pt x="11437" y="1500"/>
                      <a:pt x="12225" y="1287"/>
                    </a:cubicBezTo>
                    <a:cubicBezTo>
                      <a:pt x="13461" y="946"/>
                      <a:pt x="14696" y="670"/>
                      <a:pt x="15952" y="457"/>
                    </a:cubicBezTo>
                    <a:cubicBezTo>
                      <a:pt x="16485" y="371"/>
                      <a:pt x="17017" y="286"/>
                      <a:pt x="17528" y="201"/>
                    </a:cubicBezTo>
                    <a:cubicBezTo>
                      <a:pt x="17715" y="170"/>
                      <a:pt x="17903" y="150"/>
                      <a:pt x="18090" y="150"/>
                    </a:cubicBezTo>
                    <a:close/>
                    <a:moveTo>
                      <a:pt x="18098" y="1"/>
                    </a:moveTo>
                    <a:cubicBezTo>
                      <a:pt x="17901" y="1"/>
                      <a:pt x="17710" y="21"/>
                      <a:pt x="17507" y="52"/>
                    </a:cubicBezTo>
                    <a:cubicBezTo>
                      <a:pt x="16975" y="158"/>
                      <a:pt x="16442" y="244"/>
                      <a:pt x="15910" y="329"/>
                    </a:cubicBezTo>
                    <a:cubicBezTo>
                      <a:pt x="14653" y="542"/>
                      <a:pt x="13439" y="797"/>
                      <a:pt x="12225" y="1138"/>
                    </a:cubicBezTo>
                    <a:cubicBezTo>
                      <a:pt x="11480" y="1330"/>
                      <a:pt x="10734" y="1521"/>
                      <a:pt x="9968" y="1649"/>
                    </a:cubicBezTo>
                    <a:cubicBezTo>
                      <a:pt x="9350" y="1756"/>
                      <a:pt x="8754" y="1841"/>
                      <a:pt x="8136" y="1947"/>
                    </a:cubicBezTo>
                    <a:cubicBezTo>
                      <a:pt x="6816" y="2182"/>
                      <a:pt x="5517" y="2437"/>
                      <a:pt x="4196" y="2672"/>
                    </a:cubicBezTo>
                    <a:cubicBezTo>
                      <a:pt x="3429" y="2821"/>
                      <a:pt x="2684" y="2991"/>
                      <a:pt x="1939" y="3161"/>
                    </a:cubicBezTo>
                    <a:cubicBezTo>
                      <a:pt x="1364" y="3310"/>
                      <a:pt x="767" y="3481"/>
                      <a:pt x="171" y="3502"/>
                    </a:cubicBezTo>
                    <a:cubicBezTo>
                      <a:pt x="43" y="3523"/>
                      <a:pt x="0" y="3566"/>
                      <a:pt x="22" y="3673"/>
                    </a:cubicBezTo>
                    <a:cubicBezTo>
                      <a:pt x="22" y="4077"/>
                      <a:pt x="22" y="4503"/>
                      <a:pt x="64" y="4908"/>
                    </a:cubicBezTo>
                    <a:cubicBezTo>
                      <a:pt x="128" y="5696"/>
                      <a:pt x="192" y="6505"/>
                      <a:pt x="256" y="7293"/>
                    </a:cubicBezTo>
                    <a:cubicBezTo>
                      <a:pt x="384" y="8571"/>
                      <a:pt x="512" y="9828"/>
                      <a:pt x="618" y="11084"/>
                    </a:cubicBezTo>
                    <a:cubicBezTo>
                      <a:pt x="682" y="12128"/>
                      <a:pt x="810" y="13171"/>
                      <a:pt x="980" y="14194"/>
                    </a:cubicBezTo>
                    <a:cubicBezTo>
                      <a:pt x="1172" y="15301"/>
                      <a:pt x="1364" y="16387"/>
                      <a:pt x="1662" y="17452"/>
                    </a:cubicBezTo>
                    <a:cubicBezTo>
                      <a:pt x="1747" y="17814"/>
                      <a:pt x="1811" y="18176"/>
                      <a:pt x="1896" y="18560"/>
                    </a:cubicBezTo>
                    <a:cubicBezTo>
                      <a:pt x="1981" y="18858"/>
                      <a:pt x="2045" y="19177"/>
                      <a:pt x="2130" y="19497"/>
                    </a:cubicBezTo>
                    <a:cubicBezTo>
                      <a:pt x="2215" y="19880"/>
                      <a:pt x="2322" y="20263"/>
                      <a:pt x="2343" y="20647"/>
                    </a:cubicBezTo>
                    <a:cubicBezTo>
                      <a:pt x="2343" y="20689"/>
                      <a:pt x="2343" y="20732"/>
                      <a:pt x="2364" y="20774"/>
                    </a:cubicBezTo>
                    <a:cubicBezTo>
                      <a:pt x="2386" y="20860"/>
                      <a:pt x="2428" y="20902"/>
                      <a:pt x="2535" y="20902"/>
                    </a:cubicBezTo>
                    <a:cubicBezTo>
                      <a:pt x="2577" y="20902"/>
                      <a:pt x="2620" y="20881"/>
                      <a:pt x="2663" y="20881"/>
                    </a:cubicBezTo>
                    <a:cubicBezTo>
                      <a:pt x="2833" y="20860"/>
                      <a:pt x="2982" y="20838"/>
                      <a:pt x="3131" y="20817"/>
                    </a:cubicBezTo>
                    <a:cubicBezTo>
                      <a:pt x="4856" y="20519"/>
                      <a:pt x="6603" y="20242"/>
                      <a:pt x="8328" y="20029"/>
                    </a:cubicBezTo>
                    <a:cubicBezTo>
                      <a:pt x="10202" y="19795"/>
                      <a:pt x="12076" y="19518"/>
                      <a:pt x="13950" y="19241"/>
                    </a:cubicBezTo>
                    <a:cubicBezTo>
                      <a:pt x="15292" y="19049"/>
                      <a:pt x="16613" y="18815"/>
                      <a:pt x="17933" y="18517"/>
                    </a:cubicBezTo>
                    <a:cubicBezTo>
                      <a:pt x="18955" y="18261"/>
                      <a:pt x="19999" y="18112"/>
                      <a:pt x="21064" y="18027"/>
                    </a:cubicBezTo>
                    <a:cubicBezTo>
                      <a:pt x="21149" y="18006"/>
                      <a:pt x="21255" y="18006"/>
                      <a:pt x="21362" y="17985"/>
                    </a:cubicBezTo>
                    <a:cubicBezTo>
                      <a:pt x="21405" y="17985"/>
                      <a:pt x="21468" y="17963"/>
                      <a:pt x="21511" y="17942"/>
                    </a:cubicBezTo>
                    <a:cubicBezTo>
                      <a:pt x="21618" y="17899"/>
                      <a:pt x="21660" y="17835"/>
                      <a:pt x="21639" y="17708"/>
                    </a:cubicBezTo>
                    <a:cubicBezTo>
                      <a:pt x="21639" y="17644"/>
                      <a:pt x="21618" y="17580"/>
                      <a:pt x="21618" y="17495"/>
                    </a:cubicBezTo>
                    <a:cubicBezTo>
                      <a:pt x="21468" y="16749"/>
                      <a:pt x="21319" y="16004"/>
                      <a:pt x="21170" y="15258"/>
                    </a:cubicBezTo>
                    <a:cubicBezTo>
                      <a:pt x="20702" y="13022"/>
                      <a:pt x="20212" y="10807"/>
                      <a:pt x="19829" y="8550"/>
                    </a:cubicBezTo>
                    <a:cubicBezTo>
                      <a:pt x="19616" y="7400"/>
                      <a:pt x="19445" y="6250"/>
                      <a:pt x="19253" y="5099"/>
                    </a:cubicBezTo>
                    <a:cubicBezTo>
                      <a:pt x="19041" y="3843"/>
                      <a:pt x="18828" y="2586"/>
                      <a:pt x="18636" y="1330"/>
                    </a:cubicBezTo>
                    <a:cubicBezTo>
                      <a:pt x="18572" y="925"/>
                      <a:pt x="18465" y="542"/>
                      <a:pt x="18508" y="137"/>
                    </a:cubicBezTo>
                    <a:cubicBezTo>
                      <a:pt x="18529" y="73"/>
                      <a:pt x="18465" y="31"/>
                      <a:pt x="18402" y="9"/>
                    </a:cubicBezTo>
                    <a:lnTo>
                      <a:pt x="18316" y="9"/>
                    </a:lnTo>
                    <a:cubicBezTo>
                      <a:pt x="18242" y="4"/>
                      <a:pt x="18170" y="1"/>
                      <a:pt x="18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9"/>
              <p:cNvSpPr/>
              <p:nvPr/>
            </p:nvSpPr>
            <p:spPr>
              <a:xfrm>
                <a:off x="3760237" y="4479899"/>
                <a:ext cx="1207192" cy="1166650"/>
              </a:xfrm>
              <a:custGeom>
                <a:avLst/>
                <a:gdLst/>
                <a:ahLst/>
                <a:cxnLst/>
                <a:rect l="l" t="t" r="r" b="b"/>
                <a:pathLst>
                  <a:path w="21320" h="20604" extrusionOk="0">
                    <a:moveTo>
                      <a:pt x="17920" y="0"/>
                    </a:moveTo>
                    <a:cubicBezTo>
                      <a:pt x="17734" y="0"/>
                      <a:pt x="17551" y="20"/>
                      <a:pt x="17380" y="51"/>
                    </a:cubicBezTo>
                    <a:cubicBezTo>
                      <a:pt x="16847" y="136"/>
                      <a:pt x="16315" y="221"/>
                      <a:pt x="15782" y="307"/>
                    </a:cubicBezTo>
                    <a:cubicBezTo>
                      <a:pt x="14526" y="520"/>
                      <a:pt x="13291" y="796"/>
                      <a:pt x="12055" y="1137"/>
                    </a:cubicBezTo>
                    <a:cubicBezTo>
                      <a:pt x="11267" y="1350"/>
                      <a:pt x="10479" y="1521"/>
                      <a:pt x="9670" y="1670"/>
                    </a:cubicBezTo>
                    <a:cubicBezTo>
                      <a:pt x="8925" y="1797"/>
                      <a:pt x="8179" y="1925"/>
                      <a:pt x="7412" y="2053"/>
                    </a:cubicBezTo>
                    <a:cubicBezTo>
                      <a:pt x="7008" y="2117"/>
                      <a:pt x="6603" y="2202"/>
                      <a:pt x="6198" y="2287"/>
                    </a:cubicBezTo>
                    <a:cubicBezTo>
                      <a:pt x="5197" y="2458"/>
                      <a:pt x="4196" y="2628"/>
                      <a:pt x="3195" y="2841"/>
                    </a:cubicBezTo>
                    <a:cubicBezTo>
                      <a:pt x="2471" y="2990"/>
                      <a:pt x="1747" y="3182"/>
                      <a:pt x="1002" y="3352"/>
                    </a:cubicBezTo>
                    <a:cubicBezTo>
                      <a:pt x="725" y="3416"/>
                      <a:pt x="448" y="3480"/>
                      <a:pt x="150" y="3501"/>
                    </a:cubicBezTo>
                    <a:cubicBezTo>
                      <a:pt x="107" y="3501"/>
                      <a:pt x="43" y="3501"/>
                      <a:pt x="1" y="3523"/>
                    </a:cubicBezTo>
                    <a:cubicBezTo>
                      <a:pt x="1" y="3565"/>
                      <a:pt x="1" y="3586"/>
                      <a:pt x="1" y="3629"/>
                    </a:cubicBezTo>
                    <a:cubicBezTo>
                      <a:pt x="1" y="3991"/>
                      <a:pt x="1" y="4353"/>
                      <a:pt x="43" y="4715"/>
                    </a:cubicBezTo>
                    <a:cubicBezTo>
                      <a:pt x="86" y="5546"/>
                      <a:pt x="171" y="6355"/>
                      <a:pt x="235" y="7164"/>
                    </a:cubicBezTo>
                    <a:cubicBezTo>
                      <a:pt x="342" y="8378"/>
                      <a:pt x="491" y="9592"/>
                      <a:pt x="576" y="10806"/>
                    </a:cubicBezTo>
                    <a:cubicBezTo>
                      <a:pt x="661" y="11935"/>
                      <a:pt x="789" y="13043"/>
                      <a:pt x="981" y="14171"/>
                    </a:cubicBezTo>
                    <a:cubicBezTo>
                      <a:pt x="1151" y="15194"/>
                      <a:pt x="1343" y="16195"/>
                      <a:pt x="1598" y="17196"/>
                    </a:cubicBezTo>
                    <a:cubicBezTo>
                      <a:pt x="1705" y="17558"/>
                      <a:pt x="1769" y="17941"/>
                      <a:pt x="1854" y="18303"/>
                    </a:cubicBezTo>
                    <a:cubicBezTo>
                      <a:pt x="1939" y="18644"/>
                      <a:pt x="2024" y="19006"/>
                      <a:pt x="2109" y="19347"/>
                    </a:cubicBezTo>
                    <a:cubicBezTo>
                      <a:pt x="2194" y="19730"/>
                      <a:pt x="2301" y="20092"/>
                      <a:pt x="2322" y="20497"/>
                    </a:cubicBezTo>
                    <a:cubicBezTo>
                      <a:pt x="2322" y="20518"/>
                      <a:pt x="2344" y="20561"/>
                      <a:pt x="2344" y="20603"/>
                    </a:cubicBezTo>
                    <a:cubicBezTo>
                      <a:pt x="2663" y="20561"/>
                      <a:pt x="2940" y="20518"/>
                      <a:pt x="3238" y="20475"/>
                    </a:cubicBezTo>
                    <a:cubicBezTo>
                      <a:pt x="4772" y="20199"/>
                      <a:pt x="6326" y="19964"/>
                      <a:pt x="7881" y="19773"/>
                    </a:cubicBezTo>
                    <a:cubicBezTo>
                      <a:pt x="9904" y="19517"/>
                      <a:pt x="11906" y="19240"/>
                      <a:pt x="13908" y="18921"/>
                    </a:cubicBezTo>
                    <a:cubicBezTo>
                      <a:pt x="15143" y="18750"/>
                      <a:pt x="16357" y="18537"/>
                      <a:pt x="17571" y="18260"/>
                    </a:cubicBezTo>
                    <a:cubicBezTo>
                      <a:pt x="18658" y="18005"/>
                      <a:pt x="19765" y="17813"/>
                      <a:pt x="20894" y="17728"/>
                    </a:cubicBezTo>
                    <a:cubicBezTo>
                      <a:pt x="21000" y="17728"/>
                      <a:pt x="21085" y="17707"/>
                      <a:pt x="21192" y="17685"/>
                    </a:cubicBezTo>
                    <a:cubicBezTo>
                      <a:pt x="21235" y="17685"/>
                      <a:pt x="21277" y="17643"/>
                      <a:pt x="21320" y="17622"/>
                    </a:cubicBezTo>
                    <a:cubicBezTo>
                      <a:pt x="21320" y="17579"/>
                      <a:pt x="21320" y="17536"/>
                      <a:pt x="21320" y="17494"/>
                    </a:cubicBezTo>
                    <a:cubicBezTo>
                      <a:pt x="21298" y="17366"/>
                      <a:pt x="21277" y="17217"/>
                      <a:pt x="21256" y="17089"/>
                    </a:cubicBezTo>
                    <a:cubicBezTo>
                      <a:pt x="21022" y="15982"/>
                      <a:pt x="20809" y="14874"/>
                      <a:pt x="20574" y="13767"/>
                    </a:cubicBezTo>
                    <a:cubicBezTo>
                      <a:pt x="20148" y="11765"/>
                      <a:pt x="19744" y="9763"/>
                      <a:pt x="19403" y="7761"/>
                    </a:cubicBezTo>
                    <a:cubicBezTo>
                      <a:pt x="19105" y="5972"/>
                      <a:pt x="18807" y="4161"/>
                      <a:pt x="18508" y="2372"/>
                    </a:cubicBezTo>
                    <a:cubicBezTo>
                      <a:pt x="18381" y="1648"/>
                      <a:pt x="18253" y="946"/>
                      <a:pt x="18189" y="221"/>
                    </a:cubicBezTo>
                    <a:cubicBezTo>
                      <a:pt x="18189" y="158"/>
                      <a:pt x="18146" y="72"/>
                      <a:pt x="18125" y="8"/>
                    </a:cubicBezTo>
                    <a:cubicBezTo>
                      <a:pt x="18057" y="3"/>
                      <a:pt x="17988" y="0"/>
                      <a:pt x="179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9"/>
              <p:cNvSpPr/>
              <p:nvPr/>
            </p:nvSpPr>
            <p:spPr>
              <a:xfrm>
                <a:off x="3931522" y="4666755"/>
                <a:ext cx="853811" cy="824197"/>
              </a:xfrm>
              <a:custGeom>
                <a:avLst/>
                <a:gdLst/>
                <a:ahLst/>
                <a:cxnLst/>
                <a:rect l="l" t="t" r="r" b="b"/>
                <a:pathLst>
                  <a:path w="15079" h="14556" extrusionOk="0">
                    <a:moveTo>
                      <a:pt x="12653" y="1"/>
                    </a:moveTo>
                    <a:cubicBezTo>
                      <a:pt x="12519" y="1"/>
                      <a:pt x="12388" y="16"/>
                      <a:pt x="12268" y="31"/>
                    </a:cubicBezTo>
                    <a:cubicBezTo>
                      <a:pt x="11905" y="95"/>
                      <a:pt x="11522" y="159"/>
                      <a:pt x="11160" y="223"/>
                    </a:cubicBezTo>
                    <a:cubicBezTo>
                      <a:pt x="10266" y="372"/>
                      <a:pt x="9392" y="563"/>
                      <a:pt x="8519" y="798"/>
                    </a:cubicBezTo>
                    <a:cubicBezTo>
                      <a:pt x="7965" y="947"/>
                      <a:pt x="7412" y="1074"/>
                      <a:pt x="6837" y="1181"/>
                    </a:cubicBezTo>
                    <a:cubicBezTo>
                      <a:pt x="6304" y="1266"/>
                      <a:pt x="5772" y="1351"/>
                      <a:pt x="5239" y="1458"/>
                    </a:cubicBezTo>
                    <a:cubicBezTo>
                      <a:pt x="4962" y="1500"/>
                      <a:pt x="4664" y="1564"/>
                      <a:pt x="4366" y="1607"/>
                    </a:cubicBezTo>
                    <a:cubicBezTo>
                      <a:pt x="3663" y="1735"/>
                      <a:pt x="2960" y="1862"/>
                      <a:pt x="2258" y="2012"/>
                    </a:cubicBezTo>
                    <a:cubicBezTo>
                      <a:pt x="1747" y="2118"/>
                      <a:pt x="1235" y="2246"/>
                      <a:pt x="703" y="2374"/>
                    </a:cubicBezTo>
                    <a:cubicBezTo>
                      <a:pt x="511" y="2416"/>
                      <a:pt x="298" y="2459"/>
                      <a:pt x="107" y="2480"/>
                    </a:cubicBezTo>
                    <a:lnTo>
                      <a:pt x="0" y="2480"/>
                    </a:lnTo>
                    <a:cubicBezTo>
                      <a:pt x="0" y="2523"/>
                      <a:pt x="0" y="2544"/>
                      <a:pt x="0" y="2565"/>
                    </a:cubicBezTo>
                    <a:cubicBezTo>
                      <a:pt x="0" y="2821"/>
                      <a:pt x="0" y="3076"/>
                      <a:pt x="21" y="3332"/>
                    </a:cubicBezTo>
                    <a:cubicBezTo>
                      <a:pt x="64" y="3907"/>
                      <a:pt x="128" y="4482"/>
                      <a:pt x="170" y="5057"/>
                    </a:cubicBezTo>
                    <a:cubicBezTo>
                      <a:pt x="256" y="5909"/>
                      <a:pt x="341" y="6782"/>
                      <a:pt x="405" y="7634"/>
                    </a:cubicBezTo>
                    <a:cubicBezTo>
                      <a:pt x="469" y="8422"/>
                      <a:pt x="554" y="9210"/>
                      <a:pt x="682" y="9998"/>
                    </a:cubicBezTo>
                    <a:cubicBezTo>
                      <a:pt x="809" y="10722"/>
                      <a:pt x="937" y="11446"/>
                      <a:pt x="1129" y="12149"/>
                    </a:cubicBezTo>
                    <a:cubicBezTo>
                      <a:pt x="1214" y="12405"/>
                      <a:pt x="1257" y="12682"/>
                      <a:pt x="1321" y="12937"/>
                    </a:cubicBezTo>
                    <a:cubicBezTo>
                      <a:pt x="1384" y="13171"/>
                      <a:pt x="1427" y="13427"/>
                      <a:pt x="1491" y="13661"/>
                    </a:cubicBezTo>
                    <a:cubicBezTo>
                      <a:pt x="1555" y="13938"/>
                      <a:pt x="1619" y="14194"/>
                      <a:pt x="1640" y="14471"/>
                    </a:cubicBezTo>
                    <a:cubicBezTo>
                      <a:pt x="1640" y="14492"/>
                      <a:pt x="1661" y="14513"/>
                      <a:pt x="1661" y="14556"/>
                    </a:cubicBezTo>
                    <a:cubicBezTo>
                      <a:pt x="1874" y="14535"/>
                      <a:pt x="2087" y="14492"/>
                      <a:pt x="2279" y="14449"/>
                    </a:cubicBezTo>
                    <a:lnTo>
                      <a:pt x="2279" y="14471"/>
                    </a:lnTo>
                    <a:cubicBezTo>
                      <a:pt x="3386" y="14279"/>
                      <a:pt x="4473" y="14109"/>
                      <a:pt x="5580" y="13959"/>
                    </a:cubicBezTo>
                    <a:cubicBezTo>
                      <a:pt x="7007" y="13789"/>
                      <a:pt x="8413" y="13597"/>
                      <a:pt x="9840" y="13384"/>
                    </a:cubicBezTo>
                    <a:cubicBezTo>
                      <a:pt x="10691" y="13257"/>
                      <a:pt x="11565" y="13108"/>
                      <a:pt x="12417" y="12895"/>
                    </a:cubicBezTo>
                    <a:cubicBezTo>
                      <a:pt x="13183" y="12724"/>
                      <a:pt x="13971" y="12596"/>
                      <a:pt x="14759" y="12533"/>
                    </a:cubicBezTo>
                    <a:cubicBezTo>
                      <a:pt x="14845" y="12533"/>
                      <a:pt x="14908" y="12511"/>
                      <a:pt x="14972" y="12511"/>
                    </a:cubicBezTo>
                    <a:cubicBezTo>
                      <a:pt x="15015" y="12490"/>
                      <a:pt x="15036" y="12469"/>
                      <a:pt x="15079" y="12469"/>
                    </a:cubicBezTo>
                    <a:cubicBezTo>
                      <a:pt x="15079" y="12426"/>
                      <a:pt x="15079" y="12383"/>
                      <a:pt x="15058" y="12362"/>
                    </a:cubicBezTo>
                    <a:cubicBezTo>
                      <a:pt x="15058" y="12277"/>
                      <a:pt x="15036" y="12170"/>
                      <a:pt x="15015" y="12085"/>
                    </a:cubicBezTo>
                    <a:cubicBezTo>
                      <a:pt x="14866" y="11297"/>
                      <a:pt x="14695" y="10509"/>
                      <a:pt x="14525" y="9743"/>
                    </a:cubicBezTo>
                    <a:cubicBezTo>
                      <a:pt x="14248" y="8316"/>
                      <a:pt x="13950" y="6910"/>
                      <a:pt x="13716" y="5483"/>
                    </a:cubicBezTo>
                    <a:cubicBezTo>
                      <a:pt x="13503" y="4226"/>
                      <a:pt x="13290" y="2949"/>
                      <a:pt x="13077" y="1671"/>
                    </a:cubicBezTo>
                    <a:cubicBezTo>
                      <a:pt x="12992" y="1181"/>
                      <a:pt x="12906" y="670"/>
                      <a:pt x="12843" y="159"/>
                    </a:cubicBezTo>
                    <a:cubicBezTo>
                      <a:pt x="12843" y="116"/>
                      <a:pt x="12821" y="52"/>
                      <a:pt x="12821" y="10"/>
                    </a:cubicBezTo>
                    <a:cubicBezTo>
                      <a:pt x="12765" y="3"/>
                      <a:pt x="12709" y="1"/>
                      <a:pt x="12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9"/>
              <p:cNvSpPr/>
              <p:nvPr/>
            </p:nvSpPr>
            <p:spPr>
              <a:xfrm>
                <a:off x="3942337" y="4676891"/>
                <a:ext cx="832181" cy="803247"/>
              </a:xfrm>
              <a:custGeom>
                <a:avLst/>
                <a:gdLst/>
                <a:ahLst/>
                <a:cxnLst/>
                <a:rect l="l" t="t" r="r" b="b"/>
                <a:pathLst>
                  <a:path w="14697" h="14186" extrusionOk="0">
                    <a:moveTo>
                      <a:pt x="12481" y="1"/>
                    </a:moveTo>
                    <a:cubicBezTo>
                      <a:pt x="12353" y="1"/>
                      <a:pt x="12226" y="22"/>
                      <a:pt x="12119" y="44"/>
                    </a:cubicBezTo>
                    <a:cubicBezTo>
                      <a:pt x="11949" y="65"/>
                      <a:pt x="11800" y="107"/>
                      <a:pt x="11629" y="129"/>
                    </a:cubicBezTo>
                    <a:cubicBezTo>
                      <a:pt x="11416" y="171"/>
                      <a:pt x="11203" y="193"/>
                      <a:pt x="10990" y="235"/>
                    </a:cubicBezTo>
                    <a:cubicBezTo>
                      <a:pt x="10160" y="363"/>
                      <a:pt x="9287" y="555"/>
                      <a:pt x="8392" y="810"/>
                    </a:cubicBezTo>
                    <a:cubicBezTo>
                      <a:pt x="7796" y="959"/>
                      <a:pt x="7242" y="1087"/>
                      <a:pt x="6688" y="1194"/>
                    </a:cubicBezTo>
                    <a:cubicBezTo>
                      <a:pt x="6390" y="1236"/>
                      <a:pt x="6092" y="1300"/>
                      <a:pt x="5794" y="1343"/>
                    </a:cubicBezTo>
                    <a:cubicBezTo>
                      <a:pt x="5559" y="1385"/>
                      <a:pt x="5325" y="1428"/>
                      <a:pt x="5091" y="1470"/>
                    </a:cubicBezTo>
                    <a:cubicBezTo>
                      <a:pt x="4857" y="1492"/>
                      <a:pt x="4644" y="1534"/>
                      <a:pt x="4431" y="1577"/>
                    </a:cubicBezTo>
                    <a:lnTo>
                      <a:pt x="4218" y="1620"/>
                    </a:lnTo>
                    <a:lnTo>
                      <a:pt x="3600" y="1726"/>
                    </a:lnTo>
                    <a:cubicBezTo>
                      <a:pt x="3110" y="1811"/>
                      <a:pt x="2620" y="1918"/>
                      <a:pt x="2109" y="2003"/>
                    </a:cubicBezTo>
                    <a:cubicBezTo>
                      <a:pt x="1747" y="2088"/>
                      <a:pt x="1385" y="2173"/>
                      <a:pt x="1044" y="2258"/>
                    </a:cubicBezTo>
                    <a:cubicBezTo>
                      <a:pt x="874" y="2301"/>
                      <a:pt x="725" y="2344"/>
                      <a:pt x="576" y="2386"/>
                    </a:cubicBezTo>
                    <a:cubicBezTo>
                      <a:pt x="342" y="2429"/>
                      <a:pt x="171" y="2450"/>
                      <a:pt x="1" y="2471"/>
                    </a:cubicBezTo>
                    <a:cubicBezTo>
                      <a:pt x="1" y="2514"/>
                      <a:pt x="1" y="2557"/>
                      <a:pt x="1" y="2621"/>
                    </a:cubicBezTo>
                    <a:cubicBezTo>
                      <a:pt x="1" y="2791"/>
                      <a:pt x="1" y="2983"/>
                      <a:pt x="22" y="3153"/>
                    </a:cubicBezTo>
                    <a:cubicBezTo>
                      <a:pt x="65" y="3707"/>
                      <a:pt x="107" y="4260"/>
                      <a:pt x="171" y="4793"/>
                    </a:cubicBezTo>
                    <a:lnTo>
                      <a:pt x="171" y="4878"/>
                    </a:lnTo>
                    <a:cubicBezTo>
                      <a:pt x="192" y="5176"/>
                      <a:pt x="214" y="5453"/>
                      <a:pt x="256" y="5751"/>
                    </a:cubicBezTo>
                    <a:cubicBezTo>
                      <a:pt x="299" y="6305"/>
                      <a:pt x="363" y="6880"/>
                      <a:pt x="405" y="7434"/>
                    </a:cubicBezTo>
                    <a:cubicBezTo>
                      <a:pt x="469" y="8286"/>
                      <a:pt x="555" y="9052"/>
                      <a:pt x="682" y="9798"/>
                    </a:cubicBezTo>
                    <a:cubicBezTo>
                      <a:pt x="789" y="10458"/>
                      <a:pt x="938" y="11203"/>
                      <a:pt x="1130" y="11928"/>
                    </a:cubicBezTo>
                    <a:cubicBezTo>
                      <a:pt x="1172" y="12119"/>
                      <a:pt x="1215" y="12311"/>
                      <a:pt x="1257" y="12481"/>
                    </a:cubicBezTo>
                    <a:cubicBezTo>
                      <a:pt x="1279" y="12567"/>
                      <a:pt x="1300" y="12630"/>
                      <a:pt x="1321" y="12716"/>
                    </a:cubicBezTo>
                    <a:lnTo>
                      <a:pt x="1364" y="12950"/>
                    </a:lnTo>
                    <a:cubicBezTo>
                      <a:pt x="1406" y="13120"/>
                      <a:pt x="1449" y="13291"/>
                      <a:pt x="1470" y="13440"/>
                    </a:cubicBezTo>
                    <a:lnTo>
                      <a:pt x="1513" y="13546"/>
                    </a:lnTo>
                    <a:cubicBezTo>
                      <a:pt x="1556" y="13759"/>
                      <a:pt x="1598" y="13951"/>
                      <a:pt x="1619" y="14185"/>
                    </a:cubicBezTo>
                    <a:lnTo>
                      <a:pt x="1662" y="14164"/>
                    </a:lnTo>
                    <a:cubicBezTo>
                      <a:pt x="1790" y="14143"/>
                      <a:pt x="1939" y="14121"/>
                      <a:pt x="2067" y="14100"/>
                    </a:cubicBezTo>
                    <a:cubicBezTo>
                      <a:pt x="3345" y="13887"/>
                      <a:pt x="4388" y="13717"/>
                      <a:pt x="5368" y="13610"/>
                    </a:cubicBezTo>
                    <a:cubicBezTo>
                      <a:pt x="6795" y="13440"/>
                      <a:pt x="8222" y="13227"/>
                      <a:pt x="9606" y="13014"/>
                    </a:cubicBezTo>
                    <a:cubicBezTo>
                      <a:pt x="10437" y="12886"/>
                      <a:pt x="11310" y="12758"/>
                      <a:pt x="12183" y="12545"/>
                    </a:cubicBezTo>
                    <a:cubicBezTo>
                      <a:pt x="12992" y="12354"/>
                      <a:pt x="13780" y="12226"/>
                      <a:pt x="14568" y="12162"/>
                    </a:cubicBezTo>
                    <a:lnTo>
                      <a:pt x="14696" y="12162"/>
                    </a:lnTo>
                    <a:cubicBezTo>
                      <a:pt x="14675" y="12077"/>
                      <a:pt x="14675" y="12013"/>
                      <a:pt x="14654" y="11928"/>
                    </a:cubicBezTo>
                    <a:lnTo>
                      <a:pt x="14526" y="11353"/>
                    </a:lnTo>
                    <a:cubicBezTo>
                      <a:pt x="14419" y="10778"/>
                      <a:pt x="14291" y="10181"/>
                      <a:pt x="14164" y="9585"/>
                    </a:cubicBezTo>
                    <a:cubicBezTo>
                      <a:pt x="13887" y="8286"/>
                      <a:pt x="13589" y="6816"/>
                      <a:pt x="13333" y="5347"/>
                    </a:cubicBezTo>
                    <a:cubicBezTo>
                      <a:pt x="13184" y="4452"/>
                      <a:pt x="13056" y="3579"/>
                      <a:pt x="12907" y="2684"/>
                    </a:cubicBezTo>
                    <a:lnTo>
                      <a:pt x="12715" y="1534"/>
                    </a:lnTo>
                    <a:lnTo>
                      <a:pt x="12673" y="1279"/>
                    </a:lnTo>
                    <a:cubicBezTo>
                      <a:pt x="12609" y="874"/>
                      <a:pt x="12524" y="427"/>
                      <a:pt x="124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9"/>
              <p:cNvSpPr/>
              <p:nvPr/>
            </p:nvSpPr>
            <p:spPr>
              <a:xfrm>
                <a:off x="3962835" y="4698634"/>
                <a:ext cx="788751" cy="758572"/>
              </a:xfrm>
              <a:custGeom>
                <a:avLst/>
                <a:gdLst/>
                <a:ahLst/>
                <a:cxnLst/>
                <a:rect l="l" t="t" r="r" b="b"/>
                <a:pathLst>
                  <a:path w="13930" h="13397" extrusionOk="0">
                    <a:moveTo>
                      <a:pt x="11842" y="0"/>
                    </a:moveTo>
                    <a:cubicBezTo>
                      <a:pt x="11778" y="0"/>
                      <a:pt x="11715" y="0"/>
                      <a:pt x="11672" y="22"/>
                    </a:cubicBezTo>
                    <a:cubicBezTo>
                      <a:pt x="11502" y="43"/>
                      <a:pt x="11352" y="64"/>
                      <a:pt x="11203" y="107"/>
                    </a:cubicBezTo>
                    <a:lnTo>
                      <a:pt x="11182" y="107"/>
                    </a:lnTo>
                    <a:cubicBezTo>
                      <a:pt x="10969" y="128"/>
                      <a:pt x="10777" y="171"/>
                      <a:pt x="10564" y="192"/>
                    </a:cubicBezTo>
                    <a:cubicBezTo>
                      <a:pt x="9755" y="341"/>
                      <a:pt x="8925" y="511"/>
                      <a:pt x="8051" y="746"/>
                    </a:cubicBezTo>
                    <a:cubicBezTo>
                      <a:pt x="7455" y="916"/>
                      <a:pt x="6901" y="1044"/>
                      <a:pt x="6369" y="1129"/>
                    </a:cubicBezTo>
                    <a:cubicBezTo>
                      <a:pt x="6071" y="1193"/>
                      <a:pt x="5794" y="1236"/>
                      <a:pt x="5496" y="1278"/>
                    </a:cubicBezTo>
                    <a:cubicBezTo>
                      <a:pt x="5283" y="1321"/>
                      <a:pt x="5048" y="1363"/>
                      <a:pt x="4814" y="1406"/>
                    </a:cubicBezTo>
                    <a:cubicBezTo>
                      <a:pt x="4601" y="1427"/>
                      <a:pt x="4388" y="1470"/>
                      <a:pt x="4175" y="1512"/>
                    </a:cubicBezTo>
                    <a:lnTo>
                      <a:pt x="3983" y="1555"/>
                    </a:lnTo>
                    <a:cubicBezTo>
                      <a:pt x="3771" y="1598"/>
                      <a:pt x="3579" y="1619"/>
                      <a:pt x="3366" y="1662"/>
                    </a:cubicBezTo>
                    <a:cubicBezTo>
                      <a:pt x="2897" y="1747"/>
                      <a:pt x="2407" y="1832"/>
                      <a:pt x="1918" y="1938"/>
                    </a:cubicBezTo>
                    <a:cubicBezTo>
                      <a:pt x="1577" y="2002"/>
                      <a:pt x="1215" y="2087"/>
                      <a:pt x="874" y="2173"/>
                    </a:cubicBezTo>
                    <a:cubicBezTo>
                      <a:pt x="725" y="2215"/>
                      <a:pt x="576" y="2258"/>
                      <a:pt x="427" y="2279"/>
                    </a:cubicBezTo>
                    <a:cubicBezTo>
                      <a:pt x="278" y="2322"/>
                      <a:pt x="129" y="2343"/>
                      <a:pt x="1" y="2364"/>
                    </a:cubicBezTo>
                    <a:cubicBezTo>
                      <a:pt x="22" y="2535"/>
                      <a:pt x="22" y="2684"/>
                      <a:pt x="22" y="2854"/>
                    </a:cubicBezTo>
                    <a:cubicBezTo>
                      <a:pt x="65" y="3387"/>
                      <a:pt x="107" y="3919"/>
                      <a:pt x="171" y="4430"/>
                    </a:cubicBezTo>
                    <a:lnTo>
                      <a:pt x="171" y="4537"/>
                    </a:lnTo>
                    <a:cubicBezTo>
                      <a:pt x="193" y="4792"/>
                      <a:pt x="214" y="5069"/>
                      <a:pt x="256" y="5346"/>
                    </a:cubicBezTo>
                    <a:lnTo>
                      <a:pt x="256" y="5410"/>
                    </a:lnTo>
                    <a:cubicBezTo>
                      <a:pt x="299" y="5942"/>
                      <a:pt x="363" y="6496"/>
                      <a:pt x="405" y="7028"/>
                    </a:cubicBezTo>
                    <a:cubicBezTo>
                      <a:pt x="469" y="7859"/>
                      <a:pt x="555" y="8605"/>
                      <a:pt x="682" y="9307"/>
                    </a:cubicBezTo>
                    <a:cubicBezTo>
                      <a:pt x="768" y="9946"/>
                      <a:pt x="917" y="10670"/>
                      <a:pt x="1108" y="11373"/>
                    </a:cubicBezTo>
                    <a:cubicBezTo>
                      <a:pt x="1151" y="11565"/>
                      <a:pt x="1194" y="11735"/>
                      <a:pt x="1236" y="11927"/>
                    </a:cubicBezTo>
                    <a:lnTo>
                      <a:pt x="1236" y="11948"/>
                    </a:lnTo>
                    <a:cubicBezTo>
                      <a:pt x="1257" y="12012"/>
                      <a:pt x="1257" y="12076"/>
                      <a:pt x="1279" y="12140"/>
                    </a:cubicBezTo>
                    <a:lnTo>
                      <a:pt x="1321" y="12374"/>
                    </a:lnTo>
                    <a:cubicBezTo>
                      <a:pt x="1364" y="12545"/>
                      <a:pt x="1406" y="12694"/>
                      <a:pt x="1449" y="12843"/>
                    </a:cubicBezTo>
                    <a:lnTo>
                      <a:pt x="1470" y="12949"/>
                    </a:lnTo>
                    <a:cubicBezTo>
                      <a:pt x="1492" y="13098"/>
                      <a:pt x="1534" y="13247"/>
                      <a:pt x="1556" y="13396"/>
                    </a:cubicBezTo>
                    <a:cubicBezTo>
                      <a:pt x="1641" y="13396"/>
                      <a:pt x="1726" y="13375"/>
                      <a:pt x="1811" y="13354"/>
                    </a:cubicBezTo>
                    <a:cubicBezTo>
                      <a:pt x="3068" y="13141"/>
                      <a:pt x="4090" y="12992"/>
                      <a:pt x="5027" y="12885"/>
                    </a:cubicBezTo>
                    <a:cubicBezTo>
                      <a:pt x="6411" y="12715"/>
                      <a:pt x="7817" y="12523"/>
                      <a:pt x="9159" y="12310"/>
                    </a:cubicBezTo>
                    <a:cubicBezTo>
                      <a:pt x="9968" y="12183"/>
                      <a:pt x="10820" y="12055"/>
                      <a:pt x="11651" y="11842"/>
                    </a:cubicBezTo>
                    <a:cubicBezTo>
                      <a:pt x="12417" y="11671"/>
                      <a:pt x="13184" y="11544"/>
                      <a:pt x="13929" y="11480"/>
                    </a:cubicBezTo>
                    <a:cubicBezTo>
                      <a:pt x="13929" y="11480"/>
                      <a:pt x="13802" y="10883"/>
                      <a:pt x="13802" y="10883"/>
                    </a:cubicBezTo>
                    <a:cubicBezTo>
                      <a:pt x="13695" y="10308"/>
                      <a:pt x="13567" y="9755"/>
                      <a:pt x="13461" y="9180"/>
                    </a:cubicBezTo>
                    <a:cubicBezTo>
                      <a:pt x="13184" y="7902"/>
                      <a:pt x="12886" y="6475"/>
                      <a:pt x="12652" y="5027"/>
                    </a:cubicBezTo>
                    <a:cubicBezTo>
                      <a:pt x="12503" y="4196"/>
                      <a:pt x="12375" y="3365"/>
                      <a:pt x="12247" y="2513"/>
                    </a:cubicBezTo>
                    <a:lnTo>
                      <a:pt x="12034" y="1321"/>
                    </a:lnTo>
                    <a:lnTo>
                      <a:pt x="11991" y="1065"/>
                    </a:lnTo>
                    <a:cubicBezTo>
                      <a:pt x="11949" y="724"/>
                      <a:pt x="11885" y="362"/>
                      <a:pt x="118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2" name="Google Shape;1372;p39"/>
            <p:cNvGrpSpPr/>
            <p:nvPr/>
          </p:nvGrpSpPr>
          <p:grpSpPr>
            <a:xfrm>
              <a:off x="585297" y="1356928"/>
              <a:ext cx="3271933" cy="3984988"/>
              <a:chOff x="492157" y="1416669"/>
              <a:chExt cx="3883139" cy="4729394"/>
            </a:xfrm>
          </p:grpSpPr>
          <p:sp>
            <p:nvSpPr>
              <p:cNvPr id="1373" name="Google Shape;1373;p39"/>
              <p:cNvSpPr/>
              <p:nvPr/>
            </p:nvSpPr>
            <p:spPr>
              <a:xfrm>
                <a:off x="3010128" y="2849232"/>
                <a:ext cx="1365168" cy="1439231"/>
              </a:xfrm>
              <a:custGeom>
                <a:avLst/>
                <a:gdLst/>
                <a:ahLst/>
                <a:cxnLst/>
                <a:rect l="l" t="t" r="r" b="b"/>
                <a:pathLst>
                  <a:path w="24110" h="25418" extrusionOk="0">
                    <a:moveTo>
                      <a:pt x="5304" y="236"/>
                    </a:moveTo>
                    <a:cubicBezTo>
                      <a:pt x="5389" y="257"/>
                      <a:pt x="5474" y="257"/>
                      <a:pt x="5559" y="279"/>
                    </a:cubicBezTo>
                    <a:cubicBezTo>
                      <a:pt x="6283" y="556"/>
                      <a:pt x="7029" y="768"/>
                      <a:pt x="7796" y="981"/>
                    </a:cubicBezTo>
                    <a:cubicBezTo>
                      <a:pt x="9670" y="1535"/>
                      <a:pt x="11565" y="2110"/>
                      <a:pt x="13439" y="2643"/>
                    </a:cubicBezTo>
                    <a:cubicBezTo>
                      <a:pt x="15569" y="3260"/>
                      <a:pt x="17699" y="3793"/>
                      <a:pt x="19850" y="4325"/>
                    </a:cubicBezTo>
                    <a:cubicBezTo>
                      <a:pt x="21021" y="4623"/>
                      <a:pt x="22214" y="4922"/>
                      <a:pt x="23385" y="5220"/>
                    </a:cubicBezTo>
                    <a:cubicBezTo>
                      <a:pt x="23534" y="5262"/>
                      <a:pt x="23662" y="5305"/>
                      <a:pt x="23811" y="5347"/>
                    </a:cubicBezTo>
                    <a:cubicBezTo>
                      <a:pt x="23854" y="5347"/>
                      <a:pt x="23897" y="5390"/>
                      <a:pt x="23960" y="5411"/>
                    </a:cubicBezTo>
                    <a:cubicBezTo>
                      <a:pt x="23939" y="5454"/>
                      <a:pt x="23960" y="5518"/>
                      <a:pt x="23939" y="5560"/>
                    </a:cubicBezTo>
                    <a:cubicBezTo>
                      <a:pt x="23918" y="5667"/>
                      <a:pt x="23875" y="5773"/>
                      <a:pt x="23833" y="5880"/>
                    </a:cubicBezTo>
                    <a:cubicBezTo>
                      <a:pt x="23407" y="7009"/>
                      <a:pt x="23045" y="8159"/>
                      <a:pt x="22789" y="9351"/>
                    </a:cubicBezTo>
                    <a:cubicBezTo>
                      <a:pt x="22512" y="10672"/>
                      <a:pt x="22129" y="11950"/>
                      <a:pt x="21724" y="13228"/>
                    </a:cubicBezTo>
                    <a:cubicBezTo>
                      <a:pt x="21085" y="15315"/>
                      <a:pt x="20404" y="17402"/>
                      <a:pt x="19722" y="19468"/>
                    </a:cubicBezTo>
                    <a:cubicBezTo>
                      <a:pt x="19168" y="21086"/>
                      <a:pt x="18679" y="22705"/>
                      <a:pt x="18210" y="24345"/>
                    </a:cubicBezTo>
                    <a:cubicBezTo>
                      <a:pt x="18125" y="24641"/>
                      <a:pt x="18041" y="24937"/>
                      <a:pt x="17935" y="25255"/>
                    </a:cubicBezTo>
                    <a:lnTo>
                      <a:pt x="17935" y="25255"/>
                    </a:lnTo>
                    <a:cubicBezTo>
                      <a:pt x="17882" y="25239"/>
                      <a:pt x="17846" y="25239"/>
                      <a:pt x="17827" y="25239"/>
                    </a:cubicBezTo>
                    <a:cubicBezTo>
                      <a:pt x="17422" y="25069"/>
                      <a:pt x="16996" y="24984"/>
                      <a:pt x="16591" y="24899"/>
                    </a:cubicBezTo>
                    <a:cubicBezTo>
                      <a:pt x="16208" y="24813"/>
                      <a:pt x="15846" y="24728"/>
                      <a:pt x="15484" y="24643"/>
                    </a:cubicBezTo>
                    <a:cubicBezTo>
                      <a:pt x="15079" y="24558"/>
                      <a:pt x="14675" y="24451"/>
                      <a:pt x="14291" y="24387"/>
                    </a:cubicBezTo>
                    <a:cubicBezTo>
                      <a:pt x="13184" y="24175"/>
                      <a:pt x="12098" y="23876"/>
                      <a:pt x="11033" y="23578"/>
                    </a:cubicBezTo>
                    <a:cubicBezTo>
                      <a:pt x="9861" y="23237"/>
                      <a:pt x="8711" y="22833"/>
                      <a:pt x="7561" y="22386"/>
                    </a:cubicBezTo>
                    <a:cubicBezTo>
                      <a:pt x="6347" y="21896"/>
                      <a:pt x="5112" y="21448"/>
                      <a:pt x="3877" y="21001"/>
                    </a:cubicBezTo>
                    <a:cubicBezTo>
                      <a:pt x="3046" y="20682"/>
                      <a:pt x="2237" y="20384"/>
                      <a:pt x="1406" y="20064"/>
                    </a:cubicBezTo>
                    <a:cubicBezTo>
                      <a:pt x="1044" y="19915"/>
                      <a:pt x="682" y="19745"/>
                      <a:pt x="320" y="19574"/>
                    </a:cubicBezTo>
                    <a:cubicBezTo>
                      <a:pt x="277" y="19553"/>
                      <a:pt x="256" y="19532"/>
                      <a:pt x="214" y="19510"/>
                    </a:cubicBezTo>
                    <a:cubicBezTo>
                      <a:pt x="235" y="19468"/>
                      <a:pt x="235" y="19425"/>
                      <a:pt x="256" y="19383"/>
                    </a:cubicBezTo>
                    <a:cubicBezTo>
                      <a:pt x="384" y="19084"/>
                      <a:pt x="469" y="18786"/>
                      <a:pt x="533" y="18467"/>
                    </a:cubicBezTo>
                    <a:cubicBezTo>
                      <a:pt x="703" y="17679"/>
                      <a:pt x="853" y="16869"/>
                      <a:pt x="1065" y="16081"/>
                    </a:cubicBezTo>
                    <a:cubicBezTo>
                      <a:pt x="1321" y="15017"/>
                      <a:pt x="1619" y="13973"/>
                      <a:pt x="1917" y="12908"/>
                    </a:cubicBezTo>
                    <a:cubicBezTo>
                      <a:pt x="2024" y="12482"/>
                      <a:pt x="2152" y="12056"/>
                      <a:pt x="2279" y="11609"/>
                    </a:cubicBezTo>
                    <a:cubicBezTo>
                      <a:pt x="2492" y="10821"/>
                      <a:pt x="2727" y="10033"/>
                      <a:pt x="2961" y="9245"/>
                    </a:cubicBezTo>
                    <a:cubicBezTo>
                      <a:pt x="3195" y="8393"/>
                      <a:pt x="3387" y="7541"/>
                      <a:pt x="3557" y="6668"/>
                    </a:cubicBezTo>
                    <a:cubicBezTo>
                      <a:pt x="3813" y="5326"/>
                      <a:pt x="4111" y="3984"/>
                      <a:pt x="4516" y="2664"/>
                    </a:cubicBezTo>
                    <a:cubicBezTo>
                      <a:pt x="4686" y="2110"/>
                      <a:pt x="4835" y="1556"/>
                      <a:pt x="4984" y="1003"/>
                    </a:cubicBezTo>
                    <a:cubicBezTo>
                      <a:pt x="5069" y="747"/>
                      <a:pt x="5155" y="492"/>
                      <a:pt x="5304" y="236"/>
                    </a:cubicBezTo>
                    <a:close/>
                    <a:moveTo>
                      <a:pt x="5322" y="1"/>
                    </a:moveTo>
                    <a:cubicBezTo>
                      <a:pt x="5282" y="1"/>
                      <a:pt x="5246" y="24"/>
                      <a:pt x="5219" y="66"/>
                    </a:cubicBezTo>
                    <a:lnTo>
                      <a:pt x="5197" y="66"/>
                    </a:lnTo>
                    <a:cubicBezTo>
                      <a:pt x="5197" y="87"/>
                      <a:pt x="5176" y="108"/>
                      <a:pt x="5155" y="151"/>
                    </a:cubicBezTo>
                    <a:cubicBezTo>
                      <a:pt x="5027" y="406"/>
                      <a:pt x="4899" y="683"/>
                      <a:pt x="4835" y="960"/>
                    </a:cubicBezTo>
                    <a:cubicBezTo>
                      <a:pt x="4665" y="1535"/>
                      <a:pt x="4494" y="2089"/>
                      <a:pt x="4345" y="2664"/>
                    </a:cubicBezTo>
                    <a:cubicBezTo>
                      <a:pt x="3962" y="3963"/>
                      <a:pt x="3642" y="5284"/>
                      <a:pt x="3387" y="6604"/>
                    </a:cubicBezTo>
                    <a:cubicBezTo>
                      <a:pt x="3238" y="7435"/>
                      <a:pt x="3067" y="8244"/>
                      <a:pt x="2833" y="9053"/>
                    </a:cubicBezTo>
                    <a:cubicBezTo>
                      <a:pt x="2663" y="9692"/>
                      <a:pt x="2450" y="10331"/>
                      <a:pt x="2279" y="10970"/>
                    </a:cubicBezTo>
                    <a:cubicBezTo>
                      <a:pt x="1896" y="12354"/>
                      <a:pt x="1513" y="13760"/>
                      <a:pt x="1129" y="15144"/>
                    </a:cubicBezTo>
                    <a:cubicBezTo>
                      <a:pt x="895" y="15954"/>
                      <a:pt x="725" y="16763"/>
                      <a:pt x="554" y="17572"/>
                    </a:cubicBezTo>
                    <a:cubicBezTo>
                      <a:pt x="405" y="18211"/>
                      <a:pt x="299" y="18850"/>
                      <a:pt x="43" y="19468"/>
                    </a:cubicBezTo>
                    <a:cubicBezTo>
                      <a:pt x="1" y="19574"/>
                      <a:pt x="22" y="19638"/>
                      <a:pt x="128" y="19681"/>
                    </a:cubicBezTo>
                    <a:cubicBezTo>
                      <a:pt x="533" y="19851"/>
                      <a:pt x="938" y="20043"/>
                      <a:pt x="1342" y="20213"/>
                    </a:cubicBezTo>
                    <a:cubicBezTo>
                      <a:pt x="2152" y="20533"/>
                      <a:pt x="2961" y="20831"/>
                      <a:pt x="3770" y="21129"/>
                    </a:cubicBezTo>
                    <a:cubicBezTo>
                      <a:pt x="5048" y="21619"/>
                      <a:pt x="6347" y="22087"/>
                      <a:pt x="7625" y="22577"/>
                    </a:cubicBezTo>
                    <a:cubicBezTo>
                      <a:pt x="8690" y="22982"/>
                      <a:pt x="9734" y="23365"/>
                      <a:pt x="10820" y="23685"/>
                    </a:cubicBezTo>
                    <a:cubicBezTo>
                      <a:pt x="11970" y="24025"/>
                      <a:pt x="13120" y="24345"/>
                      <a:pt x="14313" y="24558"/>
                    </a:cubicBezTo>
                    <a:cubicBezTo>
                      <a:pt x="14696" y="24622"/>
                      <a:pt x="15101" y="24728"/>
                      <a:pt x="15484" y="24813"/>
                    </a:cubicBezTo>
                    <a:cubicBezTo>
                      <a:pt x="15825" y="24899"/>
                      <a:pt x="16165" y="24984"/>
                      <a:pt x="16506" y="25048"/>
                    </a:cubicBezTo>
                    <a:cubicBezTo>
                      <a:pt x="16932" y="25133"/>
                      <a:pt x="17337" y="25218"/>
                      <a:pt x="17742" y="25388"/>
                    </a:cubicBezTo>
                    <a:cubicBezTo>
                      <a:pt x="17784" y="25388"/>
                      <a:pt x="17827" y="25410"/>
                      <a:pt x="17869" y="25410"/>
                    </a:cubicBezTo>
                    <a:cubicBezTo>
                      <a:pt x="17888" y="25415"/>
                      <a:pt x="17907" y="25417"/>
                      <a:pt x="17924" y="25417"/>
                    </a:cubicBezTo>
                    <a:cubicBezTo>
                      <a:pt x="17982" y="25417"/>
                      <a:pt x="18028" y="25386"/>
                      <a:pt x="18061" y="25303"/>
                    </a:cubicBezTo>
                    <a:cubicBezTo>
                      <a:pt x="18082" y="25261"/>
                      <a:pt x="18104" y="25218"/>
                      <a:pt x="18125" y="25176"/>
                    </a:cubicBezTo>
                    <a:cubicBezTo>
                      <a:pt x="18167" y="25005"/>
                      <a:pt x="18210" y="24835"/>
                      <a:pt x="18274" y="24686"/>
                    </a:cubicBezTo>
                    <a:cubicBezTo>
                      <a:pt x="18785" y="22854"/>
                      <a:pt x="19339" y="21044"/>
                      <a:pt x="19935" y="19255"/>
                    </a:cubicBezTo>
                    <a:cubicBezTo>
                      <a:pt x="20595" y="17317"/>
                      <a:pt x="21213" y="15379"/>
                      <a:pt x="21831" y="13419"/>
                    </a:cubicBezTo>
                    <a:cubicBezTo>
                      <a:pt x="22257" y="12035"/>
                      <a:pt x="22661" y="10629"/>
                      <a:pt x="22981" y="9202"/>
                    </a:cubicBezTo>
                    <a:cubicBezTo>
                      <a:pt x="23215" y="8095"/>
                      <a:pt x="23556" y="7009"/>
                      <a:pt x="23982" y="5944"/>
                    </a:cubicBezTo>
                    <a:cubicBezTo>
                      <a:pt x="24003" y="5837"/>
                      <a:pt x="24046" y="5731"/>
                      <a:pt x="24088" y="5624"/>
                    </a:cubicBezTo>
                    <a:cubicBezTo>
                      <a:pt x="24088" y="5582"/>
                      <a:pt x="24109" y="5518"/>
                      <a:pt x="24109" y="5454"/>
                    </a:cubicBezTo>
                    <a:cubicBezTo>
                      <a:pt x="24109" y="5326"/>
                      <a:pt x="24067" y="5262"/>
                      <a:pt x="23960" y="5220"/>
                    </a:cubicBezTo>
                    <a:cubicBezTo>
                      <a:pt x="23875" y="5198"/>
                      <a:pt x="23811" y="5177"/>
                      <a:pt x="23726" y="5156"/>
                    </a:cubicBezTo>
                    <a:cubicBezTo>
                      <a:pt x="22938" y="4943"/>
                      <a:pt x="22150" y="4730"/>
                      <a:pt x="21341" y="4538"/>
                    </a:cubicBezTo>
                    <a:cubicBezTo>
                      <a:pt x="18955" y="3942"/>
                      <a:pt x="16549" y="3367"/>
                      <a:pt x="14185" y="2685"/>
                    </a:cubicBezTo>
                    <a:cubicBezTo>
                      <a:pt x="12971" y="2344"/>
                      <a:pt x="11778" y="1982"/>
                      <a:pt x="10564" y="1620"/>
                    </a:cubicBezTo>
                    <a:cubicBezTo>
                      <a:pt x="9244" y="1237"/>
                      <a:pt x="7923" y="854"/>
                      <a:pt x="6582" y="470"/>
                    </a:cubicBezTo>
                    <a:cubicBezTo>
                      <a:pt x="6177" y="343"/>
                      <a:pt x="5751" y="257"/>
                      <a:pt x="5389" y="23"/>
                    </a:cubicBezTo>
                    <a:cubicBezTo>
                      <a:pt x="5366" y="8"/>
                      <a:pt x="5344" y="1"/>
                      <a:pt x="5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9"/>
              <p:cNvSpPr/>
              <p:nvPr/>
            </p:nvSpPr>
            <p:spPr>
              <a:xfrm>
                <a:off x="3022188" y="2862595"/>
                <a:ext cx="1344671" cy="1416978"/>
              </a:xfrm>
              <a:custGeom>
                <a:avLst/>
                <a:gdLst/>
                <a:ahLst/>
                <a:cxnLst/>
                <a:rect l="l" t="t" r="r" b="b"/>
                <a:pathLst>
                  <a:path w="23748" h="25025" extrusionOk="0">
                    <a:moveTo>
                      <a:pt x="5091" y="0"/>
                    </a:moveTo>
                    <a:cubicBezTo>
                      <a:pt x="4942" y="256"/>
                      <a:pt x="4856" y="511"/>
                      <a:pt x="4771" y="767"/>
                    </a:cubicBezTo>
                    <a:cubicBezTo>
                      <a:pt x="4622" y="1320"/>
                      <a:pt x="4473" y="1874"/>
                      <a:pt x="4303" y="2428"/>
                    </a:cubicBezTo>
                    <a:cubicBezTo>
                      <a:pt x="3898" y="3748"/>
                      <a:pt x="3600" y="5090"/>
                      <a:pt x="3344" y="6432"/>
                    </a:cubicBezTo>
                    <a:cubicBezTo>
                      <a:pt x="3174" y="7305"/>
                      <a:pt x="2982" y="8157"/>
                      <a:pt x="2748" y="9009"/>
                    </a:cubicBezTo>
                    <a:cubicBezTo>
                      <a:pt x="2514" y="9797"/>
                      <a:pt x="2279" y="10585"/>
                      <a:pt x="2066" y="11373"/>
                    </a:cubicBezTo>
                    <a:cubicBezTo>
                      <a:pt x="1939" y="11820"/>
                      <a:pt x="1811" y="12246"/>
                      <a:pt x="1704" y="12672"/>
                    </a:cubicBezTo>
                    <a:cubicBezTo>
                      <a:pt x="1406" y="13737"/>
                      <a:pt x="1108" y="14781"/>
                      <a:pt x="852" y="15845"/>
                    </a:cubicBezTo>
                    <a:cubicBezTo>
                      <a:pt x="640" y="16633"/>
                      <a:pt x="490" y="17443"/>
                      <a:pt x="320" y="18231"/>
                    </a:cubicBezTo>
                    <a:cubicBezTo>
                      <a:pt x="256" y="18550"/>
                      <a:pt x="171" y="18848"/>
                      <a:pt x="43" y="19147"/>
                    </a:cubicBezTo>
                    <a:cubicBezTo>
                      <a:pt x="22" y="19189"/>
                      <a:pt x="22" y="19232"/>
                      <a:pt x="1" y="19274"/>
                    </a:cubicBezTo>
                    <a:cubicBezTo>
                      <a:pt x="43" y="19296"/>
                      <a:pt x="64" y="19317"/>
                      <a:pt x="107" y="19338"/>
                    </a:cubicBezTo>
                    <a:cubicBezTo>
                      <a:pt x="469" y="19509"/>
                      <a:pt x="831" y="19679"/>
                      <a:pt x="1193" y="19828"/>
                    </a:cubicBezTo>
                    <a:cubicBezTo>
                      <a:pt x="2024" y="20148"/>
                      <a:pt x="2833" y="20446"/>
                      <a:pt x="3664" y="20765"/>
                    </a:cubicBezTo>
                    <a:cubicBezTo>
                      <a:pt x="4899" y="21212"/>
                      <a:pt x="6134" y="21660"/>
                      <a:pt x="7348" y="22150"/>
                    </a:cubicBezTo>
                    <a:cubicBezTo>
                      <a:pt x="8498" y="22597"/>
                      <a:pt x="9648" y="23001"/>
                      <a:pt x="10820" y="23342"/>
                    </a:cubicBezTo>
                    <a:cubicBezTo>
                      <a:pt x="11885" y="23640"/>
                      <a:pt x="12971" y="23939"/>
                      <a:pt x="14078" y="24151"/>
                    </a:cubicBezTo>
                    <a:cubicBezTo>
                      <a:pt x="14462" y="24215"/>
                      <a:pt x="14866" y="24322"/>
                      <a:pt x="15271" y="24407"/>
                    </a:cubicBezTo>
                    <a:cubicBezTo>
                      <a:pt x="15633" y="24492"/>
                      <a:pt x="15995" y="24577"/>
                      <a:pt x="16378" y="24663"/>
                    </a:cubicBezTo>
                    <a:cubicBezTo>
                      <a:pt x="16783" y="24748"/>
                      <a:pt x="17209" y="24833"/>
                      <a:pt x="17614" y="25003"/>
                    </a:cubicBezTo>
                    <a:cubicBezTo>
                      <a:pt x="17635" y="25003"/>
                      <a:pt x="17678" y="25003"/>
                      <a:pt x="17741" y="25025"/>
                    </a:cubicBezTo>
                    <a:cubicBezTo>
                      <a:pt x="17827" y="24705"/>
                      <a:pt x="17912" y="24407"/>
                      <a:pt x="17997" y="24109"/>
                    </a:cubicBezTo>
                    <a:cubicBezTo>
                      <a:pt x="18466" y="22469"/>
                      <a:pt x="18955" y="20850"/>
                      <a:pt x="19509" y="19232"/>
                    </a:cubicBezTo>
                    <a:cubicBezTo>
                      <a:pt x="20212" y="17166"/>
                      <a:pt x="20872" y="15079"/>
                      <a:pt x="21511" y="12992"/>
                    </a:cubicBezTo>
                    <a:cubicBezTo>
                      <a:pt x="21916" y="11714"/>
                      <a:pt x="22299" y="10436"/>
                      <a:pt x="22576" y="9115"/>
                    </a:cubicBezTo>
                    <a:cubicBezTo>
                      <a:pt x="22832" y="7923"/>
                      <a:pt x="23194" y="6773"/>
                      <a:pt x="23620" y="5644"/>
                    </a:cubicBezTo>
                    <a:cubicBezTo>
                      <a:pt x="23662" y="5537"/>
                      <a:pt x="23705" y="5431"/>
                      <a:pt x="23726" y="5324"/>
                    </a:cubicBezTo>
                    <a:cubicBezTo>
                      <a:pt x="23747" y="5282"/>
                      <a:pt x="23726" y="5218"/>
                      <a:pt x="23747" y="5175"/>
                    </a:cubicBezTo>
                    <a:cubicBezTo>
                      <a:pt x="23684" y="5154"/>
                      <a:pt x="23641" y="5111"/>
                      <a:pt x="23598" y="5111"/>
                    </a:cubicBezTo>
                    <a:cubicBezTo>
                      <a:pt x="23449" y="5069"/>
                      <a:pt x="23321" y="5026"/>
                      <a:pt x="23172" y="4984"/>
                    </a:cubicBezTo>
                    <a:cubicBezTo>
                      <a:pt x="22001" y="4686"/>
                      <a:pt x="20808" y="4387"/>
                      <a:pt x="19637" y="4089"/>
                    </a:cubicBezTo>
                    <a:cubicBezTo>
                      <a:pt x="17486" y="3557"/>
                      <a:pt x="15356" y="3024"/>
                      <a:pt x="13226" y="2407"/>
                    </a:cubicBezTo>
                    <a:cubicBezTo>
                      <a:pt x="11352" y="1874"/>
                      <a:pt x="9457" y="1299"/>
                      <a:pt x="7583" y="745"/>
                    </a:cubicBezTo>
                    <a:cubicBezTo>
                      <a:pt x="6816" y="532"/>
                      <a:pt x="6070" y="320"/>
                      <a:pt x="5346" y="43"/>
                    </a:cubicBezTo>
                    <a:cubicBezTo>
                      <a:pt x="5261" y="21"/>
                      <a:pt x="5176" y="21"/>
                      <a:pt x="50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9"/>
              <p:cNvSpPr/>
              <p:nvPr/>
            </p:nvSpPr>
            <p:spPr>
              <a:xfrm>
                <a:off x="3228410" y="3076007"/>
                <a:ext cx="949106" cy="1000973"/>
              </a:xfrm>
              <a:custGeom>
                <a:avLst/>
                <a:gdLst/>
                <a:ahLst/>
                <a:cxnLst/>
                <a:rect l="l" t="t" r="r" b="b"/>
                <a:pathLst>
                  <a:path w="16762" h="17678" extrusionOk="0">
                    <a:moveTo>
                      <a:pt x="3600" y="1"/>
                    </a:moveTo>
                    <a:cubicBezTo>
                      <a:pt x="3493" y="192"/>
                      <a:pt x="3429" y="363"/>
                      <a:pt x="3365" y="554"/>
                    </a:cubicBezTo>
                    <a:cubicBezTo>
                      <a:pt x="3259" y="938"/>
                      <a:pt x="3153" y="1342"/>
                      <a:pt x="3025" y="1726"/>
                    </a:cubicBezTo>
                    <a:cubicBezTo>
                      <a:pt x="2748" y="2663"/>
                      <a:pt x="2535" y="3600"/>
                      <a:pt x="2343" y="4558"/>
                    </a:cubicBezTo>
                    <a:cubicBezTo>
                      <a:pt x="2237" y="5176"/>
                      <a:pt x="2088" y="5772"/>
                      <a:pt x="1939" y="6369"/>
                    </a:cubicBezTo>
                    <a:cubicBezTo>
                      <a:pt x="1768" y="6944"/>
                      <a:pt x="1598" y="7497"/>
                      <a:pt x="1449" y="8051"/>
                    </a:cubicBezTo>
                    <a:cubicBezTo>
                      <a:pt x="1364" y="8349"/>
                      <a:pt x="1278" y="8669"/>
                      <a:pt x="1193" y="8967"/>
                    </a:cubicBezTo>
                    <a:cubicBezTo>
                      <a:pt x="980" y="9712"/>
                      <a:pt x="767" y="10458"/>
                      <a:pt x="597" y="11203"/>
                    </a:cubicBezTo>
                    <a:cubicBezTo>
                      <a:pt x="448" y="11757"/>
                      <a:pt x="341" y="12332"/>
                      <a:pt x="213" y="12886"/>
                    </a:cubicBezTo>
                    <a:cubicBezTo>
                      <a:pt x="171" y="13099"/>
                      <a:pt x="107" y="13333"/>
                      <a:pt x="22" y="13525"/>
                    </a:cubicBezTo>
                    <a:cubicBezTo>
                      <a:pt x="0" y="13567"/>
                      <a:pt x="0" y="13589"/>
                      <a:pt x="0" y="13631"/>
                    </a:cubicBezTo>
                    <a:cubicBezTo>
                      <a:pt x="22" y="13652"/>
                      <a:pt x="43" y="13652"/>
                      <a:pt x="64" y="13674"/>
                    </a:cubicBezTo>
                    <a:cubicBezTo>
                      <a:pt x="320" y="13780"/>
                      <a:pt x="576" y="13908"/>
                      <a:pt x="831" y="14015"/>
                    </a:cubicBezTo>
                    <a:cubicBezTo>
                      <a:pt x="1406" y="14227"/>
                      <a:pt x="2002" y="14462"/>
                      <a:pt x="2577" y="14675"/>
                    </a:cubicBezTo>
                    <a:cubicBezTo>
                      <a:pt x="3451" y="14994"/>
                      <a:pt x="4324" y="15314"/>
                      <a:pt x="5176" y="15654"/>
                    </a:cubicBezTo>
                    <a:cubicBezTo>
                      <a:pt x="5985" y="15974"/>
                      <a:pt x="6794" y="16251"/>
                      <a:pt x="7625" y="16485"/>
                    </a:cubicBezTo>
                    <a:cubicBezTo>
                      <a:pt x="8392" y="16719"/>
                      <a:pt x="9158" y="16911"/>
                      <a:pt x="9925" y="17060"/>
                    </a:cubicBezTo>
                    <a:cubicBezTo>
                      <a:pt x="10202" y="17124"/>
                      <a:pt x="10479" y="17188"/>
                      <a:pt x="10777" y="17252"/>
                    </a:cubicBezTo>
                    <a:cubicBezTo>
                      <a:pt x="11033" y="17316"/>
                      <a:pt x="11288" y="17380"/>
                      <a:pt x="11565" y="17422"/>
                    </a:cubicBezTo>
                    <a:cubicBezTo>
                      <a:pt x="11842" y="17486"/>
                      <a:pt x="12140" y="17550"/>
                      <a:pt x="12417" y="17656"/>
                    </a:cubicBezTo>
                    <a:cubicBezTo>
                      <a:pt x="12438" y="17678"/>
                      <a:pt x="12460" y="17678"/>
                      <a:pt x="12523" y="17678"/>
                    </a:cubicBezTo>
                    <a:cubicBezTo>
                      <a:pt x="12587" y="17465"/>
                      <a:pt x="12651" y="17252"/>
                      <a:pt x="12715" y="17039"/>
                    </a:cubicBezTo>
                    <a:cubicBezTo>
                      <a:pt x="13035" y="15889"/>
                      <a:pt x="13375" y="14739"/>
                      <a:pt x="13759" y="13610"/>
                    </a:cubicBezTo>
                    <a:cubicBezTo>
                      <a:pt x="14270" y="12140"/>
                      <a:pt x="14738" y="10671"/>
                      <a:pt x="15186" y="9180"/>
                    </a:cubicBezTo>
                    <a:cubicBezTo>
                      <a:pt x="15463" y="8285"/>
                      <a:pt x="15739" y="7370"/>
                      <a:pt x="15931" y="6454"/>
                    </a:cubicBezTo>
                    <a:cubicBezTo>
                      <a:pt x="16123" y="5602"/>
                      <a:pt x="16378" y="4793"/>
                      <a:pt x="16676" y="3983"/>
                    </a:cubicBezTo>
                    <a:cubicBezTo>
                      <a:pt x="16719" y="3919"/>
                      <a:pt x="16740" y="3834"/>
                      <a:pt x="16762" y="3770"/>
                    </a:cubicBezTo>
                    <a:cubicBezTo>
                      <a:pt x="16762" y="3728"/>
                      <a:pt x="16762" y="3706"/>
                      <a:pt x="16762" y="3664"/>
                    </a:cubicBezTo>
                    <a:cubicBezTo>
                      <a:pt x="16719" y="3643"/>
                      <a:pt x="16698" y="3621"/>
                      <a:pt x="16655" y="3621"/>
                    </a:cubicBezTo>
                    <a:cubicBezTo>
                      <a:pt x="16549" y="3579"/>
                      <a:pt x="16464" y="3557"/>
                      <a:pt x="16357" y="3536"/>
                    </a:cubicBezTo>
                    <a:cubicBezTo>
                      <a:pt x="15526" y="3323"/>
                      <a:pt x="14696" y="3110"/>
                      <a:pt x="13844" y="2897"/>
                    </a:cubicBezTo>
                    <a:cubicBezTo>
                      <a:pt x="12332" y="2514"/>
                      <a:pt x="10841" y="2152"/>
                      <a:pt x="9329" y="1705"/>
                    </a:cubicBezTo>
                    <a:cubicBezTo>
                      <a:pt x="8008" y="1321"/>
                      <a:pt x="6667" y="938"/>
                      <a:pt x="5346" y="533"/>
                    </a:cubicBezTo>
                    <a:cubicBezTo>
                      <a:pt x="4814" y="384"/>
                      <a:pt x="4281" y="235"/>
                      <a:pt x="3770" y="43"/>
                    </a:cubicBezTo>
                    <a:cubicBezTo>
                      <a:pt x="3706" y="22"/>
                      <a:pt x="3642" y="22"/>
                      <a:pt x="3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9"/>
              <p:cNvSpPr/>
              <p:nvPr/>
            </p:nvSpPr>
            <p:spPr>
              <a:xfrm>
                <a:off x="3241659" y="3089257"/>
                <a:ext cx="923796" cy="974473"/>
              </a:xfrm>
              <a:custGeom>
                <a:avLst/>
                <a:gdLst/>
                <a:ahLst/>
                <a:cxnLst/>
                <a:rect l="l" t="t" r="r" b="b"/>
                <a:pathLst>
                  <a:path w="16315" h="17210" extrusionOk="0">
                    <a:moveTo>
                      <a:pt x="3451" y="1"/>
                    </a:moveTo>
                    <a:cubicBezTo>
                      <a:pt x="3387" y="129"/>
                      <a:pt x="3344" y="257"/>
                      <a:pt x="3323" y="363"/>
                    </a:cubicBezTo>
                    <a:cubicBezTo>
                      <a:pt x="3259" y="533"/>
                      <a:pt x="3217" y="725"/>
                      <a:pt x="3174" y="895"/>
                    </a:cubicBezTo>
                    <a:cubicBezTo>
                      <a:pt x="3110" y="1108"/>
                      <a:pt x="3046" y="1321"/>
                      <a:pt x="2982" y="1556"/>
                    </a:cubicBezTo>
                    <a:cubicBezTo>
                      <a:pt x="2706" y="2429"/>
                      <a:pt x="2493" y="3345"/>
                      <a:pt x="2301" y="4367"/>
                    </a:cubicBezTo>
                    <a:cubicBezTo>
                      <a:pt x="2194" y="5006"/>
                      <a:pt x="2045" y="5624"/>
                      <a:pt x="1875" y="6199"/>
                    </a:cubicBezTo>
                    <a:cubicBezTo>
                      <a:pt x="1790" y="6518"/>
                      <a:pt x="1705" y="6816"/>
                      <a:pt x="1619" y="7136"/>
                    </a:cubicBezTo>
                    <a:cubicBezTo>
                      <a:pt x="1534" y="7370"/>
                      <a:pt x="1470" y="7626"/>
                      <a:pt x="1406" y="7881"/>
                    </a:cubicBezTo>
                    <a:cubicBezTo>
                      <a:pt x="1342" y="8115"/>
                      <a:pt x="1279" y="8350"/>
                      <a:pt x="1193" y="8584"/>
                    </a:cubicBezTo>
                    <a:lnTo>
                      <a:pt x="1151" y="8797"/>
                    </a:lnTo>
                    <a:cubicBezTo>
                      <a:pt x="1087" y="9010"/>
                      <a:pt x="1023" y="9223"/>
                      <a:pt x="959" y="9436"/>
                    </a:cubicBezTo>
                    <a:cubicBezTo>
                      <a:pt x="831" y="9968"/>
                      <a:pt x="682" y="10501"/>
                      <a:pt x="533" y="11033"/>
                    </a:cubicBezTo>
                    <a:cubicBezTo>
                      <a:pt x="448" y="11416"/>
                      <a:pt x="363" y="11800"/>
                      <a:pt x="278" y="12204"/>
                    </a:cubicBezTo>
                    <a:cubicBezTo>
                      <a:pt x="235" y="12354"/>
                      <a:pt x="214" y="12524"/>
                      <a:pt x="171" y="12694"/>
                    </a:cubicBezTo>
                    <a:cubicBezTo>
                      <a:pt x="130" y="12941"/>
                      <a:pt x="69" y="13128"/>
                      <a:pt x="7" y="13294"/>
                    </a:cubicBezTo>
                    <a:lnTo>
                      <a:pt x="7" y="13294"/>
                    </a:lnTo>
                    <a:cubicBezTo>
                      <a:pt x="5" y="13293"/>
                      <a:pt x="3" y="13292"/>
                      <a:pt x="1" y="13291"/>
                    </a:cubicBezTo>
                    <a:lnTo>
                      <a:pt x="1" y="13312"/>
                    </a:lnTo>
                    <a:cubicBezTo>
                      <a:pt x="3" y="13306"/>
                      <a:pt x="5" y="13300"/>
                      <a:pt x="7" y="13294"/>
                    </a:cubicBezTo>
                    <a:lnTo>
                      <a:pt x="7" y="13294"/>
                    </a:lnTo>
                    <a:cubicBezTo>
                      <a:pt x="48" y="13314"/>
                      <a:pt x="88" y="13334"/>
                      <a:pt x="129" y="13355"/>
                    </a:cubicBezTo>
                    <a:cubicBezTo>
                      <a:pt x="299" y="13440"/>
                      <a:pt x="491" y="13525"/>
                      <a:pt x="661" y="13589"/>
                    </a:cubicBezTo>
                    <a:cubicBezTo>
                      <a:pt x="1215" y="13802"/>
                      <a:pt x="1790" y="14015"/>
                      <a:pt x="2322" y="14228"/>
                    </a:cubicBezTo>
                    <a:lnTo>
                      <a:pt x="2407" y="14249"/>
                    </a:lnTo>
                    <a:cubicBezTo>
                      <a:pt x="2706" y="14356"/>
                      <a:pt x="3004" y="14483"/>
                      <a:pt x="3302" y="14590"/>
                    </a:cubicBezTo>
                    <a:cubicBezTo>
                      <a:pt x="3856" y="14803"/>
                      <a:pt x="4452" y="15016"/>
                      <a:pt x="5006" y="15229"/>
                    </a:cubicBezTo>
                    <a:cubicBezTo>
                      <a:pt x="5858" y="15570"/>
                      <a:pt x="6667" y="15846"/>
                      <a:pt x="7434" y="16059"/>
                    </a:cubicBezTo>
                    <a:cubicBezTo>
                      <a:pt x="8115" y="16251"/>
                      <a:pt x="8924" y="16485"/>
                      <a:pt x="9734" y="16634"/>
                    </a:cubicBezTo>
                    <a:cubicBezTo>
                      <a:pt x="9925" y="16677"/>
                      <a:pt x="10117" y="16720"/>
                      <a:pt x="10309" y="16762"/>
                    </a:cubicBezTo>
                    <a:cubicBezTo>
                      <a:pt x="10415" y="16783"/>
                      <a:pt x="10500" y="16805"/>
                      <a:pt x="10586" y="16826"/>
                    </a:cubicBezTo>
                    <a:lnTo>
                      <a:pt x="10841" y="16890"/>
                    </a:lnTo>
                    <a:cubicBezTo>
                      <a:pt x="11012" y="16933"/>
                      <a:pt x="11182" y="16975"/>
                      <a:pt x="11352" y="16996"/>
                    </a:cubicBezTo>
                    <a:lnTo>
                      <a:pt x="11459" y="17018"/>
                    </a:lnTo>
                    <a:cubicBezTo>
                      <a:pt x="11693" y="17082"/>
                      <a:pt x="11927" y="17124"/>
                      <a:pt x="12140" y="17209"/>
                    </a:cubicBezTo>
                    <a:lnTo>
                      <a:pt x="12162" y="17167"/>
                    </a:lnTo>
                    <a:cubicBezTo>
                      <a:pt x="12204" y="17018"/>
                      <a:pt x="12247" y="16890"/>
                      <a:pt x="12289" y="16741"/>
                    </a:cubicBezTo>
                    <a:cubicBezTo>
                      <a:pt x="12673" y="15399"/>
                      <a:pt x="13014" y="14313"/>
                      <a:pt x="13333" y="13291"/>
                    </a:cubicBezTo>
                    <a:cubicBezTo>
                      <a:pt x="13844" y="11821"/>
                      <a:pt x="14313" y="10352"/>
                      <a:pt x="14760" y="8882"/>
                    </a:cubicBezTo>
                    <a:cubicBezTo>
                      <a:pt x="15037" y="8030"/>
                      <a:pt x="15292" y="7114"/>
                      <a:pt x="15505" y="6177"/>
                    </a:cubicBezTo>
                    <a:cubicBezTo>
                      <a:pt x="15697" y="5304"/>
                      <a:pt x="15953" y="4473"/>
                      <a:pt x="16251" y="3685"/>
                    </a:cubicBezTo>
                    <a:cubicBezTo>
                      <a:pt x="16272" y="3643"/>
                      <a:pt x="16293" y="3600"/>
                      <a:pt x="16315" y="3558"/>
                    </a:cubicBezTo>
                    <a:cubicBezTo>
                      <a:pt x="16230" y="3536"/>
                      <a:pt x="16144" y="3515"/>
                      <a:pt x="16080" y="3494"/>
                    </a:cubicBezTo>
                    <a:lnTo>
                      <a:pt x="15463" y="3323"/>
                    </a:lnTo>
                    <a:cubicBezTo>
                      <a:pt x="14824" y="3174"/>
                      <a:pt x="14206" y="3004"/>
                      <a:pt x="13567" y="2855"/>
                    </a:cubicBezTo>
                    <a:cubicBezTo>
                      <a:pt x="12162" y="2514"/>
                      <a:pt x="10586" y="2109"/>
                      <a:pt x="9052" y="1662"/>
                    </a:cubicBezTo>
                    <a:cubicBezTo>
                      <a:pt x="8115" y="1407"/>
                      <a:pt x="7178" y="1130"/>
                      <a:pt x="6262" y="853"/>
                    </a:cubicBezTo>
                    <a:lnTo>
                      <a:pt x="5048" y="491"/>
                    </a:lnTo>
                    <a:lnTo>
                      <a:pt x="4771" y="406"/>
                    </a:lnTo>
                    <a:cubicBezTo>
                      <a:pt x="4345" y="299"/>
                      <a:pt x="3898" y="150"/>
                      <a:pt x="3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9"/>
              <p:cNvSpPr/>
              <p:nvPr/>
            </p:nvSpPr>
            <p:spPr>
              <a:xfrm>
                <a:off x="3266970" y="3115813"/>
                <a:ext cx="871987" cy="921361"/>
              </a:xfrm>
              <a:custGeom>
                <a:avLst/>
                <a:gdLst/>
                <a:ahLst/>
                <a:cxnLst/>
                <a:rect l="l" t="t" r="r" b="b"/>
                <a:pathLst>
                  <a:path w="15400" h="16272" extrusionOk="0">
                    <a:moveTo>
                      <a:pt x="3238" y="1"/>
                    </a:moveTo>
                    <a:cubicBezTo>
                      <a:pt x="3217" y="64"/>
                      <a:pt x="3196" y="107"/>
                      <a:pt x="3174" y="171"/>
                    </a:cubicBezTo>
                    <a:cubicBezTo>
                      <a:pt x="3132" y="320"/>
                      <a:pt x="3089" y="490"/>
                      <a:pt x="3047" y="639"/>
                    </a:cubicBezTo>
                    <a:lnTo>
                      <a:pt x="3025" y="661"/>
                    </a:lnTo>
                    <a:cubicBezTo>
                      <a:pt x="2983" y="874"/>
                      <a:pt x="2919" y="1087"/>
                      <a:pt x="2855" y="1321"/>
                    </a:cubicBezTo>
                    <a:cubicBezTo>
                      <a:pt x="2599" y="2173"/>
                      <a:pt x="2386" y="3067"/>
                      <a:pt x="2195" y="4026"/>
                    </a:cubicBezTo>
                    <a:cubicBezTo>
                      <a:pt x="2088" y="4665"/>
                      <a:pt x="1939" y="5261"/>
                      <a:pt x="1790" y="5836"/>
                    </a:cubicBezTo>
                    <a:cubicBezTo>
                      <a:pt x="1684" y="6134"/>
                      <a:pt x="1598" y="6454"/>
                      <a:pt x="1513" y="6752"/>
                    </a:cubicBezTo>
                    <a:cubicBezTo>
                      <a:pt x="1449" y="6986"/>
                      <a:pt x="1385" y="7220"/>
                      <a:pt x="1300" y="7476"/>
                    </a:cubicBezTo>
                    <a:cubicBezTo>
                      <a:pt x="1236" y="7689"/>
                      <a:pt x="1172" y="7923"/>
                      <a:pt x="1108" y="8158"/>
                    </a:cubicBezTo>
                    <a:lnTo>
                      <a:pt x="1066" y="8370"/>
                    </a:lnTo>
                    <a:cubicBezTo>
                      <a:pt x="1002" y="8583"/>
                      <a:pt x="938" y="8775"/>
                      <a:pt x="895" y="9009"/>
                    </a:cubicBezTo>
                    <a:cubicBezTo>
                      <a:pt x="746" y="9499"/>
                      <a:pt x="597" y="10032"/>
                      <a:pt x="470" y="10543"/>
                    </a:cubicBezTo>
                    <a:cubicBezTo>
                      <a:pt x="384" y="10905"/>
                      <a:pt x="299" y="11288"/>
                      <a:pt x="214" y="11672"/>
                    </a:cubicBezTo>
                    <a:cubicBezTo>
                      <a:pt x="193" y="11842"/>
                      <a:pt x="150" y="11991"/>
                      <a:pt x="107" y="12161"/>
                    </a:cubicBezTo>
                    <a:cubicBezTo>
                      <a:pt x="86" y="12332"/>
                      <a:pt x="44" y="12481"/>
                      <a:pt x="1" y="12609"/>
                    </a:cubicBezTo>
                    <a:cubicBezTo>
                      <a:pt x="150" y="12673"/>
                      <a:pt x="320" y="12758"/>
                      <a:pt x="470" y="12822"/>
                    </a:cubicBezTo>
                    <a:cubicBezTo>
                      <a:pt x="1002" y="13013"/>
                      <a:pt x="1534" y="13226"/>
                      <a:pt x="2067" y="13418"/>
                    </a:cubicBezTo>
                    <a:lnTo>
                      <a:pt x="2173" y="13461"/>
                    </a:lnTo>
                    <a:cubicBezTo>
                      <a:pt x="2450" y="13567"/>
                      <a:pt x="2727" y="13674"/>
                      <a:pt x="3004" y="13759"/>
                    </a:cubicBezTo>
                    <a:lnTo>
                      <a:pt x="3068" y="13801"/>
                    </a:lnTo>
                    <a:cubicBezTo>
                      <a:pt x="3600" y="13993"/>
                      <a:pt x="4175" y="14206"/>
                      <a:pt x="4708" y="14419"/>
                    </a:cubicBezTo>
                    <a:cubicBezTo>
                      <a:pt x="5538" y="14738"/>
                      <a:pt x="6305" y="14994"/>
                      <a:pt x="7072" y="15228"/>
                    </a:cubicBezTo>
                    <a:cubicBezTo>
                      <a:pt x="7732" y="15420"/>
                      <a:pt x="8499" y="15633"/>
                      <a:pt x="9265" y="15782"/>
                    </a:cubicBezTo>
                    <a:cubicBezTo>
                      <a:pt x="9478" y="15803"/>
                      <a:pt x="9670" y="15867"/>
                      <a:pt x="9862" y="15910"/>
                    </a:cubicBezTo>
                    <a:lnTo>
                      <a:pt x="9883" y="15910"/>
                    </a:lnTo>
                    <a:cubicBezTo>
                      <a:pt x="9968" y="15931"/>
                      <a:pt x="10032" y="15952"/>
                      <a:pt x="10117" y="15952"/>
                    </a:cubicBezTo>
                    <a:lnTo>
                      <a:pt x="10352" y="16016"/>
                    </a:lnTo>
                    <a:cubicBezTo>
                      <a:pt x="10522" y="16059"/>
                      <a:pt x="10692" y="16101"/>
                      <a:pt x="10863" y="16144"/>
                    </a:cubicBezTo>
                    <a:lnTo>
                      <a:pt x="10969" y="16165"/>
                    </a:lnTo>
                    <a:cubicBezTo>
                      <a:pt x="11140" y="16187"/>
                      <a:pt x="11310" y="16229"/>
                      <a:pt x="11459" y="16272"/>
                    </a:cubicBezTo>
                    <a:cubicBezTo>
                      <a:pt x="11480" y="16187"/>
                      <a:pt x="11523" y="16101"/>
                      <a:pt x="11544" y="16016"/>
                    </a:cubicBezTo>
                    <a:cubicBezTo>
                      <a:pt x="11928" y="14696"/>
                      <a:pt x="12247" y="13631"/>
                      <a:pt x="12588" y="12651"/>
                    </a:cubicBezTo>
                    <a:cubicBezTo>
                      <a:pt x="13056" y="11224"/>
                      <a:pt x="13525" y="9776"/>
                      <a:pt x="13972" y="8370"/>
                    </a:cubicBezTo>
                    <a:cubicBezTo>
                      <a:pt x="14228" y="7519"/>
                      <a:pt x="14483" y="6645"/>
                      <a:pt x="14696" y="5730"/>
                    </a:cubicBezTo>
                    <a:cubicBezTo>
                      <a:pt x="14867" y="4899"/>
                      <a:pt x="15101" y="4090"/>
                      <a:pt x="15399" y="3344"/>
                    </a:cubicBezTo>
                    <a:cubicBezTo>
                      <a:pt x="15399" y="3344"/>
                      <a:pt x="14760" y="3174"/>
                      <a:pt x="14760" y="3174"/>
                    </a:cubicBezTo>
                    <a:cubicBezTo>
                      <a:pt x="14143" y="3025"/>
                      <a:pt x="13546" y="2876"/>
                      <a:pt x="12929" y="2727"/>
                    </a:cubicBezTo>
                    <a:cubicBezTo>
                      <a:pt x="11566" y="2386"/>
                      <a:pt x="10032" y="2003"/>
                      <a:pt x="8520" y="1555"/>
                    </a:cubicBezTo>
                    <a:cubicBezTo>
                      <a:pt x="7647" y="1300"/>
                      <a:pt x="6774" y="1044"/>
                      <a:pt x="5879" y="789"/>
                    </a:cubicBezTo>
                    <a:lnTo>
                      <a:pt x="4623" y="405"/>
                    </a:lnTo>
                    <a:lnTo>
                      <a:pt x="4367" y="341"/>
                    </a:lnTo>
                    <a:cubicBezTo>
                      <a:pt x="3984" y="235"/>
                      <a:pt x="3622" y="128"/>
                      <a:pt x="3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9"/>
              <p:cNvSpPr/>
              <p:nvPr/>
            </p:nvSpPr>
            <p:spPr>
              <a:xfrm>
                <a:off x="2643550" y="2434185"/>
                <a:ext cx="1197509" cy="1338896"/>
              </a:xfrm>
              <a:custGeom>
                <a:avLst/>
                <a:gdLst/>
                <a:ahLst/>
                <a:cxnLst/>
                <a:rect l="l" t="t" r="r" b="b"/>
                <a:pathLst>
                  <a:path w="21149" h="23646" extrusionOk="0">
                    <a:moveTo>
                      <a:pt x="17024" y="0"/>
                    </a:moveTo>
                    <a:cubicBezTo>
                      <a:pt x="17009" y="0"/>
                      <a:pt x="16992" y="2"/>
                      <a:pt x="16974" y="5"/>
                    </a:cubicBezTo>
                    <a:cubicBezTo>
                      <a:pt x="16889" y="5"/>
                      <a:pt x="16825" y="27"/>
                      <a:pt x="16761" y="48"/>
                    </a:cubicBezTo>
                    <a:cubicBezTo>
                      <a:pt x="16059" y="218"/>
                      <a:pt x="15356" y="410"/>
                      <a:pt x="14632" y="580"/>
                    </a:cubicBezTo>
                    <a:cubicBezTo>
                      <a:pt x="12523" y="1155"/>
                      <a:pt x="10393" y="1752"/>
                      <a:pt x="8242" y="2242"/>
                    </a:cubicBezTo>
                    <a:cubicBezTo>
                      <a:pt x="7135" y="2497"/>
                      <a:pt x="6027" y="2710"/>
                      <a:pt x="4920" y="2966"/>
                    </a:cubicBezTo>
                    <a:cubicBezTo>
                      <a:pt x="3706" y="3221"/>
                      <a:pt x="2492" y="3498"/>
                      <a:pt x="1278" y="3775"/>
                    </a:cubicBezTo>
                    <a:cubicBezTo>
                      <a:pt x="928" y="3853"/>
                      <a:pt x="579" y="3948"/>
                      <a:pt x="213" y="3948"/>
                    </a:cubicBezTo>
                    <a:cubicBezTo>
                      <a:pt x="178" y="3948"/>
                      <a:pt x="142" y="3947"/>
                      <a:pt x="107" y="3945"/>
                    </a:cubicBezTo>
                    <a:cubicBezTo>
                      <a:pt x="64" y="3945"/>
                      <a:pt x="21" y="3988"/>
                      <a:pt x="0" y="4052"/>
                    </a:cubicBezTo>
                    <a:lnTo>
                      <a:pt x="0" y="4137"/>
                    </a:lnTo>
                    <a:cubicBezTo>
                      <a:pt x="0" y="4414"/>
                      <a:pt x="21" y="4712"/>
                      <a:pt x="64" y="4989"/>
                    </a:cubicBezTo>
                    <a:cubicBezTo>
                      <a:pt x="171" y="5543"/>
                      <a:pt x="277" y="6097"/>
                      <a:pt x="362" y="6650"/>
                    </a:cubicBezTo>
                    <a:cubicBezTo>
                      <a:pt x="596" y="7949"/>
                      <a:pt x="873" y="9227"/>
                      <a:pt x="1235" y="10505"/>
                    </a:cubicBezTo>
                    <a:cubicBezTo>
                      <a:pt x="1448" y="11272"/>
                      <a:pt x="1640" y="12060"/>
                      <a:pt x="1789" y="12869"/>
                    </a:cubicBezTo>
                    <a:cubicBezTo>
                      <a:pt x="1917" y="13508"/>
                      <a:pt x="2023" y="14168"/>
                      <a:pt x="2151" y="14829"/>
                    </a:cubicBezTo>
                    <a:cubicBezTo>
                      <a:pt x="2407" y="16234"/>
                      <a:pt x="2684" y="17661"/>
                      <a:pt x="2960" y="19067"/>
                    </a:cubicBezTo>
                    <a:cubicBezTo>
                      <a:pt x="3110" y="19897"/>
                      <a:pt x="3301" y="20707"/>
                      <a:pt x="3514" y="21537"/>
                    </a:cubicBezTo>
                    <a:cubicBezTo>
                      <a:pt x="3663" y="22176"/>
                      <a:pt x="3855" y="22794"/>
                      <a:pt x="3898" y="23475"/>
                    </a:cubicBezTo>
                    <a:cubicBezTo>
                      <a:pt x="3919" y="23603"/>
                      <a:pt x="3961" y="23646"/>
                      <a:pt x="4068" y="23646"/>
                    </a:cubicBezTo>
                    <a:cubicBezTo>
                      <a:pt x="4494" y="23603"/>
                      <a:pt x="4899" y="23582"/>
                      <a:pt x="5303" y="23518"/>
                    </a:cubicBezTo>
                    <a:cubicBezTo>
                      <a:pt x="6113" y="23411"/>
                      <a:pt x="6901" y="23305"/>
                      <a:pt x="7689" y="23177"/>
                    </a:cubicBezTo>
                    <a:cubicBezTo>
                      <a:pt x="8966" y="22985"/>
                      <a:pt x="10223" y="22794"/>
                      <a:pt x="11480" y="22602"/>
                    </a:cubicBezTo>
                    <a:cubicBezTo>
                      <a:pt x="12523" y="22474"/>
                      <a:pt x="13545" y="22283"/>
                      <a:pt x="14568" y="22048"/>
                    </a:cubicBezTo>
                    <a:cubicBezTo>
                      <a:pt x="15654" y="21793"/>
                      <a:pt x="16719" y="21537"/>
                      <a:pt x="17762" y="21154"/>
                    </a:cubicBezTo>
                    <a:cubicBezTo>
                      <a:pt x="18124" y="21026"/>
                      <a:pt x="18486" y="20941"/>
                      <a:pt x="18849" y="20813"/>
                    </a:cubicBezTo>
                    <a:cubicBezTo>
                      <a:pt x="19147" y="20728"/>
                      <a:pt x="19466" y="20643"/>
                      <a:pt x="19764" y="20536"/>
                    </a:cubicBezTo>
                    <a:cubicBezTo>
                      <a:pt x="20148" y="20408"/>
                      <a:pt x="20510" y="20281"/>
                      <a:pt x="20893" y="20238"/>
                    </a:cubicBezTo>
                    <a:cubicBezTo>
                      <a:pt x="20936" y="20238"/>
                      <a:pt x="20978" y="20217"/>
                      <a:pt x="21000" y="20217"/>
                    </a:cubicBezTo>
                    <a:cubicBezTo>
                      <a:pt x="21106" y="20174"/>
                      <a:pt x="21127" y="20132"/>
                      <a:pt x="21127" y="20025"/>
                    </a:cubicBezTo>
                    <a:lnTo>
                      <a:pt x="21149" y="20025"/>
                    </a:lnTo>
                    <a:cubicBezTo>
                      <a:pt x="21127" y="19983"/>
                      <a:pt x="21127" y="19919"/>
                      <a:pt x="21106" y="19876"/>
                    </a:cubicBezTo>
                    <a:cubicBezTo>
                      <a:pt x="21085" y="19706"/>
                      <a:pt x="21042" y="19535"/>
                      <a:pt x="21021" y="19365"/>
                    </a:cubicBezTo>
                    <a:cubicBezTo>
                      <a:pt x="20616" y="17512"/>
                      <a:pt x="20254" y="15659"/>
                      <a:pt x="19935" y="13806"/>
                    </a:cubicBezTo>
                    <a:cubicBezTo>
                      <a:pt x="19594" y="11804"/>
                      <a:pt x="19232" y="9845"/>
                      <a:pt x="18849" y="7886"/>
                    </a:cubicBezTo>
                    <a:cubicBezTo>
                      <a:pt x="18572" y="6501"/>
                      <a:pt x="18295" y="5117"/>
                      <a:pt x="17933" y="3775"/>
                    </a:cubicBezTo>
                    <a:cubicBezTo>
                      <a:pt x="17635" y="2731"/>
                      <a:pt x="17422" y="1667"/>
                      <a:pt x="17294" y="602"/>
                    </a:cubicBezTo>
                    <a:cubicBezTo>
                      <a:pt x="17272" y="495"/>
                      <a:pt x="17272" y="389"/>
                      <a:pt x="17251" y="282"/>
                    </a:cubicBezTo>
                    <a:cubicBezTo>
                      <a:pt x="17230" y="240"/>
                      <a:pt x="17209" y="176"/>
                      <a:pt x="17187" y="133"/>
                    </a:cubicBezTo>
                    <a:cubicBezTo>
                      <a:pt x="17152" y="44"/>
                      <a:pt x="17102" y="0"/>
                      <a:pt x="170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9"/>
              <p:cNvSpPr/>
              <p:nvPr/>
            </p:nvSpPr>
            <p:spPr>
              <a:xfrm>
                <a:off x="2439707" y="2331527"/>
                <a:ext cx="1427906" cy="1452820"/>
              </a:xfrm>
              <a:custGeom>
                <a:avLst/>
                <a:gdLst/>
                <a:ahLst/>
                <a:cxnLst/>
                <a:rect l="l" t="t" r="r" b="b"/>
                <a:pathLst>
                  <a:path w="25218" h="25658" extrusionOk="0">
                    <a:moveTo>
                      <a:pt x="18317" y="157"/>
                    </a:moveTo>
                    <a:cubicBezTo>
                      <a:pt x="18338" y="200"/>
                      <a:pt x="18381" y="242"/>
                      <a:pt x="18402" y="285"/>
                    </a:cubicBezTo>
                    <a:cubicBezTo>
                      <a:pt x="18445" y="391"/>
                      <a:pt x="18466" y="498"/>
                      <a:pt x="18508" y="604"/>
                    </a:cubicBezTo>
                    <a:cubicBezTo>
                      <a:pt x="18807" y="1776"/>
                      <a:pt x="19211" y="2926"/>
                      <a:pt x="19680" y="4033"/>
                    </a:cubicBezTo>
                    <a:cubicBezTo>
                      <a:pt x="20212" y="5269"/>
                      <a:pt x="20660" y="6525"/>
                      <a:pt x="21085" y="7803"/>
                    </a:cubicBezTo>
                    <a:cubicBezTo>
                      <a:pt x="21788" y="9890"/>
                      <a:pt x="22470" y="11956"/>
                      <a:pt x="23109" y="14043"/>
                    </a:cubicBezTo>
                    <a:cubicBezTo>
                      <a:pt x="23620" y="15662"/>
                      <a:pt x="24174" y="17280"/>
                      <a:pt x="24749" y="18878"/>
                    </a:cubicBezTo>
                    <a:cubicBezTo>
                      <a:pt x="24855" y="19176"/>
                      <a:pt x="24940" y="19474"/>
                      <a:pt x="25047" y="19772"/>
                    </a:cubicBezTo>
                    <a:cubicBezTo>
                      <a:pt x="25004" y="19794"/>
                      <a:pt x="24962" y="19815"/>
                      <a:pt x="24940" y="19836"/>
                    </a:cubicBezTo>
                    <a:cubicBezTo>
                      <a:pt x="24514" y="19921"/>
                      <a:pt x="24131" y="20113"/>
                      <a:pt x="23748" y="20283"/>
                    </a:cubicBezTo>
                    <a:cubicBezTo>
                      <a:pt x="23407" y="20432"/>
                      <a:pt x="23045" y="20582"/>
                      <a:pt x="22704" y="20731"/>
                    </a:cubicBezTo>
                    <a:cubicBezTo>
                      <a:pt x="22321" y="20880"/>
                      <a:pt x="21937" y="21029"/>
                      <a:pt x="21575" y="21199"/>
                    </a:cubicBezTo>
                    <a:cubicBezTo>
                      <a:pt x="20553" y="21689"/>
                      <a:pt x="19509" y="22072"/>
                      <a:pt x="18466" y="22456"/>
                    </a:cubicBezTo>
                    <a:cubicBezTo>
                      <a:pt x="17294" y="22860"/>
                      <a:pt x="16144" y="23201"/>
                      <a:pt x="14952" y="23521"/>
                    </a:cubicBezTo>
                    <a:cubicBezTo>
                      <a:pt x="13674" y="23840"/>
                      <a:pt x="12417" y="24202"/>
                      <a:pt x="11161" y="24543"/>
                    </a:cubicBezTo>
                    <a:cubicBezTo>
                      <a:pt x="10309" y="24777"/>
                      <a:pt x="9457" y="25011"/>
                      <a:pt x="8605" y="25224"/>
                    </a:cubicBezTo>
                    <a:cubicBezTo>
                      <a:pt x="8200" y="25331"/>
                      <a:pt x="7817" y="25395"/>
                      <a:pt x="7434" y="25480"/>
                    </a:cubicBezTo>
                    <a:lnTo>
                      <a:pt x="7306" y="25480"/>
                    </a:lnTo>
                    <a:cubicBezTo>
                      <a:pt x="7306" y="25437"/>
                      <a:pt x="7285" y="25395"/>
                      <a:pt x="7263" y="25352"/>
                    </a:cubicBezTo>
                    <a:cubicBezTo>
                      <a:pt x="7199" y="25033"/>
                      <a:pt x="7072" y="24735"/>
                      <a:pt x="6965" y="24458"/>
                    </a:cubicBezTo>
                    <a:cubicBezTo>
                      <a:pt x="6624" y="23712"/>
                      <a:pt x="6284" y="22967"/>
                      <a:pt x="5985" y="22221"/>
                    </a:cubicBezTo>
                    <a:cubicBezTo>
                      <a:pt x="5581" y="21199"/>
                      <a:pt x="5219" y="20156"/>
                      <a:pt x="4835" y="19133"/>
                    </a:cubicBezTo>
                    <a:cubicBezTo>
                      <a:pt x="4665" y="18729"/>
                      <a:pt x="4516" y="18303"/>
                      <a:pt x="4367" y="17877"/>
                    </a:cubicBezTo>
                    <a:cubicBezTo>
                      <a:pt x="4090" y="17110"/>
                      <a:pt x="3813" y="16322"/>
                      <a:pt x="3536" y="15555"/>
                    </a:cubicBezTo>
                    <a:cubicBezTo>
                      <a:pt x="3238" y="14725"/>
                      <a:pt x="2897" y="13915"/>
                      <a:pt x="2514" y="13106"/>
                    </a:cubicBezTo>
                    <a:cubicBezTo>
                      <a:pt x="1918" y="11871"/>
                      <a:pt x="1385" y="10593"/>
                      <a:pt x="938" y="9315"/>
                    </a:cubicBezTo>
                    <a:cubicBezTo>
                      <a:pt x="746" y="8761"/>
                      <a:pt x="555" y="8208"/>
                      <a:pt x="363" y="7675"/>
                    </a:cubicBezTo>
                    <a:cubicBezTo>
                      <a:pt x="278" y="7420"/>
                      <a:pt x="193" y="7164"/>
                      <a:pt x="171" y="6866"/>
                    </a:cubicBezTo>
                    <a:cubicBezTo>
                      <a:pt x="256" y="6845"/>
                      <a:pt x="320" y="6802"/>
                      <a:pt x="405" y="6759"/>
                    </a:cubicBezTo>
                    <a:cubicBezTo>
                      <a:pt x="1151" y="6568"/>
                      <a:pt x="1875" y="6291"/>
                      <a:pt x="2620" y="6035"/>
                    </a:cubicBezTo>
                    <a:cubicBezTo>
                      <a:pt x="4473" y="5375"/>
                      <a:pt x="6326" y="4736"/>
                      <a:pt x="8179" y="4076"/>
                    </a:cubicBezTo>
                    <a:cubicBezTo>
                      <a:pt x="10266" y="3331"/>
                      <a:pt x="12311" y="2521"/>
                      <a:pt x="14355" y="1691"/>
                    </a:cubicBezTo>
                    <a:cubicBezTo>
                      <a:pt x="15484" y="1243"/>
                      <a:pt x="16613" y="796"/>
                      <a:pt x="17763" y="349"/>
                    </a:cubicBezTo>
                    <a:cubicBezTo>
                      <a:pt x="17891" y="285"/>
                      <a:pt x="18019" y="242"/>
                      <a:pt x="18168" y="200"/>
                    </a:cubicBezTo>
                    <a:cubicBezTo>
                      <a:pt x="18210" y="178"/>
                      <a:pt x="18253" y="178"/>
                      <a:pt x="18317" y="157"/>
                    </a:cubicBezTo>
                    <a:close/>
                    <a:moveTo>
                      <a:pt x="18288" y="1"/>
                    </a:moveTo>
                    <a:cubicBezTo>
                      <a:pt x="18264" y="1"/>
                      <a:pt x="18239" y="3"/>
                      <a:pt x="18210" y="8"/>
                    </a:cubicBezTo>
                    <a:cubicBezTo>
                      <a:pt x="18146" y="29"/>
                      <a:pt x="18061" y="51"/>
                      <a:pt x="17997" y="93"/>
                    </a:cubicBezTo>
                    <a:cubicBezTo>
                      <a:pt x="17231" y="391"/>
                      <a:pt x="16464" y="668"/>
                      <a:pt x="15697" y="988"/>
                    </a:cubicBezTo>
                    <a:cubicBezTo>
                      <a:pt x="13418" y="1904"/>
                      <a:pt x="11118" y="2841"/>
                      <a:pt x="8818" y="3671"/>
                    </a:cubicBezTo>
                    <a:cubicBezTo>
                      <a:pt x="7625" y="4097"/>
                      <a:pt x="6433" y="4502"/>
                      <a:pt x="5261" y="4928"/>
                    </a:cubicBezTo>
                    <a:cubicBezTo>
                      <a:pt x="3962" y="5396"/>
                      <a:pt x="2663" y="5844"/>
                      <a:pt x="1343" y="6312"/>
                    </a:cubicBezTo>
                    <a:cubicBezTo>
                      <a:pt x="938" y="6461"/>
                      <a:pt x="533" y="6632"/>
                      <a:pt x="107" y="6653"/>
                    </a:cubicBezTo>
                    <a:cubicBezTo>
                      <a:pt x="43" y="6653"/>
                      <a:pt x="1" y="6717"/>
                      <a:pt x="1" y="6781"/>
                    </a:cubicBezTo>
                    <a:cubicBezTo>
                      <a:pt x="1" y="6802"/>
                      <a:pt x="1" y="6823"/>
                      <a:pt x="1" y="6866"/>
                    </a:cubicBezTo>
                    <a:cubicBezTo>
                      <a:pt x="65" y="7164"/>
                      <a:pt x="129" y="7441"/>
                      <a:pt x="214" y="7739"/>
                    </a:cubicBezTo>
                    <a:cubicBezTo>
                      <a:pt x="405" y="8272"/>
                      <a:pt x="618" y="8825"/>
                      <a:pt x="810" y="9379"/>
                    </a:cubicBezTo>
                    <a:cubicBezTo>
                      <a:pt x="1257" y="10657"/>
                      <a:pt x="1769" y="11913"/>
                      <a:pt x="2365" y="13149"/>
                    </a:cubicBezTo>
                    <a:cubicBezTo>
                      <a:pt x="2706" y="13894"/>
                      <a:pt x="3046" y="14661"/>
                      <a:pt x="3323" y="15449"/>
                    </a:cubicBezTo>
                    <a:cubicBezTo>
                      <a:pt x="3558" y="16066"/>
                      <a:pt x="3771" y="16705"/>
                      <a:pt x="4005" y="17344"/>
                    </a:cubicBezTo>
                    <a:cubicBezTo>
                      <a:pt x="4495" y="18686"/>
                      <a:pt x="5006" y="20028"/>
                      <a:pt x="5517" y="21391"/>
                    </a:cubicBezTo>
                    <a:cubicBezTo>
                      <a:pt x="5794" y="22179"/>
                      <a:pt x="6113" y="22946"/>
                      <a:pt x="6454" y="23691"/>
                    </a:cubicBezTo>
                    <a:cubicBezTo>
                      <a:pt x="6731" y="24287"/>
                      <a:pt x="7008" y="24884"/>
                      <a:pt x="7157" y="25523"/>
                    </a:cubicBezTo>
                    <a:cubicBezTo>
                      <a:pt x="7174" y="25623"/>
                      <a:pt x="7216" y="25658"/>
                      <a:pt x="7296" y="25658"/>
                    </a:cubicBezTo>
                    <a:cubicBezTo>
                      <a:pt x="7318" y="25658"/>
                      <a:pt x="7342" y="25655"/>
                      <a:pt x="7370" y="25650"/>
                    </a:cubicBezTo>
                    <a:cubicBezTo>
                      <a:pt x="7796" y="25565"/>
                      <a:pt x="8222" y="25480"/>
                      <a:pt x="8648" y="25374"/>
                    </a:cubicBezTo>
                    <a:cubicBezTo>
                      <a:pt x="9500" y="25161"/>
                      <a:pt x="10330" y="24926"/>
                      <a:pt x="11161" y="24713"/>
                    </a:cubicBezTo>
                    <a:cubicBezTo>
                      <a:pt x="12481" y="24351"/>
                      <a:pt x="13802" y="23968"/>
                      <a:pt x="15143" y="23627"/>
                    </a:cubicBezTo>
                    <a:cubicBezTo>
                      <a:pt x="16230" y="23350"/>
                      <a:pt x="17316" y="23009"/>
                      <a:pt x="18381" y="22647"/>
                    </a:cubicBezTo>
                    <a:cubicBezTo>
                      <a:pt x="19509" y="22243"/>
                      <a:pt x="20617" y="21838"/>
                      <a:pt x="21703" y="21327"/>
                    </a:cubicBezTo>
                    <a:cubicBezTo>
                      <a:pt x="22065" y="21135"/>
                      <a:pt x="22449" y="21008"/>
                      <a:pt x="22832" y="20837"/>
                    </a:cubicBezTo>
                    <a:cubicBezTo>
                      <a:pt x="23151" y="20709"/>
                      <a:pt x="23471" y="20582"/>
                      <a:pt x="23790" y="20432"/>
                    </a:cubicBezTo>
                    <a:cubicBezTo>
                      <a:pt x="24174" y="20262"/>
                      <a:pt x="24557" y="20070"/>
                      <a:pt x="24962" y="19985"/>
                    </a:cubicBezTo>
                    <a:cubicBezTo>
                      <a:pt x="25004" y="19964"/>
                      <a:pt x="25047" y="19964"/>
                      <a:pt x="25089" y="19943"/>
                    </a:cubicBezTo>
                    <a:cubicBezTo>
                      <a:pt x="25175" y="19900"/>
                      <a:pt x="25217" y="19836"/>
                      <a:pt x="25196" y="19730"/>
                    </a:cubicBezTo>
                    <a:cubicBezTo>
                      <a:pt x="25196" y="19687"/>
                      <a:pt x="25175" y="19644"/>
                      <a:pt x="25153" y="19581"/>
                    </a:cubicBezTo>
                    <a:cubicBezTo>
                      <a:pt x="25089" y="19431"/>
                      <a:pt x="25047" y="19261"/>
                      <a:pt x="24983" y="19112"/>
                    </a:cubicBezTo>
                    <a:cubicBezTo>
                      <a:pt x="24344" y="17323"/>
                      <a:pt x="23726" y="15534"/>
                      <a:pt x="23173" y="13724"/>
                    </a:cubicBezTo>
                    <a:cubicBezTo>
                      <a:pt x="22576" y="11786"/>
                      <a:pt x="21937" y="9848"/>
                      <a:pt x="21298" y="7910"/>
                    </a:cubicBezTo>
                    <a:cubicBezTo>
                      <a:pt x="20830" y="6525"/>
                      <a:pt x="20340" y="5141"/>
                      <a:pt x="19765" y="3799"/>
                    </a:cubicBezTo>
                    <a:cubicBezTo>
                      <a:pt x="19296" y="2755"/>
                      <a:pt x="18934" y="1691"/>
                      <a:pt x="18658" y="583"/>
                    </a:cubicBezTo>
                    <a:cubicBezTo>
                      <a:pt x="18636" y="477"/>
                      <a:pt x="18594" y="370"/>
                      <a:pt x="18551" y="264"/>
                    </a:cubicBezTo>
                    <a:cubicBezTo>
                      <a:pt x="18530" y="221"/>
                      <a:pt x="18508" y="157"/>
                      <a:pt x="18487" y="115"/>
                    </a:cubicBezTo>
                    <a:cubicBezTo>
                      <a:pt x="18421" y="32"/>
                      <a:pt x="18368" y="1"/>
                      <a:pt x="18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9"/>
              <p:cNvSpPr/>
              <p:nvPr/>
            </p:nvSpPr>
            <p:spPr>
              <a:xfrm>
                <a:off x="2449390" y="2340417"/>
                <a:ext cx="1408541" cy="1433908"/>
              </a:xfrm>
              <a:custGeom>
                <a:avLst/>
                <a:gdLst/>
                <a:ahLst/>
                <a:cxnLst/>
                <a:rect l="l" t="t" r="r" b="b"/>
                <a:pathLst>
                  <a:path w="24876" h="25324" extrusionOk="0">
                    <a:moveTo>
                      <a:pt x="18146" y="0"/>
                    </a:moveTo>
                    <a:cubicBezTo>
                      <a:pt x="18082" y="21"/>
                      <a:pt x="18039" y="21"/>
                      <a:pt x="17997" y="43"/>
                    </a:cubicBezTo>
                    <a:cubicBezTo>
                      <a:pt x="17848" y="85"/>
                      <a:pt x="17720" y="128"/>
                      <a:pt x="17592" y="192"/>
                    </a:cubicBezTo>
                    <a:cubicBezTo>
                      <a:pt x="16442" y="639"/>
                      <a:pt x="15313" y="1086"/>
                      <a:pt x="14184" y="1534"/>
                    </a:cubicBezTo>
                    <a:cubicBezTo>
                      <a:pt x="12140" y="2364"/>
                      <a:pt x="10095" y="3174"/>
                      <a:pt x="8008" y="3919"/>
                    </a:cubicBezTo>
                    <a:cubicBezTo>
                      <a:pt x="6155" y="4579"/>
                      <a:pt x="4302" y="5218"/>
                      <a:pt x="2449" y="5878"/>
                    </a:cubicBezTo>
                    <a:cubicBezTo>
                      <a:pt x="1704" y="6134"/>
                      <a:pt x="980" y="6411"/>
                      <a:pt x="234" y="6602"/>
                    </a:cubicBezTo>
                    <a:cubicBezTo>
                      <a:pt x="149" y="6645"/>
                      <a:pt x="85" y="6688"/>
                      <a:pt x="0" y="6709"/>
                    </a:cubicBezTo>
                    <a:cubicBezTo>
                      <a:pt x="22" y="7007"/>
                      <a:pt x="107" y="7263"/>
                      <a:pt x="192" y="7518"/>
                    </a:cubicBezTo>
                    <a:cubicBezTo>
                      <a:pt x="384" y="8051"/>
                      <a:pt x="575" y="8604"/>
                      <a:pt x="767" y="9158"/>
                    </a:cubicBezTo>
                    <a:cubicBezTo>
                      <a:pt x="1214" y="10436"/>
                      <a:pt x="1747" y="11714"/>
                      <a:pt x="2343" y="12949"/>
                    </a:cubicBezTo>
                    <a:cubicBezTo>
                      <a:pt x="2726" y="13758"/>
                      <a:pt x="3067" y="14568"/>
                      <a:pt x="3365" y="15398"/>
                    </a:cubicBezTo>
                    <a:cubicBezTo>
                      <a:pt x="3642" y="16165"/>
                      <a:pt x="3919" y="16953"/>
                      <a:pt x="4196" y="17720"/>
                    </a:cubicBezTo>
                    <a:cubicBezTo>
                      <a:pt x="4345" y="18146"/>
                      <a:pt x="4494" y="18572"/>
                      <a:pt x="4664" y="18976"/>
                    </a:cubicBezTo>
                    <a:cubicBezTo>
                      <a:pt x="5048" y="19999"/>
                      <a:pt x="5410" y="21042"/>
                      <a:pt x="5814" y="22064"/>
                    </a:cubicBezTo>
                    <a:cubicBezTo>
                      <a:pt x="6113" y="22810"/>
                      <a:pt x="6453" y="23555"/>
                      <a:pt x="6794" y="24301"/>
                    </a:cubicBezTo>
                    <a:cubicBezTo>
                      <a:pt x="6901" y="24578"/>
                      <a:pt x="7028" y="24876"/>
                      <a:pt x="7092" y="25195"/>
                    </a:cubicBezTo>
                    <a:cubicBezTo>
                      <a:pt x="7114" y="25238"/>
                      <a:pt x="7135" y="25280"/>
                      <a:pt x="7135" y="25323"/>
                    </a:cubicBezTo>
                    <a:lnTo>
                      <a:pt x="7263" y="25323"/>
                    </a:lnTo>
                    <a:cubicBezTo>
                      <a:pt x="7646" y="25238"/>
                      <a:pt x="8029" y="25174"/>
                      <a:pt x="8434" y="25067"/>
                    </a:cubicBezTo>
                    <a:cubicBezTo>
                      <a:pt x="9286" y="24854"/>
                      <a:pt x="10138" y="24620"/>
                      <a:pt x="10990" y="24386"/>
                    </a:cubicBezTo>
                    <a:cubicBezTo>
                      <a:pt x="12246" y="24045"/>
                      <a:pt x="13503" y="23683"/>
                      <a:pt x="14781" y="23364"/>
                    </a:cubicBezTo>
                    <a:cubicBezTo>
                      <a:pt x="15973" y="23044"/>
                      <a:pt x="17123" y="22703"/>
                      <a:pt x="18295" y="22299"/>
                    </a:cubicBezTo>
                    <a:cubicBezTo>
                      <a:pt x="19338" y="21915"/>
                      <a:pt x="20382" y="21532"/>
                      <a:pt x="21404" y="21042"/>
                    </a:cubicBezTo>
                    <a:cubicBezTo>
                      <a:pt x="21766" y="20872"/>
                      <a:pt x="22150" y="20723"/>
                      <a:pt x="22533" y="20574"/>
                    </a:cubicBezTo>
                    <a:cubicBezTo>
                      <a:pt x="22874" y="20425"/>
                      <a:pt x="23236" y="20275"/>
                      <a:pt x="23577" y="20126"/>
                    </a:cubicBezTo>
                    <a:cubicBezTo>
                      <a:pt x="23960" y="19956"/>
                      <a:pt x="24343" y="19764"/>
                      <a:pt x="24769" y="19679"/>
                    </a:cubicBezTo>
                    <a:cubicBezTo>
                      <a:pt x="24791" y="19658"/>
                      <a:pt x="24833" y="19637"/>
                      <a:pt x="24876" y="19615"/>
                    </a:cubicBezTo>
                    <a:cubicBezTo>
                      <a:pt x="24769" y="19296"/>
                      <a:pt x="24684" y="18998"/>
                      <a:pt x="24578" y="18721"/>
                    </a:cubicBezTo>
                    <a:cubicBezTo>
                      <a:pt x="24003" y="17123"/>
                      <a:pt x="23449" y="15505"/>
                      <a:pt x="22938" y="13886"/>
                    </a:cubicBezTo>
                    <a:cubicBezTo>
                      <a:pt x="22299" y="11799"/>
                      <a:pt x="21617" y="9733"/>
                      <a:pt x="20914" y="7646"/>
                    </a:cubicBezTo>
                    <a:cubicBezTo>
                      <a:pt x="20489" y="6368"/>
                      <a:pt x="20041" y="5112"/>
                      <a:pt x="19509" y="3876"/>
                    </a:cubicBezTo>
                    <a:cubicBezTo>
                      <a:pt x="19040" y="2769"/>
                      <a:pt x="18636" y="1619"/>
                      <a:pt x="18337" y="447"/>
                    </a:cubicBezTo>
                    <a:cubicBezTo>
                      <a:pt x="18295" y="341"/>
                      <a:pt x="18274" y="234"/>
                      <a:pt x="18231" y="128"/>
                    </a:cubicBezTo>
                    <a:cubicBezTo>
                      <a:pt x="18210" y="85"/>
                      <a:pt x="18167" y="43"/>
                      <a:pt x="18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9"/>
              <p:cNvSpPr/>
              <p:nvPr/>
            </p:nvSpPr>
            <p:spPr>
              <a:xfrm>
                <a:off x="2672484" y="2555075"/>
                <a:ext cx="994914" cy="1013033"/>
              </a:xfrm>
              <a:custGeom>
                <a:avLst/>
                <a:gdLst/>
                <a:ahLst/>
                <a:cxnLst/>
                <a:rect l="l" t="t" r="r" b="b"/>
                <a:pathLst>
                  <a:path w="17571" h="17891" extrusionOk="0">
                    <a:moveTo>
                      <a:pt x="12821" y="0"/>
                    </a:moveTo>
                    <a:cubicBezTo>
                      <a:pt x="12779" y="0"/>
                      <a:pt x="12758" y="21"/>
                      <a:pt x="12715" y="21"/>
                    </a:cubicBezTo>
                    <a:cubicBezTo>
                      <a:pt x="12608" y="64"/>
                      <a:pt x="12523" y="85"/>
                      <a:pt x="12417" y="128"/>
                    </a:cubicBezTo>
                    <a:cubicBezTo>
                      <a:pt x="11629" y="447"/>
                      <a:pt x="10819" y="767"/>
                      <a:pt x="10031" y="1086"/>
                    </a:cubicBezTo>
                    <a:cubicBezTo>
                      <a:pt x="8583" y="1661"/>
                      <a:pt x="7135" y="2236"/>
                      <a:pt x="5665" y="2769"/>
                    </a:cubicBezTo>
                    <a:cubicBezTo>
                      <a:pt x="4345" y="3237"/>
                      <a:pt x="3046" y="3685"/>
                      <a:pt x="1725" y="4153"/>
                    </a:cubicBezTo>
                    <a:cubicBezTo>
                      <a:pt x="1214" y="4345"/>
                      <a:pt x="703" y="4537"/>
                      <a:pt x="171" y="4686"/>
                    </a:cubicBezTo>
                    <a:cubicBezTo>
                      <a:pt x="107" y="4686"/>
                      <a:pt x="64" y="4728"/>
                      <a:pt x="0" y="4750"/>
                    </a:cubicBezTo>
                    <a:cubicBezTo>
                      <a:pt x="22" y="4962"/>
                      <a:pt x="64" y="5133"/>
                      <a:pt x="128" y="5325"/>
                    </a:cubicBezTo>
                    <a:cubicBezTo>
                      <a:pt x="277" y="5708"/>
                      <a:pt x="405" y="6091"/>
                      <a:pt x="554" y="6475"/>
                    </a:cubicBezTo>
                    <a:cubicBezTo>
                      <a:pt x="873" y="7390"/>
                      <a:pt x="1236" y="8285"/>
                      <a:pt x="1661" y="9158"/>
                    </a:cubicBezTo>
                    <a:cubicBezTo>
                      <a:pt x="1917" y="9733"/>
                      <a:pt x="2173" y="10287"/>
                      <a:pt x="2386" y="10883"/>
                    </a:cubicBezTo>
                    <a:cubicBezTo>
                      <a:pt x="2577" y="11437"/>
                      <a:pt x="2769" y="11969"/>
                      <a:pt x="2961" y="12523"/>
                    </a:cubicBezTo>
                    <a:cubicBezTo>
                      <a:pt x="3067" y="12821"/>
                      <a:pt x="3195" y="13119"/>
                      <a:pt x="3301" y="13418"/>
                    </a:cubicBezTo>
                    <a:cubicBezTo>
                      <a:pt x="3578" y="14142"/>
                      <a:pt x="3834" y="14866"/>
                      <a:pt x="4111" y="15590"/>
                    </a:cubicBezTo>
                    <a:cubicBezTo>
                      <a:pt x="4324" y="16122"/>
                      <a:pt x="4579" y="16634"/>
                      <a:pt x="4792" y="17166"/>
                    </a:cubicBezTo>
                    <a:cubicBezTo>
                      <a:pt x="4877" y="17379"/>
                      <a:pt x="4963" y="17571"/>
                      <a:pt x="5027" y="17805"/>
                    </a:cubicBezTo>
                    <a:cubicBezTo>
                      <a:pt x="5027" y="17826"/>
                      <a:pt x="5048" y="17869"/>
                      <a:pt x="5048" y="17890"/>
                    </a:cubicBezTo>
                    <a:lnTo>
                      <a:pt x="5133" y="17890"/>
                    </a:lnTo>
                    <a:cubicBezTo>
                      <a:pt x="5410" y="17826"/>
                      <a:pt x="5687" y="17784"/>
                      <a:pt x="5964" y="17720"/>
                    </a:cubicBezTo>
                    <a:cubicBezTo>
                      <a:pt x="6560" y="17571"/>
                      <a:pt x="7156" y="17400"/>
                      <a:pt x="7753" y="17230"/>
                    </a:cubicBezTo>
                    <a:cubicBezTo>
                      <a:pt x="8647" y="16996"/>
                      <a:pt x="9542" y="16740"/>
                      <a:pt x="10436" y="16506"/>
                    </a:cubicBezTo>
                    <a:cubicBezTo>
                      <a:pt x="11288" y="16293"/>
                      <a:pt x="12097" y="16037"/>
                      <a:pt x="12928" y="15760"/>
                    </a:cubicBezTo>
                    <a:cubicBezTo>
                      <a:pt x="13673" y="15483"/>
                      <a:pt x="14397" y="15207"/>
                      <a:pt x="15122" y="14866"/>
                    </a:cubicBezTo>
                    <a:cubicBezTo>
                      <a:pt x="15377" y="14759"/>
                      <a:pt x="15654" y="14653"/>
                      <a:pt x="15910" y="14525"/>
                    </a:cubicBezTo>
                    <a:cubicBezTo>
                      <a:pt x="16165" y="14440"/>
                      <a:pt x="16421" y="14333"/>
                      <a:pt x="16655" y="14227"/>
                    </a:cubicBezTo>
                    <a:cubicBezTo>
                      <a:pt x="16932" y="14099"/>
                      <a:pt x="17209" y="13971"/>
                      <a:pt x="17507" y="13907"/>
                    </a:cubicBezTo>
                    <a:cubicBezTo>
                      <a:pt x="17528" y="13886"/>
                      <a:pt x="17549" y="13886"/>
                      <a:pt x="17571" y="13865"/>
                    </a:cubicBezTo>
                    <a:cubicBezTo>
                      <a:pt x="17507" y="13631"/>
                      <a:pt x="17422" y="13439"/>
                      <a:pt x="17358" y="13226"/>
                    </a:cubicBezTo>
                    <a:cubicBezTo>
                      <a:pt x="16953" y="12097"/>
                      <a:pt x="16570" y="10968"/>
                      <a:pt x="16208" y="9818"/>
                    </a:cubicBezTo>
                    <a:cubicBezTo>
                      <a:pt x="15760" y="8328"/>
                      <a:pt x="15271" y="6858"/>
                      <a:pt x="14781" y="5410"/>
                    </a:cubicBezTo>
                    <a:cubicBezTo>
                      <a:pt x="14483" y="4515"/>
                      <a:pt x="14163" y="3621"/>
                      <a:pt x="13780" y="2748"/>
                    </a:cubicBezTo>
                    <a:cubicBezTo>
                      <a:pt x="13460" y="1960"/>
                      <a:pt x="13162" y="1150"/>
                      <a:pt x="12949" y="320"/>
                    </a:cubicBezTo>
                    <a:cubicBezTo>
                      <a:pt x="12928" y="234"/>
                      <a:pt x="12907" y="171"/>
                      <a:pt x="12885" y="85"/>
                    </a:cubicBezTo>
                    <a:cubicBezTo>
                      <a:pt x="12864" y="64"/>
                      <a:pt x="12843" y="43"/>
                      <a:pt x="12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9"/>
              <p:cNvSpPr/>
              <p:nvPr/>
            </p:nvSpPr>
            <p:spPr>
              <a:xfrm>
                <a:off x="2685734" y="2568325"/>
                <a:ext cx="968415" cy="987723"/>
              </a:xfrm>
              <a:custGeom>
                <a:avLst/>
                <a:gdLst/>
                <a:ahLst/>
                <a:cxnLst/>
                <a:rect l="l" t="t" r="r" b="b"/>
                <a:pathLst>
                  <a:path w="17103" h="17444" extrusionOk="0">
                    <a:moveTo>
                      <a:pt x="12481" y="0"/>
                    </a:moveTo>
                    <a:cubicBezTo>
                      <a:pt x="12417" y="22"/>
                      <a:pt x="12332" y="43"/>
                      <a:pt x="12268" y="64"/>
                    </a:cubicBezTo>
                    <a:lnTo>
                      <a:pt x="11672" y="320"/>
                    </a:lnTo>
                    <a:cubicBezTo>
                      <a:pt x="11075" y="554"/>
                      <a:pt x="10458" y="788"/>
                      <a:pt x="9861" y="1023"/>
                    </a:cubicBezTo>
                    <a:cubicBezTo>
                      <a:pt x="8520" y="1576"/>
                      <a:pt x="7007" y="2173"/>
                      <a:pt x="5495" y="2705"/>
                    </a:cubicBezTo>
                    <a:cubicBezTo>
                      <a:pt x="4580" y="3046"/>
                      <a:pt x="3664" y="3365"/>
                      <a:pt x="2748" y="3685"/>
                    </a:cubicBezTo>
                    <a:lnTo>
                      <a:pt x="1577" y="4090"/>
                    </a:lnTo>
                    <a:lnTo>
                      <a:pt x="1300" y="4196"/>
                    </a:lnTo>
                    <a:cubicBezTo>
                      <a:pt x="874" y="4345"/>
                      <a:pt x="448" y="4494"/>
                      <a:pt x="1" y="4622"/>
                    </a:cubicBezTo>
                    <a:cubicBezTo>
                      <a:pt x="22" y="4771"/>
                      <a:pt x="64" y="4899"/>
                      <a:pt x="107" y="5005"/>
                    </a:cubicBezTo>
                    <a:cubicBezTo>
                      <a:pt x="150" y="5176"/>
                      <a:pt x="214" y="5346"/>
                      <a:pt x="277" y="5517"/>
                    </a:cubicBezTo>
                    <a:cubicBezTo>
                      <a:pt x="363" y="5729"/>
                      <a:pt x="426" y="5942"/>
                      <a:pt x="512" y="6155"/>
                    </a:cubicBezTo>
                    <a:cubicBezTo>
                      <a:pt x="810" y="7050"/>
                      <a:pt x="1172" y="7923"/>
                      <a:pt x="1598" y="8839"/>
                    </a:cubicBezTo>
                    <a:cubicBezTo>
                      <a:pt x="1896" y="9435"/>
                      <a:pt x="2130" y="10010"/>
                      <a:pt x="2343" y="10585"/>
                    </a:cubicBezTo>
                    <a:cubicBezTo>
                      <a:pt x="2450" y="10883"/>
                      <a:pt x="2556" y="11182"/>
                      <a:pt x="2663" y="11501"/>
                    </a:cubicBezTo>
                    <a:cubicBezTo>
                      <a:pt x="2748" y="11735"/>
                      <a:pt x="2833" y="11970"/>
                      <a:pt x="2918" y="12225"/>
                    </a:cubicBezTo>
                    <a:cubicBezTo>
                      <a:pt x="3004" y="12460"/>
                      <a:pt x="3089" y="12672"/>
                      <a:pt x="3174" y="12907"/>
                    </a:cubicBezTo>
                    <a:lnTo>
                      <a:pt x="3259" y="13120"/>
                    </a:lnTo>
                    <a:cubicBezTo>
                      <a:pt x="3323" y="13311"/>
                      <a:pt x="3408" y="13524"/>
                      <a:pt x="3493" y="13737"/>
                    </a:cubicBezTo>
                    <a:cubicBezTo>
                      <a:pt x="3685" y="14249"/>
                      <a:pt x="3877" y="14760"/>
                      <a:pt x="4068" y="15271"/>
                    </a:cubicBezTo>
                    <a:cubicBezTo>
                      <a:pt x="4217" y="15654"/>
                      <a:pt x="4388" y="16016"/>
                      <a:pt x="4537" y="16378"/>
                    </a:cubicBezTo>
                    <a:cubicBezTo>
                      <a:pt x="4601" y="16527"/>
                      <a:pt x="4686" y="16698"/>
                      <a:pt x="4750" y="16847"/>
                    </a:cubicBezTo>
                    <a:cubicBezTo>
                      <a:pt x="4856" y="17081"/>
                      <a:pt x="4920" y="17273"/>
                      <a:pt x="4963" y="17443"/>
                    </a:cubicBezTo>
                    <a:cubicBezTo>
                      <a:pt x="5005" y="17422"/>
                      <a:pt x="5069" y="17422"/>
                      <a:pt x="5112" y="17401"/>
                    </a:cubicBezTo>
                    <a:cubicBezTo>
                      <a:pt x="5304" y="17358"/>
                      <a:pt x="5495" y="17337"/>
                      <a:pt x="5687" y="17273"/>
                    </a:cubicBezTo>
                    <a:cubicBezTo>
                      <a:pt x="6262" y="17145"/>
                      <a:pt x="6837" y="16975"/>
                      <a:pt x="7412" y="16826"/>
                    </a:cubicBezTo>
                    <a:lnTo>
                      <a:pt x="7476" y="16804"/>
                    </a:lnTo>
                    <a:cubicBezTo>
                      <a:pt x="7795" y="16719"/>
                      <a:pt x="8094" y="16634"/>
                      <a:pt x="8413" y="16549"/>
                    </a:cubicBezTo>
                    <a:cubicBezTo>
                      <a:pt x="8988" y="16378"/>
                      <a:pt x="9584" y="16208"/>
                      <a:pt x="10181" y="16059"/>
                    </a:cubicBezTo>
                    <a:cubicBezTo>
                      <a:pt x="11054" y="15846"/>
                      <a:pt x="11863" y="15590"/>
                      <a:pt x="12630" y="15313"/>
                    </a:cubicBezTo>
                    <a:cubicBezTo>
                      <a:pt x="13290" y="15079"/>
                      <a:pt x="14078" y="14802"/>
                      <a:pt x="14802" y="14440"/>
                    </a:cubicBezTo>
                    <a:cubicBezTo>
                      <a:pt x="14994" y="14355"/>
                      <a:pt x="15186" y="14291"/>
                      <a:pt x="15377" y="14206"/>
                    </a:cubicBezTo>
                    <a:cubicBezTo>
                      <a:pt x="15441" y="14185"/>
                      <a:pt x="15526" y="14142"/>
                      <a:pt x="15612" y="14099"/>
                    </a:cubicBezTo>
                    <a:lnTo>
                      <a:pt x="15846" y="14014"/>
                    </a:lnTo>
                    <a:cubicBezTo>
                      <a:pt x="16016" y="13929"/>
                      <a:pt x="16187" y="13865"/>
                      <a:pt x="16357" y="13801"/>
                    </a:cubicBezTo>
                    <a:lnTo>
                      <a:pt x="16464" y="13759"/>
                    </a:lnTo>
                    <a:cubicBezTo>
                      <a:pt x="16655" y="13652"/>
                      <a:pt x="16868" y="13567"/>
                      <a:pt x="17103" y="13503"/>
                    </a:cubicBezTo>
                    <a:lnTo>
                      <a:pt x="17103" y="13460"/>
                    </a:lnTo>
                    <a:cubicBezTo>
                      <a:pt x="17039" y="13333"/>
                      <a:pt x="16996" y="13184"/>
                      <a:pt x="16953" y="13056"/>
                    </a:cubicBezTo>
                    <a:cubicBezTo>
                      <a:pt x="16464" y="11735"/>
                      <a:pt x="16102" y="10649"/>
                      <a:pt x="15782" y="9627"/>
                    </a:cubicBezTo>
                    <a:cubicBezTo>
                      <a:pt x="15335" y="8157"/>
                      <a:pt x="14845" y="6667"/>
                      <a:pt x="14355" y="5218"/>
                    </a:cubicBezTo>
                    <a:cubicBezTo>
                      <a:pt x="14078" y="4366"/>
                      <a:pt x="13759" y="3472"/>
                      <a:pt x="13375" y="2577"/>
                    </a:cubicBezTo>
                    <a:cubicBezTo>
                      <a:pt x="13035" y="1768"/>
                      <a:pt x="12737" y="938"/>
                      <a:pt x="12524" y="128"/>
                    </a:cubicBezTo>
                    <a:cubicBezTo>
                      <a:pt x="12524" y="86"/>
                      <a:pt x="12502" y="43"/>
                      <a:pt x="124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9"/>
              <p:cNvSpPr/>
              <p:nvPr/>
            </p:nvSpPr>
            <p:spPr>
              <a:xfrm>
                <a:off x="2709856" y="2594824"/>
                <a:ext cx="917737" cy="935857"/>
              </a:xfrm>
              <a:custGeom>
                <a:avLst/>
                <a:gdLst/>
                <a:ahLst/>
                <a:cxnLst/>
                <a:rect l="l" t="t" r="r" b="b"/>
                <a:pathLst>
                  <a:path w="16208" h="16528" extrusionOk="0">
                    <a:moveTo>
                      <a:pt x="11842" y="1"/>
                    </a:moveTo>
                    <a:cubicBezTo>
                      <a:pt x="11821" y="1"/>
                      <a:pt x="11224" y="235"/>
                      <a:pt x="11224" y="235"/>
                    </a:cubicBezTo>
                    <a:cubicBezTo>
                      <a:pt x="10628" y="470"/>
                      <a:pt x="10053" y="704"/>
                      <a:pt x="9478" y="938"/>
                    </a:cubicBezTo>
                    <a:cubicBezTo>
                      <a:pt x="8179" y="1471"/>
                      <a:pt x="6688" y="2046"/>
                      <a:pt x="5218" y="2578"/>
                    </a:cubicBezTo>
                    <a:cubicBezTo>
                      <a:pt x="4345" y="2876"/>
                      <a:pt x="3493" y="3196"/>
                      <a:pt x="2620" y="3494"/>
                    </a:cubicBezTo>
                    <a:lnTo>
                      <a:pt x="1385" y="3920"/>
                    </a:lnTo>
                    <a:lnTo>
                      <a:pt x="1129" y="4026"/>
                    </a:lnTo>
                    <a:cubicBezTo>
                      <a:pt x="767" y="4154"/>
                      <a:pt x="384" y="4282"/>
                      <a:pt x="0" y="4388"/>
                    </a:cubicBezTo>
                    <a:cubicBezTo>
                      <a:pt x="22" y="4452"/>
                      <a:pt x="43" y="4516"/>
                      <a:pt x="64" y="4559"/>
                    </a:cubicBezTo>
                    <a:cubicBezTo>
                      <a:pt x="128" y="4729"/>
                      <a:pt x="171" y="4878"/>
                      <a:pt x="235" y="5049"/>
                    </a:cubicBezTo>
                    <a:lnTo>
                      <a:pt x="235" y="5070"/>
                    </a:lnTo>
                    <a:cubicBezTo>
                      <a:pt x="320" y="5261"/>
                      <a:pt x="405" y="5474"/>
                      <a:pt x="469" y="5687"/>
                    </a:cubicBezTo>
                    <a:cubicBezTo>
                      <a:pt x="767" y="6539"/>
                      <a:pt x="1108" y="7391"/>
                      <a:pt x="1534" y="8286"/>
                    </a:cubicBezTo>
                    <a:cubicBezTo>
                      <a:pt x="1811" y="8861"/>
                      <a:pt x="2045" y="9436"/>
                      <a:pt x="2258" y="9990"/>
                    </a:cubicBezTo>
                    <a:cubicBezTo>
                      <a:pt x="2365" y="10288"/>
                      <a:pt x="2471" y="10586"/>
                      <a:pt x="2578" y="10884"/>
                    </a:cubicBezTo>
                    <a:cubicBezTo>
                      <a:pt x="2641" y="11118"/>
                      <a:pt x="2727" y="11353"/>
                      <a:pt x="2812" y="11587"/>
                    </a:cubicBezTo>
                    <a:cubicBezTo>
                      <a:pt x="2897" y="11821"/>
                      <a:pt x="2982" y="12034"/>
                      <a:pt x="3067" y="12247"/>
                    </a:cubicBezTo>
                    <a:lnTo>
                      <a:pt x="3131" y="12460"/>
                    </a:lnTo>
                    <a:cubicBezTo>
                      <a:pt x="3216" y="12673"/>
                      <a:pt x="3302" y="12865"/>
                      <a:pt x="3366" y="13078"/>
                    </a:cubicBezTo>
                    <a:cubicBezTo>
                      <a:pt x="3557" y="13568"/>
                      <a:pt x="3749" y="14079"/>
                      <a:pt x="3941" y="14569"/>
                    </a:cubicBezTo>
                    <a:cubicBezTo>
                      <a:pt x="4090" y="14931"/>
                      <a:pt x="4239" y="15271"/>
                      <a:pt x="4388" y="15633"/>
                    </a:cubicBezTo>
                    <a:cubicBezTo>
                      <a:pt x="4473" y="15782"/>
                      <a:pt x="4537" y="15953"/>
                      <a:pt x="4601" y="16102"/>
                    </a:cubicBezTo>
                    <a:cubicBezTo>
                      <a:pt x="4665" y="16251"/>
                      <a:pt x="4729" y="16400"/>
                      <a:pt x="4771" y="16528"/>
                    </a:cubicBezTo>
                    <a:cubicBezTo>
                      <a:pt x="4942" y="16485"/>
                      <a:pt x="5112" y="16464"/>
                      <a:pt x="5282" y="16421"/>
                    </a:cubicBezTo>
                    <a:cubicBezTo>
                      <a:pt x="5836" y="16272"/>
                      <a:pt x="6390" y="16123"/>
                      <a:pt x="6922" y="15974"/>
                    </a:cubicBezTo>
                    <a:lnTo>
                      <a:pt x="7029" y="15953"/>
                    </a:lnTo>
                    <a:cubicBezTo>
                      <a:pt x="7306" y="15868"/>
                      <a:pt x="7604" y="15782"/>
                      <a:pt x="7881" y="15719"/>
                    </a:cubicBezTo>
                    <a:lnTo>
                      <a:pt x="7945" y="15697"/>
                    </a:lnTo>
                    <a:cubicBezTo>
                      <a:pt x="8498" y="15527"/>
                      <a:pt x="9073" y="15378"/>
                      <a:pt x="9648" y="15229"/>
                    </a:cubicBezTo>
                    <a:cubicBezTo>
                      <a:pt x="10522" y="15016"/>
                      <a:pt x="11288" y="14781"/>
                      <a:pt x="12034" y="14505"/>
                    </a:cubicBezTo>
                    <a:cubicBezTo>
                      <a:pt x="12673" y="14270"/>
                      <a:pt x="13439" y="13993"/>
                      <a:pt x="14142" y="13674"/>
                    </a:cubicBezTo>
                    <a:cubicBezTo>
                      <a:pt x="14334" y="13568"/>
                      <a:pt x="14504" y="13504"/>
                      <a:pt x="14696" y="13418"/>
                    </a:cubicBezTo>
                    <a:lnTo>
                      <a:pt x="14717" y="13418"/>
                    </a:lnTo>
                    <a:cubicBezTo>
                      <a:pt x="14781" y="13376"/>
                      <a:pt x="14866" y="13355"/>
                      <a:pt x="14930" y="13333"/>
                    </a:cubicBezTo>
                    <a:lnTo>
                      <a:pt x="15164" y="13227"/>
                    </a:lnTo>
                    <a:cubicBezTo>
                      <a:pt x="15335" y="13163"/>
                      <a:pt x="15484" y="13099"/>
                      <a:pt x="15654" y="13014"/>
                    </a:cubicBezTo>
                    <a:lnTo>
                      <a:pt x="15739" y="12971"/>
                    </a:lnTo>
                    <a:cubicBezTo>
                      <a:pt x="15889" y="12907"/>
                      <a:pt x="16038" y="12843"/>
                      <a:pt x="16208" y="12780"/>
                    </a:cubicBezTo>
                    <a:cubicBezTo>
                      <a:pt x="16187" y="12694"/>
                      <a:pt x="16144" y="12630"/>
                      <a:pt x="16123" y="12545"/>
                    </a:cubicBezTo>
                    <a:cubicBezTo>
                      <a:pt x="15654" y="11246"/>
                      <a:pt x="15292" y="10181"/>
                      <a:pt x="14994" y="9202"/>
                    </a:cubicBezTo>
                    <a:cubicBezTo>
                      <a:pt x="14547" y="7753"/>
                      <a:pt x="14078" y="6326"/>
                      <a:pt x="13610" y="4921"/>
                    </a:cubicBezTo>
                    <a:cubicBezTo>
                      <a:pt x="13333" y="4090"/>
                      <a:pt x="13013" y="3217"/>
                      <a:pt x="12651" y="2344"/>
                    </a:cubicBezTo>
                    <a:cubicBezTo>
                      <a:pt x="12311" y="1577"/>
                      <a:pt x="12034" y="789"/>
                      <a:pt x="118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9"/>
              <p:cNvSpPr/>
              <p:nvPr/>
            </p:nvSpPr>
            <p:spPr>
              <a:xfrm>
                <a:off x="2120127" y="1915631"/>
                <a:ext cx="1701619" cy="1301808"/>
              </a:xfrm>
              <a:custGeom>
                <a:avLst/>
                <a:gdLst/>
                <a:ahLst/>
                <a:cxnLst/>
                <a:rect l="l" t="t" r="r" b="b"/>
                <a:pathLst>
                  <a:path w="30052" h="22991" extrusionOk="0">
                    <a:moveTo>
                      <a:pt x="20390" y="0"/>
                    </a:moveTo>
                    <a:cubicBezTo>
                      <a:pt x="20368" y="0"/>
                      <a:pt x="20344" y="2"/>
                      <a:pt x="20319" y="5"/>
                    </a:cubicBezTo>
                    <a:cubicBezTo>
                      <a:pt x="20234" y="5"/>
                      <a:pt x="20170" y="27"/>
                      <a:pt x="20085" y="48"/>
                    </a:cubicBezTo>
                    <a:cubicBezTo>
                      <a:pt x="19211" y="240"/>
                      <a:pt x="18360" y="431"/>
                      <a:pt x="17486" y="644"/>
                    </a:cubicBezTo>
                    <a:cubicBezTo>
                      <a:pt x="14931" y="1262"/>
                      <a:pt x="12375" y="1880"/>
                      <a:pt x="9798" y="2412"/>
                    </a:cubicBezTo>
                    <a:cubicBezTo>
                      <a:pt x="8477" y="2689"/>
                      <a:pt x="7157" y="2923"/>
                      <a:pt x="5837" y="3179"/>
                    </a:cubicBezTo>
                    <a:cubicBezTo>
                      <a:pt x="4388" y="3477"/>
                      <a:pt x="2940" y="3775"/>
                      <a:pt x="1513" y="4052"/>
                    </a:cubicBezTo>
                    <a:cubicBezTo>
                      <a:pt x="1099" y="4131"/>
                      <a:pt x="686" y="4246"/>
                      <a:pt x="238" y="4246"/>
                    </a:cubicBezTo>
                    <a:cubicBezTo>
                      <a:pt x="202" y="4246"/>
                      <a:pt x="166" y="4245"/>
                      <a:pt x="129" y="4244"/>
                    </a:cubicBezTo>
                    <a:cubicBezTo>
                      <a:pt x="65" y="4244"/>
                      <a:pt x="1" y="4286"/>
                      <a:pt x="1" y="4350"/>
                    </a:cubicBezTo>
                    <a:cubicBezTo>
                      <a:pt x="22" y="4371"/>
                      <a:pt x="22" y="4393"/>
                      <a:pt x="22" y="4435"/>
                    </a:cubicBezTo>
                    <a:cubicBezTo>
                      <a:pt x="86" y="4712"/>
                      <a:pt x="171" y="4968"/>
                      <a:pt x="299" y="5245"/>
                    </a:cubicBezTo>
                    <a:cubicBezTo>
                      <a:pt x="555" y="5777"/>
                      <a:pt x="789" y="6310"/>
                      <a:pt x="1045" y="6842"/>
                    </a:cubicBezTo>
                    <a:cubicBezTo>
                      <a:pt x="1598" y="8077"/>
                      <a:pt x="2237" y="9291"/>
                      <a:pt x="2961" y="10505"/>
                    </a:cubicBezTo>
                    <a:cubicBezTo>
                      <a:pt x="3387" y="11229"/>
                      <a:pt x="3792" y="11996"/>
                      <a:pt x="4154" y="12763"/>
                    </a:cubicBezTo>
                    <a:cubicBezTo>
                      <a:pt x="4452" y="13380"/>
                      <a:pt x="4729" y="13998"/>
                      <a:pt x="5027" y="14616"/>
                    </a:cubicBezTo>
                    <a:cubicBezTo>
                      <a:pt x="5645" y="15957"/>
                      <a:pt x="6305" y="17299"/>
                      <a:pt x="6944" y="18662"/>
                    </a:cubicBezTo>
                    <a:cubicBezTo>
                      <a:pt x="7327" y="19450"/>
                      <a:pt x="7732" y="20217"/>
                      <a:pt x="8158" y="20984"/>
                    </a:cubicBezTo>
                    <a:cubicBezTo>
                      <a:pt x="8499" y="21601"/>
                      <a:pt x="8882" y="22198"/>
                      <a:pt x="9074" y="22836"/>
                    </a:cubicBezTo>
                    <a:cubicBezTo>
                      <a:pt x="9109" y="22943"/>
                      <a:pt x="9160" y="22991"/>
                      <a:pt x="9263" y="22991"/>
                    </a:cubicBezTo>
                    <a:cubicBezTo>
                      <a:pt x="9283" y="22991"/>
                      <a:pt x="9305" y="22989"/>
                      <a:pt x="9329" y="22986"/>
                    </a:cubicBezTo>
                    <a:cubicBezTo>
                      <a:pt x="9819" y="22964"/>
                      <a:pt x="10330" y="22943"/>
                      <a:pt x="10820" y="22879"/>
                    </a:cubicBezTo>
                    <a:cubicBezTo>
                      <a:pt x="11779" y="22794"/>
                      <a:pt x="12737" y="22666"/>
                      <a:pt x="13717" y="22560"/>
                    </a:cubicBezTo>
                    <a:cubicBezTo>
                      <a:pt x="15250" y="22389"/>
                      <a:pt x="16762" y="22176"/>
                      <a:pt x="18317" y="22027"/>
                    </a:cubicBezTo>
                    <a:cubicBezTo>
                      <a:pt x="19595" y="21878"/>
                      <a:pt x="20851" y="21708"/>
                      <a:pt x="22087" y="21473"/>
                    </a:cubicBezTo>
                    <a:cubicBezTo>
                      <a:pt x="23386" y="21239"/>
                      <a:pt x="24706" y="20962"/>
                      <a:pt x="25941" y="20621"/>
                    </a:cubicBezTo>
                    <a:cubicBezTo>
                      <a:pt x="26367" y="20494"/>
                      <a:pt x="26815" y="20387"/>
                      <a:pt x="27262" y="20281"/>
                    </a:cubicBezTo>
                    <a:cubicBezTo>
                      <a:pt x="27624" y="20196"/>
                      <a:pt x="28007" y="20110"/>
                      <a:pt x="28369" y="20004"/>
                    </a:cubicBezTo>
                    <a:cubicBezTo>
                      <a:pt x="28817" y="19897"/>
                      <a:pt x="29264" y="19770"/>
                      <a:pt x="29754" y="19727"/>
                    </a:cubicBezTo>
                    <a:cubicBezTo>
                      <a:pt x="29796" y="19706"/>
                      <a:pt x="29860" y="19706"/>
                      <a:pt x="29903" y="19706"/>
                    </a:cubicBezTo>
                    <a:cubicBezTo>
                      <a:pt x="30009" y="19663"/>
                      <a:pt x="30052" y="19599"/>
                      <a:pt x="30009" y="19514"/>
                    </a:cubicBezTo>
                    <a:cubicBezTo>
                      <a:pt x="29988" y="19450"/>
                      <a:pt x="29967" y="19408"/>
                      <a:pt x="29945" y="19365"/>
                    </a:cubicBezTo>
                    <a:cubicBezTo>
                      <a:pt x="29860" y="19195"/>
                      <a:pt x="29796" y="19024"/>
                      <a:pt x="29711" y="18875"/>
                    </a:cubicBezTo>
                    <a:cubicBezTo>
                      <a:pt x="28795" y="17065"/>
                      <a:pt x="27922" y="15255"/>
                      <a:pt x="27113" y="13444"/>
                    </a:cubicBezTo>
                    <a:cubicBezTo>
                      <a:pt x="26261" y="11506"/>
                      <a:pt x="25366" y="9589"/>
                      <a:pt x="24451" y="7694"/>
                    </a:cubicBezTo>
                    <a:cubicBezTo>
                      <a:pt x="23812" y="6331"/>
                      <a:pt x="23130" y="4989"/>
                      <a:pt x="22363" y="3669"/>
                    </a:cubicBezTo>
                    <a:cubicBezTo>
                      <a:pt x="21767" y="2668"/>
                      <a:pt x="21277" y="1624"/>
                      <a:pt x="20873" y="580"/>
                    </a:cubicBezTo>
                    <a:cubicBezTo>
                      <a:pt x="20830" y="474"/>
                      <a:pt x="20787" y="367"/>
                      <a:pt x="20745" y="282"/>
                    </a:cubicBezTo>
                    <a:cubicBezTo>
                      <a:pt x="20702" y="218"/>
                      <a:pt x="20681" y="176"/>
                      <a:pt x="20638" y="112"/>
                    </a:cubicBezTo>
                    <a:cubicBezTo>
                      <a:pt x="20568" y="41"/>
                      <a:pt x="20497" y="0"/>
                      <a:pt x="20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9"/>
              <p:cNvSpPr/>
              <p:nvPr/>
            </p:nvSpPr>
            <p:spPr>
              <a:xfrm>
                <a:off x="510220" y="1676852"/>
                <a:ext cx="1765546" cy="4456757"/>
              </a:xfrm>
              <a:custGeom>
                <a:avLst/>
                <a:gdLst/>
                <a:ahLst/>
                <a:cxnLst/>
                <a:rect l="l" t="t" r="r" b="b"/>
                <a:pathLst>
                  <a:path w="31181" h="78710" extrusionOk="0">
                    <a:moveTo>
                      <a:pt x="16349" y="0"/>
                    </a:moveTo>
                    <a:cubicBezTo>
                      <a:pt x="16150" y="0"/>
                      <a:pt x="15953" y="37"/>
                      <a:pt x="15761" y="133"/>
                    </a:cubicBezTo>
                    <a:cubicBezTo>
                      <a:pt x="15548" y="240"/>
                      <a:pt x="15314" y="346"/>
                      <a:pt x="15122" y="474"/>
                    </a:cubicBezTo>
                    <a:cubicBezTo>
                      <a:pt x="14888" y="623"/>
                      <a:pt x="14632" y="794"/>
                      <a:pt x="14419" y="985"/>
                    </a:cubicBezTo>
                    <a:cubicBezTo>
                      <a:pt x="13503" y="1752"/>
                      <a:pt x="12588" y="2519"/>
                      <a:pt x="11672" y="3285"/>
                    </a:cubicBezTo>
                    <a:cubicBezTo>
                      <a:pt x="10671" y="4137"/>
                      <a:pt x="9755" y="5074"/>
                      <a:pt x="8967" y="6118"/>
                    </a:cubicBezTo>
                    <a:cubicBezTo>
                      <a:pt x="8264" y="7034"/>
                      <a:pt x="7476" y="7886"/>
                      <a:pt x="6582" y="8631"/>
                    </a:cubicBezTo>
                    <a:cubicBezTo>
                      <a:pt x="5943" y="9185"/>
                      <a:pt x="5346" y="9802"/>
                      <a:pt x="4793" y="10441"/>
                    </a:cubicBezTo>
                    <a:cubicBezTo>
                      <a:pt x="4345" y="10974"/>
                      <a:pt x="4090" y="11613"/>
                      <a:pt x="4068" y="12316"/>
                    </a:cubicBezTo>
                    <a:cubicBezTo>
                      <a:pt x="4068" y="12891"/>
                      <a:pt x="4111" y="13466"/>
                      <a:pt x="4196" y="14019"/>
                    </a:cubicBezTo>
                    <a:cubicBezTo>
                      <a:pt x="4324" y="14637"/>
                      <a:pt x="4409" y="15255"/>
                      <a:pt x="4580" y="15872"/>
                    </a:cubicBezTo>
                    <a:cubicBezTo>
                      <a:pt x="4814" y="16682"/>
                      <a:pt x="5048" y="17512"/>
                      <a:pt x="5261" y="18343"/>
                    </a:cubicBezTo>
                    <a:cubicBezTo>
                      <a:pt x="5368" y="18726"/>
                      <a:pt x="5453" y="19109"/>
                      <a:pt x="5538" y="19514"/>
                    </a:cubicBezTo>
                    <a:cubicBezTo>
                      <a:pt x="5666" y="20089"/>
                      <a:pt x="5794" y="20685"/>
                      <a:pt x="5943" y="21282"/>
                    </a:cubicBezTo>
                    <a:cubicBezTo>
                      <a:pt x="6241" y="22411"/>
                      <a:pt x="6539" y="23561"/>
                      <a:pt x="6837" y="24711"/>
                    </a:cubicBezTo>
                    <a:cubicBezTo>
                      <a:pt x="7327" y="26627"/>
                      <a:pt x="7710" y="28544"/>
                      <a:pt x="8115" y="30482"/>
                    </a:cubicBezTo>
                    <a:cubicBezTo>
                      <a:pt x="8392" y="31718"/>
                      <a:pt x="8584" y="32995"/>
                      <a:pt x="8605" y="34273"/>
                    </a:cubicBezTo>
                    <a:cubicBezTo>
                      <a:pt x="8626" y="35061"/>
                      <a:pt x="8584" y="35828"/>
                      <a:pt x="8477" y="36595"/>
                    </a:cubicBezTo>
                    <a:cubicBezTo>
                      <a:pt x="8328" y="37511"/>
                      <a:pt x="8051" y="38405"/>
                      <a:pt x="7689" y="39257"/>
                    </a:cubicBezTo>
                    <a:cubicBezTo>
                      <a:pt x="7540" y="39598"/>
                      <a:pt x="7391" y="39938"/>
                      <a:pt x="7263" y="40301"/>
                    </a:cubicBezTo>
                    <a:cubicBezTo>
                      <a:pt x="6880" y="41259"/>
                      <a:pt x="6709" y="42281"/>
                      <a:pt x="6773" y="43303"/>
                    </a:cubicBezTo>
                    <a:cubicBezTo>
                      <a:pt x="6816" y="43729"/>
                      <a:pt x="6858" y="44155"/>
                      <a:pt x="6901" y="44581"/>
                    </a:cubicBezTo>
                    <a:cubicBezTo>
                      <a:pt x="6944" y="44943"/>
                      <a:pt x="6986" y="45284"/>
                      <a:pt x="6965" y="45668"/>
                    </a:cubicBezTo>
                    <a:cubicBezTo>
                      <a:pt x="6922" y="46328"/>
                      <a:pt x="6858" y="46988"/>
                      <a:pt x="6731" y="47627"/>
                    </a:cubicBezTo>
                    <a:cubicBezTo>
                      <a:pt x="6539" y="48479"/>
                      <a:pt x="6369" y="49331"/>
                      <a:pt x="6177" y="50183"/>
                    </a:cubicBezTo>
                    <a:cubicBezTo>
                      <a:pt x="5815" y="51886"/>
                      <a:pt x="5453" y="53590"/>
                      <a:pt x="5048" y="55273"/>
                    </a:cubicBezTo>
                    <a:cubicBezTo>
                      <a:pt x="4473" y="57786"/>
                      <a:pt x="3941" y="60299"/>
                      <a:pt x="3430" y="62833"/>
                    </a:cubicBezTo>
                    <a:cubicBezTo>
                      <a:pt x="3025" y="64857"/>
                      <a:pt x="2663" y="66901"/>
                      <a:pt x="2258" y="68946"/>
                    </a:cubicBezTo>
                    <a:cubicBezTo>
                      <a:pt x="1917" y="70692"/>
                      <a:pt x="1534" y="72439"/>
                      <a:pt x="1151" y="74185"/>
                    </a:cubicBezTo>
                    <a:cubicBezTo>
                      <a:pt x="831" y="75569"/>
                      <a:pt x="448" y="76954"/>
                      <a:pt x="86" y="78338"/>
                    </a:cubicBezTo>
                    <a:cubicBezTo>
                      <a:pt x="65" y="78445"/>
                      <a:pt x="43" y="78572"/>
                      <a:pt x="1" y="78700"/>
                    </a:cubicBezTo>
                    <a:cubicBezTo>
                      <a:pt x="114" y="78700"/>
                      <a:pt x="209" y="78710"/>
                      <a:pt x="297" y="78710"/>
                    </a:cubicBezTo>
                    <a:cubicBezTo>
                      <a:pt x="341" y="78710"/>
                      <a:pt x="384" y="78707"/>
                      <a:pt x="427" y="78700"/>
                    </a:cubicBezTo>
                    <a:cubicBezTo>
                      <a:pt x="1193" y="78679"/>
                      <a:pt x="1939" y="78636"/>
                      <a:pt x="2705" y="78615"/>
                    </a:cubicBezTo>
                    <a:cubicBezTo>
                      <a:pt x="4218" y="78594"/>
                      <a:pt x="5730" y="78551"/>
                      <a:pt x="7242" y="78530"/>
                    </a:cubicBezTo>
                    <a:cubicBezTo>
                      <a:pt x="8072" y="78530"/>
                      <a:pt x="8903" y="78530"/>
                      <a:pt x="9734" y="78508"/>
                    </a:cubicBezTo>
                    <a:cubicBezTo>
                      <a:pt x="10309" y="78487"/>
                      <a:pt x="10905" y="78466"/>
                      <a:pt x="11480" y="78423"/>
                    </a:cubicBezTo>
                    <a:cubicBezTo>
                      <a:pt x="12289" y="78381"/>
                      <a:pt x="13120" y="78338"/>
                      <a:pt x="13929" y="78253"/>
                    </a:cubicBezTo>
                    <a:cubicBezTo>
                      <a:pt x="14973" y="78168"/>
                      <a:pt x="15995" y="78040"/>
                      <a:pt x="17039" y="77933"/>
                    </a:cubicBezTo>
                    <a:cubicBezTo>
                      <a:pt x="17997" y="77806"/>
                      <a:pt x="18956" y="77699"/>
                      <a:pt x="19914" y="77550"/>
                    </a:cubicBezTo>
                    <a:cubicBezTo>
                      <a:pt x="20276" y="77486"/>
                      <a:pt x="20659" y="77380"/>
                      <a:pt x="21021" y="77273"/>
                    </a:cubicBezTo>
                    <a:cubicBezTo>
                      <a:pt x="21192" y="77231"/>
                      <a:pt x="21341" y="77145"/>
                      <a:pt x="21511" y="77124"/>
                    </a:cubicBezTo>
                    <a:cubicBezTo>
                      <a:pt x="21682" y="77081"/>
                      <a:pt x="21873" y="77018"/>
                      <a:pt x="22044" y="76868"/>
                    </a:cubicBezTo>
                    <a:cubicBezTo>
                      <a:pt x="22001" y="76102"/>
                      <a:pt x="21980" y="75335"/>
                      <a:pt x="21937" y="74547"/>
                    </a:cubicBezTo>
                    <a:cubicBezTo>
                      <a:pt x="21873" y="73248"/>
                      <a:pt x="21767" y="71949"/>
                      <a:pt x="21682" y="70650"/>
                    </a:cubicBezTo>
                    <a:cubicBezTo>
                      <a:pt x="21639" y="69776"/>
                      <a:pt x="21596" y="68882"/>
                      <a:pt x="21511" y="68009"/>
                    </a:cubicBezTo>
                    <a:cubicBezTo>
                      <a:pt x="21426" y="66667"/>
                      <a:pt x="21298" y="65304"/>
                      <a:pt x="21192" y="63962"/>
                    </a:cubicBezTo>
                    <a:cubicBezTo>
                      <a:pt x="21107" y="63110"/>
                      <a:pt x="21021" y="62280"/>
                      <a:pt x="20936" y="61428"/>
                    </a:cubicBezTo>
                    <a:cubicBezTo>
                      <a:pt x="20830" y="60235"/>
                      <a:pt x="20702" y="59064"/>
                      <a:pt x="20617" y="57871"/>
                    </a:cubicBezTo>
                    <a:cubicBezTo>
                      <a:pt x="20510" y="56061"/>
                      <a:pt x="20404" y="54272"/>
                      <a:pt x="20319" y="52461"/>
                    </a:cubicBezTo>
                    <a:cubicBezTo>
                      <a:pt x="20276" y="51290"/>
                      <a:pt x="20233" y="50119"/>
                      <a:pt x="20233" y="48947"/>
                    </a:cubicBezTo>
                    <a:cubicBezTo>
                      <a:pt x="20191" y="46945"/>
                      <a:pt x="20212" y="44943"/>
                      <a:pt x="20319" y="42941"/>
                    </a:cubicBezTo>
                    <a:cubicBezTo>
                      <a:pt x="20361" y="42217"/>
                      <a:pt x="20425" y="41514"/>
                      <a:pt x="20510" y="40812"/>
                    </a:cubicBezTo>
                    <a:cubicBezTo>
                      <a:pt x="20574" y="40130"/>
                      <a:pt x="20659" y="39470"/>
                      <a:pt x="20745" y="38788"/>
                    </a:cubicBezTo>
                    <a:cubicBezTo>
                      <a:pt x="20830" y="37937"/>
                      <a:pt x="20958" y="37063"/>
                      <a:pt x="21213" y="36233"/>
                    </a:cubicBezTo>
                    <a:cubicBezTo>
                      <a:pt x="21213" y="36169"/>
                      <a:pt x="21213" y="36126"/>
                      <a:pt x="21234" y="36020"/>
                    </a:cubicBezTo>
                    <a:lnTo>
                      <a:pt x="21234" y="36020"/>
                    </a:lnTo>
                    <a:cubicBezTo>
                      <a:pt x="21107" y="36148"/>
                      <a:pt x="21021" y="36233"/>
                      <a:pt x="20936" y="36318"/>
                    </a:cubicBezTo>
                    <a:cubicBezTo>
                      <a:pt x="20702" y="36552"/>
                      <a:pt x="20446" y="36786"/>
                      <a:pt x="20169" y="36957"/>
                    </a:cubicBezTo>
                    <a:cubicBezTo>
                      <a:pt x="19701" y="37255"/>
                      <a:pt x="19211" y="37404"/>
                      <a:pt x="18679" y="37532"/>
                    </a:cubicBezTo>
                    <a:cubicBezTo>
                      <a:pt x="18274" y="37638"/>
                      <a:pt x="17848" y="37745"/>
                      <a:pt x="17422" y="37873"/>
                    </a:cubicBezTo>
                    <a:cubicBezTo>
                      <a:pt x="17294" y="37915"/>
                      <a:pt x="17167" y="37979"/>
                      <a:pt x="17039" y="38022"/>
                    </a:cubicBezTo>
                    <a:cubicBezTo>
                      <a:pt x="16954" y="37958"/>
                      <a:pt x="16954" y="37873"/>
                      <a:pt x="17017" y="37830"/>
                    </a:cubicBezTo>
                    <a:cubicBezTo>
                      <a:pt x="17124" y="37766"/>
                      <a:pt x="17230" y="37702"/>
                      <a:pt x="17337" y="37660"/>
                    </a:cubicBezTo>
                    <a:cubicBezTo>
                      <a:pt x="17763" y="37511"/>
                      <a:pt x="18210" y="37404"/>
                      <a:pt x="18657" y="37319"/>
                    </a:cubicBezTo>
                    <a:cubicBezTo>
                      <a:pt x="19509" y="37148"/>
                      <a:pt x="20191" y="36765"/>
                      <a:pt x="20787" y="36148"/>
                    </a:cubicBezTo>
                    <a:cubicBezTo>
                      <a:pt x="21490" y="35445"/>
                      <a:pt x="22022" y="34635"/>
                      <a:pt x="22470" y="33762"/>
                    </a:cubicBezTo>
                    <a:cubicBezTo>
                      <a:pt x="22661" y="33379"/>
                      <a:pt x="22832" y="32995"/>
                      <a:pt x="23002" y="32612"/>
                    </a:cubicBezTo>
                    <a:cubicBezTo>
                      <a:pt x="23364" y="31782"/>
                      <a:pt x="23790" y="31015"/>
                      <a:pt x="24344" y="30291"/>
                    </a:cubicBezTo>
                    <a:cubicBezTo>
                      <a:pt x="24535" y="30035"/>
                      <a:pt x="24706" y="29758"/>
                      <a:pt x="24876" y="29481"/>
                    </a:cubicBezTo>
                    <a:cubicBezTo>
                      <a:pt x="24983" y="29332"/>
                      <a:pt x="25047" y="29162"/>
                      <a:pt x="25132" y="28992"/>
                    </a:cubicBezTo>
                    <a:cubicBezTo>
                      <a:pt x="25174" y="28906"/>
                      <a:pt x="25174" y="28821"/>
                      <a:pt x="25153" y="28715"/>
                    </a:cubicBezTo>
                    <a:cubicBezTo>
                      <a:pt x="25089" y="28416"/>
                      <a:pt x="25025" y="28097"/>
                      <a:pt x="24983" y="27799"/>
                    </a:cubicBezTo>
                    <a:cubicBezTo>
                      <a:pt x="24898" y="27203"/>
                      <a:pt x="24812" y="26627"/>
                      <a:pt x="24834" y="26031"/>
                    </a:cubicBezTo>
                    <a:cubicBezTo>
                      <a:pt x="24834" y="25967"/>
                      <a:pt x="24812" y="25903"/>
                      <a:pt x="24812" y="25861"/>
                    </a:cubicBezTo>
                    <a:cubicBezTo>
                      <a:pt x="24472" y="25541"/>
                      <a:pt x="24131" y="25264"/>
                      <a:pt x="23811" y="24945"/>
                    </a:cubicBezTo>
                    <a:cubicBezTo>
                      <a:pt x="23471" y="24626"/>
                      <a:pt x="23194" y="24263"/>
                      <a:pt x="22938" y="23880"/>
                    </a:cubicBezTo>
                    <a:cubicBezTo>
                      <a:pt x="22704" y="23518"/>
                      <a:pt x="22470" y="23135"/>
                      <a:pt x="22235" y="22751"/>
                    </a:cubicBezTo>
                    <a:cubicBezTo>
                      <a:pt x="21533" y="22906"/>
                      <a:pt x="20831" y="22977"/>
                      <a:pt x="20117" y="22977"/>
                    </a:cubicBezTo>
                    <a:cubicBezTo>
                      <a:pt x="19748" y="22977"/>
                      <a:pt x="19375" y="22958"/>
                      <a:pt x="18998" y="22922"/>
                    </a:cubicBezTo>
                    <a:cubicBezTo>
                      <a:pt x="18892" y="23049"/>
                      <a:pt x="18764" y="23199"/>
                      <a:pt x="18657" y="23348"/>
                    </a:cubicBezTo>
                    <a:cubicBezTo>
                      <a:pt x="18530" y="23497"/>
                      <a:pt x="18402" y="23646"/>
                      <a:pt x="18274" y="23816"/>
                    </a:cubicBezTo>
                    <a:cubicBezTo>
                      <a:pt x="18380" y="23880"/>
                      <a:pt x="18444" y="23944"/>
                      <a:pt x="18508" y="24008"/>
                    </a:cubicBezTo>
                    <a:cubicBezTo>
                      <a:pt x="18913" y="24327"/>
                      <a:pt x="19296" y="24647"/>
                      <a:pt x="19616" y="25051"/>
                    </a:cubicBezTo>
                    <a:cubicBezTo>
                      <a:pt x="20148" y="25669"/>
                      <a:pt x="20553" y="26329"/>
                      <a:pt x="20851" y="27075"/>
                    </a:cubicBezTo>
                    <a:cubicBezTo>
                      <a:pt x="20915" y="27245"/>
                      <a:pt x="21021" y="27352"/>
                      <a:pt x="21170" y="27458"/>
                    </a:cubicBezTo>
                    <a:cubicBezTo>
                      <a:pt x="21362" y="27565"/>
                      <a:pt x="21554" y="27714"/>
                      <a:pt x="21724" y="27863"/>
                    </a:cubicBezTo>
                    <a:cubicBezTo>
                      <a:pt x="22129" y="28267"/>
                      <a:pt x="22406" y="28736"/>
                      <a:pt x="22661" y="29247"/>
                    </a:cubicBezTo>
                    <a:cubicBezTo>
                      <a:pt x="22683" y="29290"/>
                      <a:pt x="22683" y="29332"/>
                      <a:pt x="22704" y="29375"/>
                    </a:cubicBezTo>
                    <a:cubicBezTo>
                      <a:pt x="22704" y="29396"/>
                      <a:pt x="22683" y="29439"/>
                      <a:pt x="22661" y="29439"/>
                    </a:cubicBezTo>
                    <a:lnTo>
                      <a:pt x="22576" y="29439"/>
                    </a:lnTo>
                    <a:cubicBezTo>
                      <a:pt x="22512" y="29354"/>
                      <a:pt x="22448" y="29247"/>
                      <a:pt x="22406" y="29162"/>
                    </a:cubicBezTo>
                    <a:cubicBezTo>
                      <a:pt x="22171" y="28736"/>
                      <a:pt x="21916" y="28353"/>
                      <a:pt x="21575" y="28012"/>
                    </a:cubicBezTo>
                    <a:cubicBezTo>
                      <a:pt x="21447" y="27884"/>
                      <a:pt x="21341" y="27756"/>
                      <a:pt x="21128" y="27692"/>
                    </a:cubicBezTo>
                    <a:lnTo>
                      <a:pt x="21128" y="27692"/>
                    </a:lnTo>
                    <a:cubicBezTo>
                      <a:pt x="21149" y="27799"/>
                      <a:pt x="21170" y="27884"/>
                      <a:pt x="21192" y="27948"/>
                    </a:cubicBezTo>
                    <a:cubicBezTo>
                      <a:pt x="21320" y="28416"/>
                      <a:pt x="21469" y="28885"/>
                      <a:pt x="21575" y="29354"/>
                    </a:cubicBezTo>
                    <a:cubicBezTo>
                      <a:pt x="21809" y="30248"/>
                      <a:pt x="21852" y="31164"/>
                      <a:pt x="21703" y="32080"/>
                    </a:cubicBezTo>
                    <a:cubicBezTo>
                      <a:pt x="21682" y="32122"/>
                      <a:pt x="21682" y="32165"/>
                      <a:pt x="21660" y="32186"/>
                    </a:cubicBezTo>
                    <a:cubicBezTo>
                      <a:pt x="21639" y="32207"/>
                      <a:pt x="21596" y="32229"/>
                      <a:pt x="21575" y="32229"/>
                    </a:cubicBezTo>
                    <a:cubicBezTo>
                      <a:pt x="21554" y="32229"/>
                      <a:pt x="21490" y="32186"/>
                      <a:pt x="21490" y="32165"/>
                    </a:cubicBezTo>
                    <a:cubicBezTo>
                      <a:pt x="21490" y="32037"/>
                      <a:pt x="21490" y="31909"/>
                      <a:pt x="21511" y="31782"/>
                    </a:cubicBezTo>
                    <a:cubicBezTo>
                      <a:pt x="21596" y="31249"/>
                      <a:pt x="21596" y="30738"/>
                      <a:pt x="21511" y="30227"/>
                    </a:cubicBezTo>
                    <a:cubicBezTo>
                      <a:pt x="21320" y="28992"/>
                      <a:pt x="20979" y="27799"/>
                      <a:pt x="20425" y="26670"/>
                    </a:cubicBezTo>
                    <a:cubicBezTo>
                      <a:pt x="19935" y="25669"/>
                      <a:pt x="19232" y="24838"/>
                      <a:pt x="18338" y="24157"/>
                    </a:cubicBezTo>
                    <a:cubicBezTo>
                      <a:pt x="18274" y="24093"/>
                      <a:pt x="18168" y="24029"/>
                      <a:pt x="18082" y="23987"/>
                    </a:cubicBezTo>
                    <a:cubicBezTo>
                      <a:pt x="17230" y="24604"/>
                      <a:pt x="16251" y="24924"/>
                      <a:pt x="15250" y="25179"/>
                    </a:cubicBezTo>
                    <a:cubicBezTo>
                      <a:pt x="15165" y="25201"/>
                      <a:pt x="15058" y="25201"/>
                      <a:pt x="14973" y="25201"/>
                    </a:cubicBezTo>
                    <a:cubicBezTo>
                      <a:pt x="14952" y="25201"/>
                      <a:pt x="14930" y="25158"/>
                      <a:pt x="14930" y="25158"/>
                    </a:cubicBezTo>
                    <a:cubicBezTo>
                      <a:pt x="14930" y="25137"/>
                      <a:pt x="14930" y="25094"/>
                      <a:pt x="14952" y="25094"/>
                    </a:cubicBezTo>
                    <a:cubicBezTo>
                      <a:pt x="15037" y="25051"/>
                      <a:pt x="15122" y="25009"/>
                      <a:pt x="15207" y="24988"/>
                    </a:cubicBezTo>
                    <a:cubicBezTo>
                      <a:pt x="15910" y="24817"/>
                      <a:pt x="16591" y="24583"/>
                      <a:pt x="17252" y="24263"/>
                    </a:cubicBezTo>
                    <a:cubicBezTo>
                      <a:pt x="17742" y="24029"/>
                      <a:pt x="18146" y="23688"/>
                      <a:pt x="18466" y="23262"/>
                    </a:cubicBezTo>
                    <a:cubicBezTo>
                      <a:pt x="18508" y="23220"/>
                      <a:pt x="18572" y="23177"/>
                      <a:pt x="18508" y="23113"/>
                    </a:cubicBezTo>
                    <a:lnTo>
                      <a:pt x="18508" y="23113"/>
                    </a:lnTo>
                    <a:cubicBezTo>
                      <a:pt x="18402" y="23135"/>
                      <a:pt x="18295" y="23156"/>
                      <a:pt x="18189" y="23199"/>
                    </a:cubicBezTo>
                    <a:cubicBezTo>
                      <a:pt x="17933" y="23262"/>
                      <a:pt x="17656" y="23326"/>
                      <a:pt x="17380" y="23326"/>
                    </a:cubicBezTo>
                    <a:cubicBezTo>
                      <a:pt x="17278" y="23332"/>
                      <a:pt x="17179" y="23334"/>
                      <a:pt x="17079" y="23334"/>
                    </a:cubicBezTo>
                    <a:cubicBezTo>
                      <a:pt x="16782" y="23334"/>
                      <a:pt x="16490" y="23310"/>
                      <a:pt x="16187" y="23262"/>
                    </a:cubicBezTo>
                    <a:cubicBezTo>
                      <a:pt x="15484" y="23113"/>
                      <a:pt x="14802" y="22943"/>
                      <a:pt x="14142" y="22666"/>
                    </a:cubicBezTo>
                    <a:cubicBezTo>
                      <a:pt x="14036" y="22624"/>
                      <a:pt x="13929" y="22624"/>
                      <a:pt x="13887" y="22474"/>
                    </a:cubicBezTo>
                    <a:cubicBezTo>
                      <a:pt x="13929" y="22453"/>
                      <a:pt x="13972" y="22411"/>
                      <a:pt x="14014" y="22411"/>
                    </a:cubicBezTo>
                    <a:cubicBezTo>
                      <a:pt x="14078" y="22411"/>
                      <a:pt x="14142" y="22432"/>
                      <a:pt x="14185" y="22453"/>
                    </a:cubicBezTo>
                    <a:cubicBezTo>
                      <a:pt x="14888" y="22751"/>
                      <a:pt x="15633" y="22943"/>
                      <a:pt x="16379" y="23071"/>
                    </a:cubicBezTo>
                    <a:cubicBezTo>
                      <a:pt x="16613" y="23106"/>
                      <a:pt x="16845" y="23125"/>
                      <a:pt x="17074" y="23125"/>
                    </a:cubicBezTo>
                    <a:cubicBezTo>
                      <a:pt x="17533" y="23125"/>
                      <a:pt x="17983" y="23049"/>
                      <a:pt x="18423" y="22879"/>
                    </a:cubicBezTo>
                    <a:cubicBezTo>
                      <a:pt x="18466" y="22879"/>
                      <a:pt x="18508" y="22837"/>
                      <a:pt x="18593" y="22794"/>
                    </a:cubicBezTo>
                    <a:cubicBezTo>
                      <a:pt x="18423" y="22687"/>
                      <a:pt x="18274" y="22602"/>
                      <a:pt x="18146" y="22517"/>
                    </a:cubicBezTo>
                    <a:cubicBezTo>
                      <a:pt x="18040" y="22453"/>
                      <a:pt x="17997" y="22347"/>
                      <a:pt x="18061" y="22304"/>
                    </a:cubicBezTo>
                    <a:cubicBezTo>
                      <a:pt x="18080" y="22292"/>
                      <a:pt x="18098" y="22286"/>
                      <a:pt x="18117" y="22286"/>
                    </a:cubicBezTo>
                    <a:cubicBezTo>
                      <a:pt x="18162" y="22286"/>
                      <a:pt x="18208" y="22317"/>
                      <a:pt x="18253" y="22347"/>
                    </a:cubicBezTo>
                    <a:cubicBezTo>
                      <a:pt x="18700" y="22645"/>
                      <a:pt x="19190" y="22751"/>
                      <a:pt x="19701" y="22751"/>
                    </a:cubicBezTo>
                    <a:cubicBezTo>
                      <a:pt x="19807" y="22758"/>
                      <a:pt x="19913" y="22760"/>
                      <a:pt x="20019" y="22760"/>
                    </a:cubicBezTo>
                    <a:cubicBezTo>
                      <a:pt x="20275" y="22760"/>
                      <a:pt x="20531" y="22745"/>
                      <a:pt x="20787" y="22730"/>
                    </a:cubicBezTo>
                    <a:cubicBezTo>
                      <a:pt x="21234" y="22709"/>
                      <a:pt x="21682" y="22666"/>
                      <a:pt x="22108" y="22560"/>
                    </a:cubicBezTo>
                    <a:cubicBezTo>
                      <a:pt x="22193" y="22517"/>
                      <a:pt x="22299" y="22517"/>
                      <a:pt x="22406" y="22517"/>
                    </a:cubicBezTo>
                    <a:cubicBezTo>
                      <a:pt x="22512" y="22730"/>
                      <a:pt x="22597" y="22922"/>
                      <a:pt x="22704" y="23113"/>
                    </a:cubicBezTo>
                    <a:cubicBezTo>
                      <a:pt x="23258" y="24093"/>
                      <a:pt x="23982" y="24924"/>
                      <a:pt x="24876" y="25605"/>
                    </a:cubicBezTo>
                    <a:cubicBezTo>
                      <a:pt x="24961" y="25669"/>
                      <a:pt x="25025" y="25754"/>
                      <a:pt x="25068" y="25797"/>
                    </a:cubicBezTo>
                    <a:cubicBezTo>
                      <a:pt x="25068" y="26031"/>
                      <a:pt x="25047" y="26202"/>
                      <a:pt x="25047" y="26372"/>
                    </a:cubicBezTo>
                    <a:cubicBezTo>
                      <a:pt x="25068" y="27075"/>
                      <a:pt x="25196" y="27756"/>
                      <a:pt x="25324" y="28416"/>
                    </a:cubicBezTo>
                    <a:cubicBezTo>
                      <a:pt x="25473" y="29290"/>
                      <a:pt x="25962" y="29950"/>
                      <a:pt x="26665" y="30440"/>
                    </a:cubicBezTo>
                    <a:cubicBezTo>
                      <a:pt x="26985" y="30653"/>
                      <a:pt x="27347" y="30802"/>
                      <a:pt x="27730" y="30823"/>
                    </a:cubicBezTo>
                    <a:cubicBezTo>
                      <a:pt x="27901" y="30823"/>
                      <a:pt x="28050" y="30823"/>
                      <a:pt x="28199" y="30674"/>
                    </a:cubicBezTo>
                    <a:cubicBezTo>
                      <a:pt x="27943" y="30440"/>
                      <a:pt x="27837" y="30142"/>
                      <a:pt x="27794" y="29822"/>
                    </a:cubicBezTo>
                    <a:cubicBezTo>
                      <a:pt x="27709" y="29162"/>
                      <a:pt x="27688" y="28480"/>
                      <a:pt x="27730" y="27799"/>
                    </a:cubicBezTo>
                    <a:cubicBezTo>
                      <a:pt x="27751" y="27501"/>
                      <a:pt x="27815" y="27203"/>
                      <a:pt x="27922" y="26926"/>
                    </a:cubicBezTo>
                    <a:cubicBezTo>
                      <a:pt x="28050" y="26649"/>
                      <a:pt x="28220" y="26457"/>
                      <a:pt x="28497" y="26351"/>
                    </a:cubicBezTo>
                    <a:cubicBezTo>
                      <a:pt x="28603" y="26329"/>
                      <a:pt x="28689" y="26287"/>
                      <a:pt x="28774" y="26244"/>
                    </a:cubicBezTo>
                    <a:cubicBezTo>
                      <a:pt x="28752" y="25797"/>
                      <a:pt x="28710" y="25350"/>
                      <a:pt x="28689" y="24902"/>
                    </a:cubicBezTo>
                    <a:cubicBezTo>
                      <a:pt x="28646" y="24327"/>
                      <a:pt x="28476" y="23816"/>
                      <a:pt x="28199" y="23326"/>
                    </a:cubicBezTo>
                    <a:cubicBezTo>
                      <a:pt x="27517" y="22049"/>
                      <a:pt x="26793" y="20813"/>
                      <a:pt x="26005" y="19599"/>
                    </a:cubicBezTo>
                    <a:cubicBezTo>
                      <a:pt x="25664" y="19109"/>
                      <a:pt x="25302" y="18620"/>
                      <a:pt x="24898" y="18194"/>
                    </a:cubicBezTo>
                    <a:cubicBezTo>
                      <a:pt x="24472" y="17746"/>
                      <a:pt x="24003" y="17427"/>
                      <a:pt x="23407" y="17278"/>
                    </a:cubicBezTo>
                    <a:cubicBezTo>
                      <a:pt x="22065" y="16958"/>
                      <a:pt x="20702" y="16767"/>
                      <a:pt x="19318" y="16660"/>
                    </a:cubicBezTo>
                    <a:cubicBezTo>
                      <a:pt x="18487" y="16596"/>
                      <a:pt x="17656" y="16575"/>
                      <a:pt x="16826" y="16490"/>
                    </a:cubicBezTo>
                    <a:cubicBezTo>
                      <a:pt x="16379" y="16469"/>
                      <a:pt x="15910" y="16405"/>
                      <a:pt x="15463" y="16319"/>
                    </a:cubicBezTo>
                    <a:cubicBezTo>
                      <a:pt x="14355" y="16106"/>
                      <a:pt x="13269" y="15808"/>
                      <a:pt x="12204" y="15468"/>
                    </a:cubicBezTo>
                    <a:cubicBezTo>
                      <a:pt x="11714" y="15318"/>
                      <a:pt x="11203" y="15169"/>
                      <a:pt x="10671" y="15169"/>
                    </a:cubicBezTo>
                    <a:lnTo>
                      <a:pt x="10564" y="15169"/>
                    </a:lnTo>
                    <a:cubicBezTo>
                      <a:pt x="10543" y="15127"/>
                      <a:pt x="10522" y="15084"/>
                      <a:pt x="10500" y="15042"/>
                    </a:cubicBezTo>
                    <a:cubicBezTo>
                      <a:pt x="10500" y="15042"/>
                      <a:pt x="10543" y="14978"/>
                      <a:pt x="10564" y="14978"/>
                    </a:cubicBezTo>
                    <a:cubicBezTo>
                      <a:pt x="10653" y="14955"/>
                      <a:pt x="10742" y="14946"/>
                      <a:pt x="10831" y="14946"/>
                    </a:cubicBezTo>
                    <a:cubicBezTo>
                      <a:pt x="10995" y="14946"/>
                      <a:pt x="11157" y="14979"/>
                      <a:pt x="11310" y="15020"/>
                    </a:cubicBezTo>
                    <a:cubicBezTo>
                      <a:pt x="11693" y="15105"/>
                      <a:pt x="12076" y="15191"/>
                      <a:pt x="12438" y="15318"/>
                    </a:cubicBezTo>
                    <a:cubicBezTo>
                      <a:pt x="13248" y="15574"/>
                      <a:pt x="14057" y="15766"/>
                      <a:pt x="14888" y="15979"/>
                    </a:cubicBezTo>
                    <a:cubicBezTo>
                      <a:pt x="14937" y="15993"/>
                      <a:pt x="14985" y="16000"/>
                      <a:pt x="15030" y="16000"/>
                    </a:cubicBezTo>
                    <a:cubicBezTo>
                      <a:pt x="15122" y="16000"/>
                      <a:pt x="15207" y="15972"/>
                      <a:pt x="15292" y="15915"/>
                    </a:cubicBezTo>
                    <a:cubicBezTo>
                      <a:pt x="15931" y="15510"/>
                      <a:pt x="16655" y="15297"/>
                      <a:pt x="17380" y="15105"/>
                    </a:cubicBezTo>
                    <a:cubicBezTo>
                      <a:pt x="17848" y="14999"/>
                      <a:pt x="18317" y="14893"/>
                      <a:pt x="18785" y="14765"/>
                    </a:cubicBezTo>
                    <a:cubicBezTo>
                      <a:pt x="18998" y="14701"/>
                      <a:pt x="19190" y="14616"/>
                      <a:pt x="19381" y="14530"/>
                    </a:cubicBezTo>
                    <a:cubicBezTo>
                      <a:pt x="19445" y="14488"/>
                      <a:pt x="19488" y="14445"/>
                      <a:pt x="19552" y="14381"/>
                    </a:cubicBezTo>
                    <a:cubicBezTo>
                      <a:pt x="19467" y="14275"/>
                      <a:pt x="19381" y="14190"/>
                      <a:pt x="19318" y="14083"/>
                    </a:cubicBezTo>
                    <a:cubicBezTo>
                      <a:pt x="19275" y="14019"/>
                      <a:pt x="19232" y="13934"/>
                      <a:pt x="19211" y="13849"/>
                    </a:cubicBezTo>
                    <a:cubicBezTo>
                      <a:pt x="19211" y="13828"/>
                      <a:pt x="19232" y="13785"/>
                      <a:pt x="19254" y="13764"/>
                    </a:cubicBezTo>
                    <a:cubicBezTo>
                      <a:pt x="19296" y="13764"/>
                      <a:pt x="19339" y="13764"/>
                      <a:pt x="19360" y="13785"/>
                    </a:cubicBezTo>
                    <a:cubicBezTo>
                      <a:pt x="19381" y="13785"/>
                      <a:pt x="19403" y="13806"/>
                      <a:pt x="19403" y="13828"/>
                    </a:cubicBezTo>
                    <a:cubicBezTo>
                      <a:pt x="19658" y="14232"/>
                      <a:pt x="19978" y="14530"/>
                      <a:pt x="20319" y="14829"/>
                    </a:cubicBezTo>
                    <a:cubicBezTo>
                      <a:pt x="21021" y="15468"/>
                      <a:pt x="21746" y="16106"/>
                      <a:pt x="22448" y="16745"/>
                    </a:cubicBezTo>
                    <a:cubicBezTo>
                      <a:pt x="22534" y="16809"/>
                      <a:pt x="22640" y="16873"/>
                      <a:pt x="22746" y="16894"/>
                    </a:cubicBezTo>
                    <a:cubicBezTo>
                      <a:pt x="23023" y="16958"/>
                      <a:pt x="23279" y="17044"/>
                      <a:pt x="23535" y="17086"/>
                    </a:cubicBezTo>
                    <a:cubicBezTo>
                      <a:pt x="24024" y="17193"/>
                      <a:pt x="24429" y="17448"/>
                      <a:pt x="24791" y="17768"/>
                    </a:cubicBezTo>
                    <a:cubicBezTo>
                      <a:pt x="24919" y="17895"/>
                      <a:pt x="25047" y="18023"/>
                      <a:pt x="25174" y="18172"/>
                    </a:cubicBezTo>
                    <a:cubicBezTo>
                      <a:pt x="25600" y="18641"/>
                      <a:pt x="25984" y="19152"/>
                      <a:pt x="26324" y="19706"/>
                    </a:cubicBezTo>
                    <a:cubicBezTo>
                      <a:pt x="26857" y="20579"/>
                      <a:pt x="27389" y="21473"/>
                      <a:pt x="27922" y="22368"/>
                    </a:cubicBezTo>
                    <a:cubicBezTo>
                      <a:pt x="28028" y="22560"/>
                      <a:pt x="28156" y="22709"/>
                      <a:pt x="28326" y="22837"/>
                    </a:cubicBezTo>
                    <a:cubicBezTo>
                      <a:pt x="28603" y="23028"/>
                      <a:pt x="28880" y="23177"/>
                      <a:pt x="29200" y="23241"/>
                    </a:cubicBezTo>
                    <a:cubicBezTo>
                      <a:pt x="29534" y="23322"/>
                      <a:pt x="29869" y="23359"/>
                      <a:pt x="30200" y="23359"/>
                    </a:cubicBezTo>
                    <a:cubicBezTo>
                      <a:pt x="30481" y="23359"/>
                      <a:pt x="30758" y="23333"/>
                      <a:pt x="31031" y="23284"/>
                    </a:cubicBezTo>
                    <a:cubicBezTo>
                      <a:pt x="31095" y="23284"/>
                      <a:pt x="31159" y="23284"/>
                      <a:pt x="31180" y="23220"/>
                    </a:cubicBezTo>
                    <a:cubicBezTo>
                      <a:pt x="31031" y="23113"/>
                      <a:pt x="30882" y="23028"/>
                      <a:pt x="30754" y="22922"/>
                    </a:cubicBezTo>
                    <a:cubicBezTo>
                      <a:pt x="29881" y="22198"/>
                      <a:pt x="29200" y="21346"/>
                      <a:pt x="28859" y="20238"/>
                    </a:cubicBezTo>
                    <a:cubicBezTo>
                      <a:pt x="28731" y="19791"/>
                      <a:pt x="28752" y="19386"/>
                      <a:pt x="28987" y="18982"/>
                    </a:cubicBezTo>
                    <a:cubicBezTo>
                      <a:pt x="29136" y="18726"/>
                      <a:pt x="29327" y="18492"/>
                      <a:pt x="29498" y="18236"/>
                    </a:cubicBezTo>
                    <a:cubicBezTo>
                      <a:pt x="29540" y="18151"/>
                      <a:pt x="29604" y="18087"/>
                      <a:pt x="29647" y="18023"/>
                    </a:cubicBezTo>
                    <a:cubicBezTo>
                      <a:pt x="29349" y="17363"/>
                      <a:pt x="28965" y="16767"/>
                      <a:pt x="28561" y="16192"/>
                    </a:cubicBezTo>
                    <a:cubicBezTo>
                      <a:pt x="28028" y="15425"/>
                      <a:pt x="27475" y="14680"/>
                      <a:pt x="26963" y="13913"/>
                    </a:cubicBezTo>
                    <a:cubicBezTo>
                      <a:pt x="26495" y="13167"/>
                      <a:pt x="25962" y="12465"/>
                      <a:pt x="25451" y="11740"/>
                    </a:cubicBezTo>
                    <a:cubicBezTo>
                      <a:pt x="25260" y="11442"/>
                      <a:pt x="25025" y="11187"/>
                      <a:pt x="24748" y="10952"/>
                    </a:cubicBezTo>
                    <a:cubicBezTo>
                      <a:pt x="24088" y="10377"/>
                      <a:pt x="23471" y="9760"/>
                      <a:pt x="22853" y="9121"/>
                    </a:cubicBezTo>
                    <a:cubicBezTo>
                      <a:pt x="22491" y="8738"/>
                      <a:pt x="22129" y="8375"/>
                      <a:pt x="21746" y="8035"/>
                    </a:cubicBezTo>
                    <a:cubicBezTo>
                      <a:pt x="21279" y="7620"/>
                      <a:pt x="20742" y="7429"/>
                      <a:pt x="20169" y="7429"/>
                    </a:cubicBezTo>
                    <a:cubicBezTo>
                      <a:pt x="20036" y="7429"/>
                      <a:pt x="19901" y="7440"/>
                      <a:pt x="19765" y="7460"/>
                    </a:cubicBezTo>
                    <a:cubicBezTo>
                      <a:pt x="19360" y="7545"/>
                      <a:pt x="18956" y="7630"/>
                      <a:pt x="18572" y="7779"/>
                    </a:cubicBezTo>
                    <a:cubicBezTo>
                      <a:pt x="17891" y="7992"/>
                      <a:pt x="17252" y="8248"/>
                      <a:pt x="16591" y="8503"/>
                    </a:cubicBezTo>
                    <a:cubicBezTo>
                      <a:pt x="15058" y="9100"/>
                      <a:pt x="13546" y="9696"/>
                      <a:pt x="12013" y="10314"/>
                    </a:cubicBezTo>
                    <a:cubicBezTo>
                      <a:pt x="11352" y="10590"/>
                      <a:pt x="10649" y="10739"/>
                      <a:pt x="9947" y="10761"/>
                    </a:cubicBezTo>
                    <a:cubicBezTo>
                      <a:pt x="9712" y="10761"/>
                      <a:pt x="9499" y="10761"/>
                      <a:pt x="9265" y="10676"/>
                    </a:cubicBezTo>
                    <a:cubicBezTo>
                      <a:pt x="9308" y="10612"/>
                      <a:pt x="9329" y="10548"/>
                      <a:pt x="9372" y="10527"/>
                    </a:cubicBezTo>
                    <a:cubicBezTo>
                      <a:pt x="9404" y="10516"/>
                      <a:pt x="9441" y="10511"/>
                      <a:pt x="9478" y="10511"/>
                    </a:cubicBezTo>
                    <a:cubicBezTo>
                      <a:pt x="9515" y="10511"/>
                      <a:pt x="9553" y="10516"/>
                      <a:pt x="9585" y="10527"/>
                    </a:cubicBezTo>
                    <a:cubicBezTo>
                      <a:pt x="9658" y="10529"/>
                      <a:pt x="9731" y="10530"/>
                      <a:pt x="9804" y="10530"/>
                    </a:cubicBezTo>
                    <a:cubicBezTo>
                      <a:pt x="10493" y="10530"/>
                      <a:pt x="11166" y="10434"/>
                      <a:pt x="11821" y="10164"/>
                    </a:cubicBezTo>
                    <a:cubicBezTo>
                      <a:pt x="12843" y="9739"/>
                      <a:pt x="13865" y="9334"/>
                      <a:pt x="14888" y="8929"/>
                    </a:cubicBezTo>
                    <a:cubicBezTo>
                      <a:pt x="14994" y="8887"/>
                      <a:pt x="15101" y="8844"/>
                      <a:pt x="15207" y="8759"/>
                    </a:cubicBezTo>
                    <a:cubicBezTo>
                      <a:pt x="15782" y="8354"/>
                      <a:pt x="16336" y="7907"/>
                      <a:pt x="16847" y="7396"/>
                    </a:cubicBezTo>
                    <a:cubicBezTo>
                      <a:pt x="16911" y="7311"/>
                      <a:pt x="16996" y="7225"/>
                      <a:pt x="17081" y="7119"/>
                    </a:cubicBezTo>
                    <a:cubicBezTo>
                      <a:pt x="16996" y="7012"/>
                      <a:pt x="16911" y="6949"/>
                      <a:pt x="16847" y="6863"/>
                    </a:cubicBezTo>
                    <a:cubicBezTo>
                      <a:pt x="16677" y="6672"/>
                      <a:pt x="16528" y="6459"/>
                      <a:pt x="16379" y="6267"/>
                    </a:cubicBezTo>
                    <a:cubicBezTo>
                      <a:pt x="16336" y="6182"/>
                      <a:pt x="16357" y="6118"/>
                      <a:pt x="16464" y="6075"/>
                    </a:cubicBezTo>
                    <a:cubicBezTo>
                      <a:pt x="16506" y="6118"/>
                      <a:pt x="16549" y="6161"/>
                      <a:pt x="16591" y="6203"/>
                    </a:cubicBezTo>
                    <a:cubicBezTo>
                      <a:pt x="16677" y="6310"/>
                      <a:pt x="16762" y="6437"/>
                      <a:pt x="16847" y="6544"/>
                    </a:cubicBezTo>
                    <a:cubicBezTo>
                      <a:pt x="17209" y="6970"/>
                      <a:pt x="17614" y="7311"/>
                      <a:pt x="18168" y="7460"/>
                    </a:cubicBezTo>
                    <a:cubicBezTo>
                      <a:pt x="18279" y="7497"/>
                      <a:pt x="18390" y="7520"/>
                      <a:pt x="18506" y="7520"/>
                    </a:cubicBezTo>
                    <a:cubicBezTo>
                      <a:pt x="18589" y="7520"/>
                      <a:pt x="18675" y="7508"/>
                      <a:pt x="18764" y="7481"/>
                    </a:cubicBezTo>
                    <a:cubicBezTo>
                      <a:pt x="19062" y="7396"/>
                      <a:pt x="19360" y="7332"/>
                      <a:pt x="19637" y="7268"/>
                    </a:cubicBezTo>
                    <a:cubicBezTo>
                      <a:pt x="19828" y="7234"/>
                      <a:pt x="20014" y="7216"/>
                      <a:pt x="20196" y="7216"/>
                    </a:cubicBezTo>
                    <a:cubicBezTo>
                      <a:pt x="20805" y="7216"/>
                      <a:pt x="21360" y="7412"/>
                      <a:pt x="21852" y="7822"/>
                    </a:cubicBezTo>
                    <a:cubicBezTo>
                      <a:pt x="22278" y="8205"/>
                      <a:pt x="22661" y="8610"/>
                      <a:pt x="23066" y="9014"/>
                    </a:cubicBezTo>
                    <a:cubicBezTo>
                      <a:pt x="23598" y="9547"/>
                      <a:pt x="24131" y="10101"/>
                      <a:pt x="24706" y="10612"/>
                    </a:cubicBezTo>
                    <a:cubicBezTo>
                      <a:pt x="25111" y="10995"/>
                      <a:pt x="25494" y="11378"/>
                      <a:pt x="25813" y="11847"/>
                    </a:cubicBezTo>
                    <a:cubicBezTo>
                      <a:pt x="26005" y="12145"/>
                      <a:pt x="26239" y="12443"/>
                      <a:pt x="26452" y="12720"/>
                    </a:cubicBezTo>
                    <a:cubicBezTo>
                      <a:pt x="26977" y="13425"/>
                      <a:pt x="27729" y="13802"/>
                      <a:pt x="28553" y="13802"/>
                    </a:cubicBezTo>
                    <a:cubicBezTo>
                      <a:pt x="28799" y="13802"/>
                      <a:pt x="29051" y="13768"/>
                      <a:pt x="29306" y="13700"/>
                    </a:cubicBezTo>
                    <a:cubicBezTo>
                      <a:pt x="29349" y="13700"/>
                      <a:pt x="29413" y="13679"/>
                      <a:pt x="29455" y="13679"/>
                    </a:cubicBezTo>
                    <a:cubicBezTo>
                      <a:pt x="29498" y="13657"/>
                      <a:pt x="29562" y="13615"/>
                      <a:pt x="29647" y="13572"/>
                    </a:cubicBezTo>
                    <a:cubicBezTo>
                      <a:pt x="29029" y="13317"/>
                      <a:pt x="28561" y="12933"/>
                      <a:pt x="28092" y="12507"/>
                    </a:cubicBezTo>
                    <a:cubicBezTo>
                      <a:pt x="27538" y="12017"/>
                      <a:pt x="27176" y="11400"/>
                      <a:pt x="26900" y="10739"/>
                    </a:cubicBezTo>
                    <a:cubicBezTo>
                      <a:pt x="26793" y="10484"/>
                      <a:pt x="26750" y="10207"/>
                      <a:pt x="26836" y="9951"/>
                    </a:cubicBezTo>
                    <a:cubicBezTo>
                      <a:pt x="26900" y="9760"/>
                      <a:pt x="26942" y="9568"/>
                      <a:pt x="27027" y="9398"/>
                    </a:cubicBezTo>
                    <a:cubicBezTo>
                      <a:pt x="27155" y="9142"/>
                      <a:pt x="27304" y="8865"/>
                      <a:pt x="27475" y="8588"/>
                    </a:cubicBezTo>
                    <a:lnTo>
                      <a:pt x="27475" y="8567"/>
                    </a:lnTo>
                    <a:cubicBezTo>
                      <a:pt x="27113" y="7971"/>
                      <a:pt x="26687" y="7460"/>
                      <a:pt x="26239" y="6949"/>
                    </a:cubicBezTo>
                    <a:cubicBezTo>
                      <a:pt x="25707" y="6373"/>
                      <a:pt x="25196" y="5820"/>
                      <a:pt x="24663" y="5245"/>
                    </a:cubicBezTo>
                    <a:cubicBezTo>
                      <a:pt x="24365" y="4904"/>
                      <a:pt x="24046" y="4606"/>
                      <a:pt x="23662" y="4350"/>
                    </a:cubicBezTo>
                    <a:cubicBezTo>
                      <a:pt x="23343" y="4137"/>
                      <a:pt x="23023" y="3946"/>
                      <a:pt x="22683" y="3733"/>
                    </a:cubicBezTo>
                    <a:cubicBezTo>
                      <a:pt x="22065" y="3371"/>
                      <a:pt x="21447" y="2987"/>
                      <a:pt x="20830" y="2604"/>
                    </a:cubicBezTo>
                    <a:cubicBezTo>
                      <a:pt x="20020" y="2114"/>
                      <a:pt x="19232" y="1560"/>
                      <a:pt x="18487" y="964"/>
                    </a:cubicBezTo>
                    <a:cubicBezTo>
                      <a:pt x="18317" y="815"/>
                      <a:pt x="18125" y="666"/>
                      <a:pt x="17933" y="559"/>
                    </a:cubicBezTo>
                    <a:cubicBezTo>
                      <a:pt x="17635" y="346"/>
                      <a:pt x="17316" y="176"/>
                      <a:pt x="16954" y="91"/>
                    </a:cubicBezTo>
                    <a:cubicBezTo>
                      <a:pt x="16751" y="37"/>
                      <a:pt x="16549" y="0"/>
                      <a:pt x="16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9"/>
              <p:cNvSpPr/>
              <p:nvPr/>
            </p:nvSpPr>
            <p:spPr>
              <a:xfrm>
                <a:off x="2618183" y="1428729"/>
                <a:ext cx="1345860" cy="439957"/>
              </a:xfrm>
              <a:custGeom>
                <a:avLst/>
                <a:gdLst/>
                <a:ahLst/>
                <a:cxnLst/>
                <a:rect l="l" t="t" r="r" b="b"/>
                <a:pathLst>
                  <a:path w="23769" h="7770" extrusionOk="0">
                    <a:moveTo>
                      <a:pt x="19772" y="695"/>
                    </a:moveTo>
                    <a:cubicBezTo>
                      <a:pt x="20224" y="695"/>
                      <a:pt x="20676" y="714"/>
                      <a:pt x="21128" y="746"/>
                    </a:cubicBezTo>
                    <a:cubicBezTo>
                      <a:pt x="21384" y="767"/>
                      <a:pt x="21639" y="810"/>
                      <a:pt x="21874" y="873"/>
                    </a:cubicBezTo>
                    <a:cubicBezTo>
                      <a:pt x="22257" y="980"/>
                      <a:pt x="22534" y="1235"/>
                      <a:pt x="22683" y="1598"/>
                    </a:cubicBezTo>
                    <a:cubicBezTo>
                      <a:pt x="22811" y="1896"/>
                      <a:pt x="22875" y="2215"/>
                      <a:pt x="22896" y="2556"/>
                    </a:cubicBezTo>
                    <a:cubicBezTo>
                      <a:pt x="22938" y="3152"/>
                      <a:pt x="22960" y="3749"/>
                      <a:pt x="22960" y="4366"/>
                    </a:cubicBezTo>
                    <a:cubicBezTo>
                      <a:pt x="22960" y="4963"/>
                      <a:pt x="22896" y="5559"/>
                      <a:pt x="22768" y="6155"/>
                    </a:cubicBezTo>
                    <a:cubicBezTo>
                      <a:pt x="22640" y="6688"/>
                      <a:pt x="22491" y="6901"/>
                      <a:pt x="21831" y="6986"/>
                    </a:cubicBezTo>
                    <a:cubicBezTo>
                      <a:pt x="20787" y="7114"/>
                      <a:pt x="19744" y="7177"/>
                      <a:pt x="18700" y="7177"/>
                    </a:cubicBezTo>
                    <a:cubicBezTo>
                      <a:pt x="17678" y="7199"/>
                      <a:pt x="16656" y="7220"/>
                      <a:pt x="15655" y="7220"/>
                    </a:cubicBezTo>
                    <a:cubicBezTo>
                      <a:pt x="14675" y="7241"/>
                      <a:pt x="13695" y="7241"/>
                      <a:pt x="12716" y="7241"/>
                    </a:cubicBezTo>
                    <a:cubicBezTo>
                      <a:pt x="12375" y="7241"/>
                      <a:pt x="12055" y="7220"/>
                      <a:pt x="11736" y="7135"/>
                    </a:cubicBezTo>
                    <a:cubicBezTo>
                      <a:pt x="11651" y="7092"/>
                      <a:pt x="11544" y="7071"/>
                      <a:pt x="11438" y="7007"/>
                    </a:cubicBezTo>
                    <a:cubicBezTo>
                      <a:pt x="11182" y="6901"/>
                      <a:pt x="11033" y="6709"/>
                      <a:pt x="11012" y="6432"/>
                    </a:cubicBezTo>
                    <a:cubicBezTo>
                      <a:pt x="10990" y="6240"/>
                      <a:pt x="10948" y="6049"/>
                      <a:pt x="10948" y="5857"/>
                    </a:cubicBezTo>
                    <a:cubicBezTo>
                      <a:pt x="10927" y="5048"/>
                      <a:pt x="10863" y="4238"/>
                      <a:pt x="10884" y="3429"/>
                    </a:cubicBezTo>
                    <a:cubicBezTo>
                      <a:pt x="10884" y="2748"/>
                      <a:pt x="10948" y="2045"/>
                      <a:pt x="11012" y="1363"/>
                    </a:cubicBezTo>
                    <a:cubicBezTo>
                      <a:pt x="11033" y="1108"/>
                      <a:pt x="11225" y="980"/>
                      <a:pt x="11438" y="873"/>
                    </a:cubicBezTo>
                    <a:cubicBezTo>
                      <a:pt x="11502" y="831"/>
                      <a:pt x="11587" y="810"/>
                      <a:pt x="11672" y="810"/>
                    </a:cubicBezTo>
                    <a:cubicBezTo>
                      <a:pt x="11928" y="767"/>
                      <a:pt x="12183" y="746"/>
                      <a:pt x="12439" y="746"/>
                    </a:cubicBezTo>
                    <a:lnTo>
                      <a:pt x="13333" y="746"/>
                    </a:lnTo>
                    <a:cubicBezTo>
                      <a:pt x="14419" y="746"/>
                      <a:pt x="15506" y="746"/>
                      <a:pt x="16144" y="724"/>
                    </a:cubicBezTo>
                    <a:lnTo>
                      <a:pt x="16166" y="746"/>
                    </a:lnTo>
                    <a:cubicBezTo>
                      <a:pt x="17486" y="724"/>
                      <a:pt x="18381" y="703"/>
                      <a:pt x="19275" y="703"/>
                    </a:cubicBezTo>
                    <a:cubicBezTo>
                      <a:pt x="19441" y="697"/>
                      <a:pt x="19606" y="695"/>
                      <a:pt x="19772" y="695"/>
                    </a:cubicBezTo>
                    <a:close/>
                    <a:moveTo>
                      <a:pt x="8903" y="4388"/>
                    </a:moveTo>
                    <a:cubicBezTo>
                      <a:pt x="9138" y="4388"/>
                      <a:pt x="9351" y="4409"/>
                      <a:pt x="9542" y="4473"/>
                    </a:cubicBezTo>
                    <a:cubicBezTo>
                      <a:pt x="9713" y="4537"/>
                      <a:pt x="9819" y="4664"/>
                      <a:pt x="9840" y="4835"/>
                    </a:cubicBezTo>
                    <a:cubicBezTo>
                      <a:pt x="9883" y="5282"/>
                      <a:pt x="9947" y="5751"/>
                      <a:pt x="9989" y="6198"/>
                    </a:cubicBezTo>
                    <a:cubicBezTo>
                      <a:pt x="9989" y="6347"/>
                      <a:pt x="9989" y="6496"/>
                      <a:pt x="9947" y="6624"/>
                    </a:cubicBezTo>
                    <a:cubicBezTo>
                      <a:pt x="9883" y="6901"/>
                      <a:pt x="9713" y="7071"/>
                      <a:pt x="9436" y="7092"/>
                    </a:cubicBezTo>
                    <a:cubicBezTo>
                      <a:pt x="9351" y="7114"/>
                      <a:pt x="9287" y="7114"/>
                      <a:pt x="9201" y="7114"/>
                    </a:cubicBezTo>
                    <a:cubicBezTo>
                      <a:pt x="8563" y="7135"/>
                      <a:pt x="7902" y="7135"/>
                      <a:pt x="7263" y="7156"/>
                    </a:cubicBezTo>
                    <a:lnTo>
                      <a:pt x="5773" y="7177"/>
                    </a:lnTo>
                    <a:cubicBezTo>
                      <a:pt x="5261" y="7199"/>
                      <a:pt x="4772" y="7220"/>
                      <a:pt x="4282" y="7241"/>
                    </a:cubicBezTo>
                    <a:cubicBezTo>
                      <a:pt x="3643" y="7241"/>
                      <a:pt x="3004" y="7263"/>
                      <a:pt x="2365" y="7263"/>
                    </a:cubicBezTo>
                    <a:cubicBezTo>
                      <a:pt x="2195" y="7241"/>
                      <a:pt x="2003" y="7220"/>
                      <a:pt x="1832" y="7177"/>
                    </a:cubicBezTo>
                    <a:cubicBezTo>
                      <a:pt x="1747" y="7177"/>
                      <a:pt x="1683" y="7156"/>
                      <a:pt x="1619" y="7114"/>
                    </a:cubicBezTo>
                    <a:cubicBezTo>
                      <a:pt x="1470" y="7050"/>
                      <a:pt x="1407" y="6901"/>
                      <a:pt x="1470" y="6752"/>
                    </a:cubicBezTo>
                    <a:cubicBezTo>
                      <a:pt x="1513" y="6602"/>
                      <a:pt x="1577" y="6475"/>
                      <a:pt x="1662" y="6326"/>
                    </a:cubicBezTo>
                    <a:cubicBezTo>
                      <a:pt x="1939" y="5836"/>
                      <a:pt x="2237" y="5346"/>
                      <a:pt x="2514" y="4856"/>
                    </a:cubicBezTo>
                    <a:cubicBezTo>
                      <a:pt x="2684" y="4579"/>
                      <a:pt x="2919" y="4451"/>
                      <a:pt x="3238" y="4430"/>
                    </a:cubicBezTo>
                    <a:cubicBezTo>
                      <a:pt x="3621" y="4409"/>
                      <a:pt x="4005" y="4409"/>
                      <a:pt x="4388" y="4409"/>
                    </a:cubicBezTo>
                    <a:cubicBezTo>
                      <a:pt x="4942" y="4430"/>
                      <a:pt x="5496" y="4451"/>
                      <a:pt x="6049" y="4494"/>
                    </a:cubicBezTo>
                    <a:lnTo>
                      <a:pt x="6262" y="4494"/>
                    </a:lnTo>
                    <a:cubicBezTo>
                      <a:pt x="7157" y="4451"/>
                      <a:pt x="8030" y="4430"/>
                      <a:pt x="8903" y="4388"/>
                    </a:cubicBezTo>
                    <a:close/>
                    <a:moveTo>
                      <a:pt x="5389" y="0"/>
                    </a:moveTo>
                    <a:cubicBezTo>
                      <a:pt x="4729" y="0"/>
                      <a:pt x="4197" y="234"/>
                      <a:pt x="3813" y="788"/>
                    </a:cubicBezTo>
                    <a:cubicBezTo>
                      <a:pt x="3664" y="1022"/>
                      <a:pt x="3494" y="1257"/>
                      <a:pt x="3366" y="1491"/>
                    </a:cubicBezTo>
                    <a:cubicBezTo>
                      <a:pt x="2876" y="2258"/>
                      <a:pt x="2450" y="3046"/>
                      <a:pt x="2024" y="3855"/>
                    </a:cubicBezTo>
                    <a:cubicBezTo>
                      <a:pt x="1470" y="4941"/>
                      <a:pt x="917" y="6006"/>
                      <a:pt x="214" y="7007"/>
                    </a:cubicBezTo>
                    <a:cubicBezTo>
                      <a:pt x="129" y="7114"/>
                      <a:pt x="86" y="7241"/>
                      <a:pt x="1" y="7390"/>
                    </a:cubicBezTo>
                    <a:cubicBezTo>
                      <a:pt x="214" y="7582"/>
                      <a:pt x="214" y="7582"/>
                      <a:pt x="406" y="7582"/>
                    </a:cubicBezTo>
                    <a:cubicBezTo>
                      <a:pt x="810" y="7603"/>
                      <a:pt x="1215" y="7603"/>
                      <a:pt x="1598" y="7603"/>
                    </a:cubicBezTo>
                    <a:cubicBezTo>
                      <a:pt x="4473" y="7646"/>
                      <a:pt x="7327" y="7667"/>
                      <a:pt x="10202" y="7689"/>
                    </a:cubicBezTo>
                    <a:cubicBezTo>
                      <a:pt x="11544" y="7689"/>
                      <a:pt x="12886" y="7689"/>
                      <a:pt x="14228" y="7667"/>
                    </a:cubicBezTo>
                    <a:cubicBezTo>
                      <a:pt x="15101" y="7667"/>
                      <a:pt x="15995" y="7582"/>
                      <a:pt x="16890" y="7582"/>
                    </a:cubicBezTo>
                    <a:cubicBezTo>
                      <a:pt x="18168" y="7561"/>
                      <a:pt x="19467" y="7561"/>
                      <a:pt x="20745" y="7561"/>
                    </a:cubicBezTo>
                    <a:cubicBezTo>
                      <a:pt x="21235" y="7582"/>
                      <a:pt x="21724" y="7603"/>
                      <a:pt x="22214" y="7731"/>
                    </a:cubicBezTo>
                    <a:cubicBezTo>
                      <a:pt x="22348" y="7758"/>
                      <a:pt x="22478" y="7770"/>
                      <a:pt x="22608" y="7770"/>
                    </a:cubicBezTo>
                    <a:cubicBezTo>
                      <a:pt x="22787" y="7770"/>
                      <a:pt x="22966" y="7747"/>
                      <a:pt x="23151" y="7710"/>
                    </a:cubicBezTo>
                    <a:cubicBezTo>
                      <a:pt x="23343" y="7667"/>
                      <a:pt x="23492" y="7518"/>
                      <a:pt x="23535" y="7327"/>
                    </a:cubicBezTo>
                    <a:cubicBezTo>
                      <a:pt x="23556" y="7220"/>
                      <a:pt x="23599" y="7114"/>
                      <a:pt x="23599" y="7007"/>
                    </a:cubicBezTo>
                    <a:cubicBezTo>
                      <a:pt x="23663" y="6283"/>
                      <a:pt x="23726" y="5580"/>
                      <a:pt x="23748" y="4856"/>
                    </a:cubicBezTo>
                    <a:cubicBezTo>
                      <a:pt x="23769" y="4132"/>
                      <a:pt x="23769" y="3408"/>
                      <a:pt x="23748" y="2684"/>
                    </a:cubicBezTo>
                    <a:cubicBezTo>
                      <a:pt x="23748" y="2407"/>
                      <a:pt x="23726" y="2109"/>
                      <a:pt x="23684" y="1832"/>
                    </a:cubicBezTo>
                    <a:cubicBezTo>
                      <a:pt x="23641" y="1470"/>
                      <a:pt x="23556" y="1129"/>
                      <a:pt x="23407" y="810"/>
                    </a:cubicBezTo>
                    <a:cubicBezTo>
                      <a:pt x="23237" y="469"/>
                      <a:pt x="22960" y="234"/>
                      <a:pt x="22598" y="149"/>
                    </a:cubicBezTo>
                    <a:cubicBezTo>
                      <a:pt x="22257" y="64"/>
                      <a:pt x="21937" y="22"/>
                      <a:pt x="21597" y="22"/>
                    </a:cubicBezTo>
                    <a:cubicBezTo>
                      <a:pt x="20702" y="22"/>
                      <a:pt x="19808" y="0"/>
                      <a:pt x="18913" y="0"/>
                    </a:cubicBezTo>
                    <a:lnTo>
                      <a:pt x="9521" y="0"/>
                    </a:lnTo>
                    <a:cubicBezTo>
                      <a:pt x="8598" y="0"/>
                      <a:pt x="7685" y="10"/>
                      <a:pt x="6768" y="10"/>
                    </a:cubicBezTo>
                    <a:cubicBezTo>
                      <a:pt x="6310" y="10"/>
                      <a:pt x="5851" y="7"/>
                      <a:pt x="5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9"/>
              <p:cNvSpPr/>
              <p:nvPr/>
            </p:nvSpPr>
            <p:spPr>
              <a:xfrm>
                <a:off x="2642304" y="1446792"/>
                <a:ext cx="1303676" cy="404058"/>
              </a:xfrm>
              <a:custGeom>
                <a:avLst/>
                <a:gdLst/>
                <a:ahLst/>
                <a:cxnLst/>
                <a:rect l="l" t="t" r="r" b="b"/>
                <a:pathLst>
                  <a:path w="23024" h="7136" extrusionOk="0">
                    <a:moveTo>
                      <a:pt x="4942" y="1"/>
                    </a:moveTo>
                    <a:cubicBezTo>
                      <a:pt x="4367" y="1"/>
                      <a:pt x="3941" y="214"/>
                      <a:pt x="3643" y="661"/>
                    </a:cubicBezTo>
                    <a:cubicBezTo>
                      <a:pt x="3494" y="874"/>
                      <a:pt x="3323" y="1108"/>
                      <a:pt x="3195" y="1342"/>
                    </a:cubicBezTo>
                    <a:cubicBezTo>
                      <a:pt x="2770" y="2024"/>
                      <a:pt x="2322" y="2791"/>
                      <a:pt x="1875" y="3685"/>
                    </a:cubicBezTo>
                    <a:lnTo>
                      <a:pt x="1769" y="3877"/>
                    </a:lnTo>
                    <a:cubicBezTo>
                      <a:pt x="1257" y="4878"/>
                      <a:pt x="704" y="5921"/>
                      <a:pt x="43" y="6858"/>
                    </a:cubicBezTo>
                    <a:cubicBezTo>
                      <a:pt x="22" y="6880"/>
                      <a:pt x="1" y="6922"/>
                      <a:pt x="1" y="6944"/>
                    </a:cubicBezTo>
                    <a:cubicBezTo>
                      <a:pt x="299" y="6944"/>
                      <a:pt x="597" y="6965"/>
                      <a:pt x="874" y="6965"/>
                    </a:cubicBezTo>
                    <a:cubicBezTo>
                      <a:pt x="704" y="6795"/>
                      <a:pt x="640" y="6560"/>
                      <a:pt x="725" y="6326"/>
                    </a:cubicBezTo>
                    <a:cubicBezTo>
                      <a:pt x="789" y="6156"/>
                      <a:pt x="853" y="5985"/>
                      <a:pt x="938" y="5858"/>
                    </a:cubicBezTo>
                    <a:cubicBezTo>
                      <a:pt x="1087" y="5602"/>
                      <a:pt x="1236" y="5346"/>
                      <a:pt x="1385" y="5091"/>
                    </a:cubicBezTo>
                    <a:cubicBezTo>
                      <a:pt x="1534" y="4857"/>
                      <a:pt x="1662" y="4622"/>
                      <a:pt x="1811" y="4388"/>
                    </a:cubicBezTo>
                    <a:cubicBezTo>
                      <a:pt x="2024" y="4026"/>
                      <a:pt x="2344" y="3813"/>
                      <a:pt x="2770" y="3792"/>
                    </a:cubicBezTo>
                    <a:cubicBezTo>
                      <a:pt x="3089" y="3770"/>
                      <a:pt x="3387" y="3770"/>
                      <a:pt x="3664" y="3770"/>
                    </a:cubicBezTo>
                    <a:lnTo>
                      <a:pt x="3962" y="3770"/>
                    </a:lnTo>
                    <a:cubicBezTo>
                      <a:pt x="4346" y="3770"/>
                      <a:pt x="4729" y="3792"/>
                      <a:pt x="5112" y="3813"/>
                    </a:cubicBezTo>
                    <a:cubicBezTo>
                      <a:pt x="5283" y="3834"/>
                      <a:pt x="5453" y="3834"/>
                      <a:pt x="5623" y="3856"/>
                    </a:cubicBezTo>
                    <a:lnTo>
                      <a:pt x="5815" y="3856"/>
                    </a:lnTo>
                    <a:lnTo>
                      <a:pt x="8456" y="3749"/>
                    </a:lnTo>
                    <a:lnTo>
                      <a:pt x="8562" y="3749"/>
                    </a:lnTo>
                    <a:cubicBezTo>
                      <a:pt x="8818" y="3749"/>
                      <a:pt x="9031" y="3792"/>
                      <a:pt x="9244" y="3877"/>
                    </a:cubicBezTo>
                    <a:cubicBezTo>
                      <a:pt x="9521" y="3983"/>
                      <a:pt x="9691" y="4196"/>
                      <a:pt x="9713" y="4473"/>
                    </a:cubicBezTo>
                    <a:lnTo>
                      <a:pt x="9713" y="4516"/>
                    </a:lnTo>
                    <a:cubicBezTo>
                      <a:pt x="9776" y="4942"/>
                      <a:pt x="9819" y="5410"/>
                      <a:pt x="9862" y="5858"/>
                    </a:cubicBezTo>
                    <a:cubicBezTo>
                      <a:pt x="9883" y="6007"/>
                      <a:pt x="9862" y="6177"/>
                      <a:pt x="9819" y="6369"/>
                    </a:cubicBezTo>
                    <a:cubicBezTo>
                      <a:pt x="9755" y="6688"/>
                      <a:pt x="9563" y="6922"/>
                      <a:pt x="9287" y="7029"/>
                    </a:cubicBezTo>
                    <a:lnTo>
                      <a:pt x="9755" y="7029"/>
                    </a:lnTo>
                    <a:cubicBezTo>
                      <a:pt x="10181" y="7050"/>
                      <a:pt x="10586" y="7050"/>
                      <a:pt x="11012" y="7050"/>
                    </a:cubicBezTo>
                    <a:cubicBezTo>
                      <a:pt x="10969" y="7029"/>
                      <a:pt x="10927" y="7008"/>
                      <a:pt x="10863" y="6986"/>
                    </a:cubicBezTo>
                    <a:cubicBezTo>
                      <a:pt x="10501" y="6816"/>
                      <a:pt x="10288" y="6539"/>
                      <a:pt x="10266" y="6134"/>
                    </a:cubicBezTo>
                    <a:cubicBezTo>
                      <a:pt x="10245" y="6070"/>
                      <a:pt x="10245" y="6007"/>
                      <a:pt x="10224" y="5943"/>
                    </a:cubicBezTo>
                    <a:cubicBezTo>
                      <a:pt x="10224" y="5815"/>
                      <a:pt x="10202" y="5687"/>
                      <a:pt x="10202" y="5559"/>
                    </a:cubicBezTo>
                    <a:cubicBezTo>
                      <a:pt x="10181" y="5346"/>
                      <a:pt x="10181" y="5155"/>
                      <a:pt x="10181" y="4963"/>
                    </a:cubicBezTo>
                    <a:cubicBezTo>
                      <a:pt x="10138" y="4367"/>
                      <a:pt x="10117" y="3728"/>
                      <a:pt x="10117" y="3110"/>
                    </a:cubicBezTo>
                    <a:cubicBezTo>
                      <a:pt x="10138" y="2514"/>
                      <a:pt x="10181" y="1917"/>
                      <a:pt x="10224" y="1342"/>
                    </a:cubicBezTo>
                    <a:lnTo>
                      <a:pt x="10266" y="1023"/>
                    </a:lnTo>
                    <a:cubicBezTo>
                      <a:pt x="10288" y="576"/>
                      <a:pt x="10671" y="363"/>
                      <a:pt x="10841" y="278"/>
                    </a:cubicBezTo>
                    <a:cubicBezTo>
                      <a:pt x="10948" y="214"/>
                      <a:pt x="11054" y="171"/>
                      <a:pt x="11203" y="171"/>
                    </a:cubicBezTo>
                    <a:cubicBezTo>
                      <a:pt x="11438" y="150"/>
                      <a:pt x="11715" y="107"/>
                      <a:pt x="11991" y="107"/>
                    </a:cubicBezTo>
                    <a:lnTo>
                      <a:pt x="12907" y="107"/>
                    </a:lnTo>
                    <a:cubicBezTo>
                      <a:pt x="13716" y="107"/>
                      <a:pt x="14526" y="107"/>
                      <a:pt x="15165" y="86"/>
                    </a:cubicBezTo>
                    <a:lnTo>
                      <a:pt x="16890" y="86"/>
                    </a:lnTo>
                    <a:cubicBezTo>
                      <a:pt x="17657" y="65"/>
                      <a:pt x="18253" y="43"/>
                      <a:pt x="18849" y="43"/>
                    </a:cubicBezTo>
                    <a:lnTo>
                      <a:pt x="18871" y="43"/>
                    </a:lnTo>
                    <a:cubicBezTo>
                      <a:pt x="19446" y="43"/>
                      <a:pt x="20063" y="65"/>
                      <a:pt x="20723" y="107"/>
                    </a:cubicBezTo>
                    <a:cubicBezTo>
                      <a:pt x="21000" y="128"/>
                      <a:pt x="21298" y="192"/>
                      <a:pt x="21533" y="256"/>
                    </a:cubicBezTo>
                    <a:cubicBezTo>
                      <a:pt x="22001" y="363"/>
                      <a:pt x="22342" y="682"/>
                      <a:pt x="22555" y="1151"/>
                    </a:cubicBezTo>
                    <a:cubicBezTo>
                      <a:pt x="22683" y="1470"/>
                      <a:pt x="22768" y="1811"/>
                      <a:pt x="22789" y="2216"/>
                    </a:cubicBezTo>
                    <a:cubicBezTo>
                      <a:pt x="22811" y="2748"/>
                      <a:pt x="22853" y="3387"/>
                      <a:pt x="22853" y="4047"/>
                    </a:cubicBezTo>
                    <a:cubicBezTo>
                      <a:pt x="22853" y="4601"/>
                      <a:pt x="22789" y="5219"/>
                      <a:pt x="22640" y="5900"/>
                    </a:cubicBezTo>
                    <a:cubicBezTo>
                      <a:pt x="22534" y="6518"/>
                      <a:pt x="22278" y="6880"/>
                      <a:pt x="21448" y="6986"/>
                    </a:cubicBezTo>
                    <a:cubicBezTo>
                      <a:pt x="21426" y="6986"/>
                      <a:pt x="21384" y="7008"/>
                      <a:pt x="21362" y="7008"/>
                    </a:cubicBezTo>
                    <a:cubicBezTo>
                      <a:pt x="21533" y="7029"/>
                      <a:pt x="21703" y="7050"/>
                      <a:pt x="21852" y="7093"/>
                    </a:cubicBezTo>
                    <a:cubicBezTo>
                      <a:pt x="21956" y="7113"/>
                      <a:pt x="22059" y="7134"/>
                      <a:pt x="22163" y="7135"/>
                    </a:cubicBezTo>
                    <a:lnTo>
                      <a:pt x="22163" y="7135"/>
                    </a:lnTo>
                    <a:cubicBezTo>
                      <a:pt x="22308" y="7134"/>
                      <a:pt x="22454" y="7113"/>
                      <a:pt x="22640" y="7071"/>
                    </a:cubicBezTo>
                    <a:cubicBezTo>
                      <a:pt x="22725" y="7050"/>
                      <a:pt x="22768" y="7008"/>
                      <a:pt x="22789" y="6922"/>
                    </a:cubicBezTo>
                    <a:cubicBezTo>
                      <a:pt x="22811" y="6837"/>
                      <a:pt x="22832" y="6731"/>
                      <a:pt x="22832" y="6646"/>
                    </a:cubicBezTo>
                    <a:cubicBezTo>
                      <a:pt x="22853" y="6475"/>
                      <a:pt x="22874" y="6283"/>
                      <a:pt x="22896" y="6092"/>
                    </a:cubicBezTo>
                    <a:cubicBezTo>
                      <a:pt x="22938" y="5581"/>
                      <a:pt x="22981" y="5048"/>
                      <a:pt x="23002" y="4537"/>
                    </a:cubicBezTo>
                    <a:cubicBezTo>
                      <a:pt x="23024" y="3941"/>
                      <a:pt x="23002" y="3323"/>
                      <a:pt x="23002" y="2727"/>
                    </a:cubicBezTo>
                    <a:lnTo>
                      <a:pt x="22981" y="2386"/>
                    </a:lnTo>
                    <a:cubicBezTo>
                      <a:pt x="22981" y="2109"/>
                      <a:pt x="22960" y="1832"/>
                      <a:pt x="22938" y="1534"/>
                    </a:cubicBezTo>
                    <a:cubicBezTo>
                      <a:pt x="22896" y="1215"/>
                      <a:pt x="22811" y="916"/>
                      <a:pt x="22683" y="640"/>
                    </a:cubicBezTo>
                    <a:cubicBezTo>
                      <a:pt x="22555" y="384"/>
                      <a:pt x="22363" y="214"/>
                      <a:pt x="22065" y="150"/>
                    </a:cubicBezTo>
                    <a:cubicBezTo>
                      <a:pt x="21788" y="65"/>
                      <a:pt x="21490" y="43"/>
                      <a:pt x="21149" y="22"/>
                    </a:cubicBezTo>
                    <a:lnTo>
                      <a:pt x="20787" y="22"/>
                    </a:lnTo>
                    <a:cubicBezTo>
                      <a:pt x="20021" y="22"/>
                      <a:pt x="19233" y="1"/>
                      <a:pt x="18466" y="1"/>
                    </a:cubicBezTo>
                    <a:close/>
                    <a:moveTo>
                      <a:pt x="22163" y="7135"/>
                    </a:moveTo>
                    <a:cubicBezTo>
                      <a:pt x="22159" y="7135"/>
                      <a:pt x="22154" y="7135"/>
                      <a:pt x="22150" y="7135"/>
                    </a:cubicBezTo>
                    <a:lnTo>
                      <a:pt x="22172" y="7135"/>
                    </a:lnTo>
                    <a:cubicBezTo>
                      <a:pt x="22169" y="7135"/>
                      <a:pt x="22166" y="7135"/>
                      <a:pt x="22163" y="7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9"/>
              <p:cNvSpPr/>
              <p:nvPr/>
            </p:nvSpPr>
            <p:spPr>
              <a:xfrm>
                <a:off x="3011317" y="1866312"/>
                <a:ext cx="956354" cy="1080697"/>
              </a:xfrm>
              <a:custGeom>
                <a:avLst/>
                <a:gdLst/>
                <a:ahLst/>
                <a:cxnLst/>
                <a:rect l="l" t="t" r="r" b="b"/>
                <a:pathLst>
                  <a:path w="16890" h="19086" extrusionOk="0">
                    <a:moveTo>
                      <a:pt x="13286" y="1273"/>
                    </a:moveTo>
                    <a:cubicBezTo>
                      <a:pt x="13720" y="1273"/>
                      <a:pt x="14108" y="1406"/>
                      <a:pt x="14462" y="1686"/>
                    </a:cubicBezTo>
                    <a:cubicBezTo>
                      <a:pt x="14760" y="1941"/>
                      <a:pt x="14909" y="2261"/>
                      <a:pt x="14909" y="2644"/>
                    </a:cubicBezTo>
                    <a:lnTo>
                      <a:pt x="14888" y="2644"/>
                    </a:lnTo>
                    <a:cubicBezTo>
                      <a:pt x="14867" y="3262"/>
                      <a:pt x="14654" y="3773"/>
                      <a:pt x="14164" y="4156"/>
                    </a:cubicBezTo>
                    <a:cubicBezTo>
                      <a:pt x="13935" y="4350"/>
                      <a:pt x="13662" y="4471"/>
                      <a:pt x="13358" y="4471"/>
                    </a:cubicBezTo>
                    <a:cubicBezTo>
                      <a:pt x="13294" y="4471"/>
                      <a:pt x="13229" y="4466"/>
                      <a:pt x="13163" y="4454"/>
                    </a:cubicBezTo>
                    <a:cubicBezTo>
                      <a:pt x="12929" y="4433"/>
                      <a:pt x="12694" y="4369"/>
                      <a:pt x="12460" y="4263"/>
                    </a:cubicBezTo>
                    <a:cubicBezTo>
                      <a:pt x="11864" y="3965"/>
                      <a:pt x="11544" y="3390"/>
                      <a:pt x="11672" y="2729"/>
                    </a:cubicBezTo>
                    <a:cubicBezTo>
                      <a:pt x="11715" y="2431"/>
                      <a:pt x="11821" y="2154"/>
                      <a:pt x="11991" y="1920"/>
                    </a:cubicBezTo>
                    <a:cubicBezTo>
                      <a:pt x="12162" y="1664"/>
                      <a:pt x="12375" y="1473"/>
                      <a:pt x="12694" y="1409"/>
                    </a:cubicBezTo>
                    <a:cubicBezTo>
                      <a:pt x="12843" y="1388"/>
                      <a:pt x="12971" y="1302"/>
                      <a:pt x="13099" y="1281"/>
                    </a:cubicBezTo>
                    <a:cubicBezTo>
                      <a:pt x="13162" y="1276"/>
                      <a:pt x="13225" y="1273"/>
                      <a:pt x="13286" y="1273"/>
                    </a:cubicBezTo>
                    <a:close/>
                    <a:moveTo>
                      <a:pt x="5304" y="1111"/>
                    </a:moveTo>
                    <a:cubicBezTo>
                      <a:pt x="5815" y="1111"/>
                      <a:pt x="6326" y="1132"/>
                      <a:pt x="6859" y="1132"/>
                    </a:cubicBezTo>
                    <a:cubicBezTo>
                      <a:pt x="7349" y="1132"/>
                      <a:pt x="7817" y="1153"/>
                      <a:pt x="8307" y="1175"/>
                    </a:cubicBezTo>
                    <a:cubicBezTo>
                      <a:pt x="8690" y="1175"/>
                      <a:pt x="9074" y="1153"/>
                      <a:pt x="9457" y="1153"/>
                    </a:cubicBezTo>
                    <a:cubicBezTo>
                      <a:pt x="9819" y="1153"/>
                      <a:pt x="10160" y="1132"/>
                      <a:pt x="10522" y="1132"/>
                    </a:cubicBezTo>
                    <a:cubicBezTo>
                      <a:pt x="11054" y="1132"/>
                      <a:pt x="11267" y="1388"/>
                      <a:pt x="11225" y="1941"/>
                    </a:cubicBezTo>
                    <a:cubicBezTo>
                      <a:pt x="11182" y="2218"/>
                      <a:pt x="11140" y="2495"/>
                      <a:pt x="11054" y="2751"/>
                    </a:cubicBezTo>
                    <a:cubicBezTo>
                      <a:pt x="10820" y="3709"/>
                      <a:pt x="11544" y="4966"/>
                      <a:pt x="12843" y="5051"/>
                    </a:cubicBezTo>
                    <a:cubicBezTo>
                      <a:pt x="12905" y="5056"/>
                      <a:pt x="12966" y="5058"/>
                      <a:pt x="13027" y="5058"/>
                    </a:cubicBezTo>
                    <a:cubicBezTo>
                      <a:pt x="13485" y="5058"/>
                      <a:pt x="13899" y="4922"/>
                      <a:pt x="14313" y="4753"/>
                    </a:cubicBezTo>
                    <a:cubicBezTo>
                      <a:pt x="14483" y="4667"/>
                      <a:pt x="14632" y="4604"/>
                      <a:pt x="14781" y="4540"/>
                    </a:cubicBezTo>
                    <a:cubicBezTo>
                      <a:pt x="14888" y="4497"/>
                      <a:pt x="14994" y="4476"/>
                      <a:pt x="15101" y="4454"/>
                    </a:cubicBezTo>
                    <a:cubicBezTo>
                      <a:pt x="15122" y="4452"/>
                      <a:pt x="15143" y="4451"/>
                      <a:pt x="15162" y="4451"/>
                    </a:cubicBezTo>
                    <a:cubicBezTo>
                      <a:pt x="15339" y="4451"/>
                      <a:pt x="15450" y="4537"/>
                      <a:pt x="15527" y="4710"/>
                    </a:cubicBezTo>
                    <a:cubicBezTo>
                      <a:pt x="15548" y="4753"/>
                      <a:pt x="15548" y="4816"/>
                      <a:pt x="15569" y="4859"/>
                    </a:cubicBezTo>
                    <a:cubicBezTo>
                      <a:pt x="15719" y="5754"/>
                      <a:pt x="15889" y="6669"/>
                      <a:pt x="15868" y="7585"/>
                    </a:cubicBezTo>
                    <a:cubicBezTo>
                      <a:pt x="15846" y="8011"/>
                      <a:pt x="15825" y="8416"/>
                      <a:pt x="15804" y="8820"/>
                    </a:cubicBezTo>
                    <a:cubicBezTo>
                      <a:pt x="15804" y="9268"/>
                      <a:pt x="15804" y="9694"/>
                      <a:pt x="15804" y="10311"/>
                    </a:cubicBezTo>
                    <a:cubicBezTo>
                      <a:pt x="15825" y="10993"/>
                      <a:pt x="15846" y="11866"/>
                      <a:pt x="15889" y="12739"/>
                    </a:cubicBezTo>
                    <a:cubicBezTo>
                      <a:pt x="15932" y="13676"/>
                      <a:pt x="15995" y="14613"/>
                      <a:pt x="16059" y="15550"/>
                    </a:cubicBezTo>
                    <a:cubicBezTo>
                      <a:pt x="16081" y="16019"/>
                      <a:pt x="16081" y="16466"/>
                      <a:pt x="16081" y="16935"/>
                    </a:cubicBezTo>
                    <a:cubicBezTo>
                      <a:pt x="16102" y="16977"/>
                      <a:pt x="16081" y="17020"/>
                      <a:pt x="16081" y="17084"/>
                    </a:cubicBezTo>
                    <a:cubicBezTo>
                      <a:pt x="16038" y="17510"/>
                      <a:pt x="15825" y="17765"/>
                      <a:pt x="15399" y="17851"/>
                    </a:cubicBezTo>
                    <a:cubicBezTo>
                      <a:pt x="15229" y="17893"/>
                      <a:pt x="15016" y="17936"/>
                      <a:pt x="14824" y="17936"/>
                    </a:cubicBezTo>
                    <a:cubicBezTo>
                      <a:pt x="13292" y="17976"/>
                      <a:pt x="11761" y="18108"/>
                      <a:pt x="10229" y="18108"/>
                    </a:cubicBezTo>
                    <a:cubicBezTo>
                      <a:pt x="10121" y="18108"/>
                      <a:pt x="10013" y="18108"/>
                      <a:pt x="9904" y="18106"/>
                    </a:cubicBezTo>
                    <a:cubicBezTo>
                      <a:pt x="9457" y="18106"/>
                      <a:pt x="9010" y="18085"/>
                      <a:pt x="8563" y="18021"/>
                    </a:cubicBezTo>
                    <a:cubicBezTo>
                      <a:pt x="8222" y="17978"/>
                      <a:pt x="8051" y="17787"/>
                      <a:pt x="8073" y="17446"/>
                    </a:cubicBezTo>
                    <a:cubicBezTo>
                      <a:pt x="8073" y="17276"/>
                      <a:pt x="8094" y="17126"/>
                      <a:pt x="8158" y="16977"/>
                    </a:cubicBezTo>
                    <a:cubicBezTo>
                      <a:pt x="8222" y="16786"/>
                      <a:pt x="8328" y="16573"/>
                      <a:pt x="8435" y="16381"/>
                    </a:cubicBezTo>
                    <a:cubicBezTo>
                      <a:pt x="8584" y="16083"/>
                      <a:pt x="8733" y="15785"/>
                      <a:pt x="8903" y="15487"/>
                    </a:cubicBezTo>
                    <a:cubicBezTo>
                      <a:pt x="9287" y="14762"/>
                      <a:pt x="9478" y="13974"/>
                      <a:pt x="9564" y="13165"/>
                    </a:cubicBezTo>
                    <a:cubicBezTo>
                      <a:pt x="9691" y="11930"/>
                      <a:pt x="9691" y="10695"/>
                      <a:pt x="9564" y="9481"/>
                    </a:cubicBezTo>
                    <a:cubicBezTo>
                      <a:pt x="9500" y="8927"/>
                      <a:pt x="9414" y="8394"/>
                      <a:pt x="9159" y="7905"/>
                    </a:cubicBezTo>
                    <a:cubicBezTo>
                      <a:pt x="8839" y="7202"/>
                      <a:pt x="8499" y="6499"/>
                      <a:pt x="8137" y="5817"/>
                    </a:cubicBezTo>
                    <a:cubicBezTo>
                      <a:pt x="7775" y="5136"/>
                      <a:pt x="7370" y="4454"/>
                      <a:pt x="6965" y="3794"/>
                    </a:cubicBezTo>
                    <a:cubicBezTo>
                      <a:pt x="6667" y="3304"/>
                      <a:pt x="6284" y="2900"/>
                      <a:pt x="5858" y="2559"/>
                    </a:cubicBezTo>
                    <a:cubicBezTo>
                      <a:pt x="5581" y="2346"/>
                      <a:pt x="5325" y="2112"/>
                      <a:pt x="5070" y="1899"/>
                    </a:cubicBezTo>
                    <a:cubicBezTo>
                      <a:pt x="4985" y="1835"/>
                      <a:pt x="4921" y="1750"/>
                      <a:pt x="4857" y="1664"/>
                    </a:cubicBezTo>
                    <a:cubicBezTo>
                      <a:pt x="4708" y="1430"/>
                      <a:pt x="4835" y="1175"/>
                      <a:pt x="5112" y="1132"/>
                    </a:cubicBezTo>
                    <a:cubicBezTo>
                      <a:pt x="5176" y="1111"/>
                      <a:pt x="5240" y="1111"/>
                      <a:pt x="5304" y="1111"/>
                    </a:cubicBezTo>
                    <a:close/>
                    <a:moveTo>
                      <a:pt x="11942" y="0"/>
                    </a:moveTo>
                    <a:cubicBezTo>
                      <a:pt x="11140" y="0"/>
                      <a:pt x="10341" y="21"/>
                      <a:pt x="9542" y="67"/>
                    </a:cubicBezTo>
                    <a:cubicBezTo>
                      <a:pt x="8030" y="131"/>
                      <a:pt x="6539" y="174"/>
                      <a:pt x="5048" y="174"/>
                    </a:cubicBezTo>
                    <a:cubicBezTo>
                      <a:pt x="3494" y="174"/>
                      <a:pt x="1918" y="152"/>
                      <a:pt x="363" y="131"/>
                    </a:cubicBezTo>
                    <a:lnTo>
                      <a:pt x="1" y="131"/>
                    </a:lnTo>
                    <a:cubicBezTo>
                      <a:pt x="65" y="216"/>
                      <a:pt x="150" y="238"/>
                      <a:pt x="214" y="259"/>
                    </a:cubicBezTo>
                    <a:cubicBezTo>
                      <a:pt x="1364" y="493"/>
                      <a:pt x="2429" y="962"/>
                      <a:pt x="3472" y="1451"/>
                    </a:cubicBezTo>
                    <a:cubicBezTo>
                      <a:pt x="3643" y="1515"/>
                      <a:pt x="3813" y="1622"/>
                      <a:pt x="3984" y="1728"/>
                    </a:cubicBezTo>
                    <a:cubicBezTo>
                      <a:pt x="4601" y="2112"/>
                      <a:pt x="5112" y="2602"/>
                      <a:pt x="5602" y="3113"/>
                    </a:cubicBezTo>
                    <a:cubicBezTo>
                      <a:pt x="6156" y="3666"/>
                      <a:pt x="6603" y="4284"/>
                      <a:pt x="6965" y="4987"/>
                    </a:cubicBezTo>
                    <a:cubicBezTo>
                      <a:pt x="7285" y="5604"/>
                      <a:pt x="7604" y="6222"/>
                      <a:pt x="7924" y="6840"/>
                    </a:cubicBezTo>
                    <a:cubicBezTo>
                      <a:pt x="8137" y="7266"/>
                      <a:pt x="8307" y="7713"/>
                      <a:pt x="8435" y="8160"/>
                    </a:cubicBezTo>
                    <a:cubicBezTo>
                      <a:pt x="8669" y="8906"/>
                      <a:pt x="8797" y="9672"/>
                      <a:pt x="8946" y="10418"/>
                    </a:cubicBezTo>
                    <a:cubicBezTo>
                      <a:pt x="9116" y="11334"/>
                      <a:pt x="9116" y="12249"/>
                      <a:pt x="8903" y="13165"/>
                    </a:cubicBezTo>
                    <a:cubicBezTo>
                      <a:pt x="8648" y="14230"/>
                      <a:pt x="8328" y="15274"/>
                      <a:pt x="7924" y="16296"/>
                    </a:cubicBezTo>
                    <a:cubicBezTo>
                      <a:pt x="7583" y="17190"/>
                      <a:pt x="7136" y="18000"/>
                      <a:pt x="6582" y="18788"/>
                    </a:cubicBezTo>
                    <a:cubicBezTo>
                      <a:pt x="6561" y="18830"/>
                      <a:pt x="6539" y="18873"/>
                      <a:pt x="6497" y="18979"/>
                    </a:cubicBezTo>
                    <a:cubicBezTo>
                      <a:pt x="6582" y="18979"/>
                      <a:pt x="6648" y="18970"/>
                      <a:pt x="6702" y="18970"/>
                    </a:cubicBezTo>
                    <a:cubicBezTo>
                      <a:pt x="6729" y="18970"/>
                      <a:pt x="6752" y="18972"/>
                      <a:pt x="6774" y="18979"/>
                    </a:cubicBezTo>
                    <a:cubicBezTo>
                      <a:pt x="7221" y="18979"/>
                      <a:pt x="7647" y="19001"/>
                      <a:pt x="8094" y="19022"/>
                    </a:cubicBezTo>
                    <a:cubicBezTo>
                      <a:pt x="8839" y="19043"/>
                      <a:pt x="9585" y="19086"/>
                      <a:pt x="10330" y="19086"/>
                    </a:cubicBezTo>
                    <a:cubicBezTo>
                      <a:pt x="11949" y="19043"/>
                      <a:pt x="13589" y="19001"/>
                      <a:pt x="15207" y="18873"/>
                    </a:cubicBezTo>
                    <a:cubicBezTo>
                      <a:pt x="15697" y="18852"/>
                      <a:pt x="16187" y="18852"/>
                      <a:pt x="16656" y="18830"/>
                    </a:cubicBezTo>
                    <a:cubicBezTo>
                      <a:pt x="16741" y="18830"/>
                      <a:pt x="16805" y="18809"/>
                      <a:pt x="16890" y="18788"/>
                    </a:cubicBezTo>
                    <a:cubicBezTo>
                      <a:pt x="16890" y="18639"/>
                      <a:pt x="16890" y="18511"/>
                      <a:pt x="16890" y="18383"/>
                    </a:cubicBezTo>
                    <a:cubicBezTo>
                      <a:pt x="16869" y="17787"/>
                      <a:pt x="16847" y="17212"/>
                      <a:pt x="16826" y="16637"/>
                    </a:cubicBezTo>
                    <a:cubicBezTo>
                      <a:pt x="16826" y="16232"/>
                      <a:pt x="16826" y="15806"/>
                      <a:pt x="16805" y="15401"/>
                    </a:cubicBezTo>
                    <a:cubicBezTo>
                      <a:pt x="16762" y="14251"/>
                      <a:pt x="16720" y="13080"/>
                      <a:pt x="16677" y="11930"/>
                    </a:cubicBezTo>
                    <a:cubicBezTo>
                      <a:pt x="16656" y="11781"/>
                      <a:pt x="16656" y="11632"/>
                      <a:pt x="16656" y="11504"/>
                    </a:cubicBezTo>
                    <a:cubicBezTo>
                      <a:pt x="16613" y="10588"/>
                      <a:pt x="16570" y="9672"/>
                      <a:pt x="16549" y="8735"/>
                    </a:cubicBezTo>
                    <a:cubicBezTo>
                      <a:pt x="16507" y="7819"/>
                      <a:pt x="16507" y="6904"/>
                      <a:pt x="16485" y="5988"/>
                    </a:cubicBezTo>
                    <a:cubicBezTo>
                      <a:pt x="16443" y="4604"/>
                      <a:pt x="16421" y="3240"/>
                      <a:pt x="16507" y="1856"/>
                    </a:cubicBezTo>
                    <a:cubicBezTo>
                      <a:pt x="16528" y="1515"/>
                      <a:pt x="16528" y="1175"/>
                      <a:pt x="16528" y="855"/>
                    </a:cubicBezTo>
                    <a:cubicBezTo>
                      <a:pt x="16528" y="685"/>
                      <a:pt x="16507" y="536"/>
                      <a:pt x="16507" y="344"/>
                    </a:cubicBezTo>
                    <a:cubicBezTo>
                      <a:pt x="16357" y="301"/>
                      <a:pt x="16251" y="259"/>
                      <a:pt x="16144" y="259"/>
                    </a:cubicBezTo>
                    <a:cubicBezTo>
                      <a:pt x="15442" y="174"/>
                      <a:pt x="14739" y="88"/>
                      <a:pt x="14036" y="46"/>
                    </a:cubicBezTo>
                    <a:cubicBezTo>
                      <a:pt x="13334" y="16"/>
                      <a:pt x="12637" y="0"/>
                      <a:pt x="119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9"/>
              <p:cNvSpPr/>
              <p:nvPr/>
            </p:nvSpPr>
            <p:spPr>
              <a:xfrm>
                <a:off x="1113199" y="1481162"/>
                <a:ext cx="1029907" cy="414307"/>
              </a:xfrm>
              <a:custGeom>
                <a:avLst/>
                <a:gdLst/>
                <a:ahLst/>
                <a:cxnLst/>
                <a:rect l="l" t="t" r="r" b="b"/>
                <a:pathLst>
                  <a:path w="18189" h="7317" extrusionOk="0">
                    <a:moveTo>
                      <a:pt x="10358" y="0"/>
                    </a:moveTo>
                    <a:cubicBezTo>
                      <a:pt x="10250" y="0"/>
                      <a:pt x="10141" y="4"/>
                      <a:pt x="10032" y="11"/>
                    </a:cubicBezTo>
                    <a:cubicBezTo>
                      <a:pt x="9265" y="54"/>
                      <a:pt x="8541" y="160"/>
                      <a:pt x="7817" y="352"/>
                    </a:cubicBezTo>
                    <a:cubicBezTo>
                      <a:pt x="7412" y="459"/>
                      <a:pt x="6986" y="544"/>
                      <a:pt x="6581" y="608"/>
                    </a:cubicBezTo>
                    <a:cubicBezTo>
                      <a:pt x="6028" y="693"/>
                      <a:pt x="5474" y="757"/>
                      <a:pt x="4920" y="821"/>
                    </a:cubicBezTo>
                    <a:cubicBezTo>
                      <a:pt x="3770" y="927"/>
                      <a:pt x="2918" y="1502"/>
                      <a:pt x="2301" y="2482"/>
                    </a:cubicBezTo>
                    <a:cubicBezTo>
                      <a:pt x="2173" y="2695"/>
                      <a:pt x="2045" y="2908"/>
                      <a:pt x="1939" y="3142"/>
                    </a:cubicBezTo>
                    <a:cubicBezTo>
                      <a:pt x="1747" y="3589"/>
                      <a:pt x="1534" y="4037"/>
                      <a:pt x="1342" y="4505"/>
                    </a:cubicBezTo>
                    <a:cubicBezTo>
                      <a:pt x="980" y="5421"/>
                      <a:pt x="554" y="6294"/>
                      <a:pt x="86" y="7146"/>
                    </a:cubicBezTo>
                    <a:cubicBezTo>
                      <a:pt x="43" y="7189"/>
                      <a:pt x="0" y="7231"/>
                      <a:pt x="64" y="7316"/>
                    </a:cubicBezTo>
                    <a:cubicBezTo>
                      <a:pt x="107" y="7274"/>
                      <a:pt x="128" y="7252"/>
                      <a:pt x="171" y="7210"/>
                    </a:cubicBezTo>
                    <a:cubicBezTo>
                      <a:pt x="618" y="6827"/>
                      <a:pt x="1065" y="6443"/>
                      <a:pt x="1513" y="6060"/>
                    </a:cubicBezTo>
                    <a:cubicBezTo>
                      <a:pt x="2045" y="5613"/>
                      <a:pt x="2556" y="5165"/>
                      <a:pt x="3089" y="4718"/>
                    </a:cubicBezTo>
                    <a:cubicBezTo>
                      <a:pt x="3493" y="4399"/>
                      <a:pt x="3898" y="4079"/>
                      <a:pt x="4324" y="3760"/>
                    </a:cubicBezTo>
                    <a:cubicBezTo>
                      <a:pt x="4579" y="3568"/>
                      <a:pt x="4878" y="3440"/>
                      <a:pt x="5197" y="3334"/>
                    </a:cubicBezTo>
                    <a:cubicBezTo>
                      <a:pt x="5304" y="3312"/>
                      <a:pt x="5410" y="3291"/>
                      <a:pt x="5517" y="3270"/>
                    </a:cubicBezTo>
                    <a:cubicBezTo>
                      <a:pt x="5561" y="3268"/>
                      <a:pt x="5604" y="3267"/>
                      <a:pt x="5648" y="3267"/>
                    </a:cubicBezTo>
                    <a:cubicBezTo>
                      <a:pt x="6130" y="3267"/>
                      <a:pt x="6578" y="3376"/>
                      <a:pt x="7007" y="3611"/>
                    </a:cubicBezTo>
                    <a:cubicBezTo>
                      <a:pt x="7348" y="3781"/>
                      <a:pt x="7668" y="3994"/>
                      <a:pt x="7944" y="4228"/>
                    </a:cubicBezTo>
                    <a:cubicBezTo>
                      <a:pt x="8056" y="4324"/>
                      <a:pt x="8156" y="4372"/>
                      <a:pt x="8280" y="4372"/>
                    </a:cubicBezTo>
                    <a:cubicBezTo>
                      <a:pt x="8321" y="4372"/>
                      <a:pt x="8365" y="4367"/>
                      <a:pt x="8413" y="4356"/>
                    </a:cubicBezTo>
                    <a:cubicBezTo>
                      <a:pt x="8754" y="4271"/>
                      <a:pt x="9095" y="4228"/>
                      <a:pt x="9435" y="4143"/>
                    </a:cubicBezTo>
                    <a:cubicBezTo>
                      <a:pt x="9861" y="4058"/>
                      <a:pt x="10309" y="3973"/>
                      <a:pt x="10671" y="3738"/>
                    </a:cubicBezTo>
                    <a:cubicBezTo>
                      <a:pt x="11139" y="3824"/>
                      <a:pt x="11544" y="3930"/>
                      <a:pt x="11970" y="3973"/>
                    </a:cubicBezTo>
                    <a:cubicBezTo>
                      <a:pt x="12396" y="4015"/>
                      <a:pt x="12816" y="4031"/>
                      <a:pt x="13237" y="4031"/>
                    </a:cubicBezTo>
                    <a:cubicBezTo>
                      <a:pt x="13658" y="4031"/>
                      <a:pt x="14078" y="4015"/>
                      <a:pt x="14504" y="3994"/>
                    </a:cubicBezTo>
                    <a:cubicBezTo>
                      <a:pt x="14547" y="3994"/>
                      <a:pt x="14568" y="3973"/>
                      <a:pt x="14611" y="3973"/>
                    </a:cubicBezTo>
                    <a:cubicBezTo>
                      <a:pt x="15356" y="3887"/>
                      <a:pt x="16080" y="3674"/>
                      <a:pt x="16804" y="3504"/>
                    </a:cubicBezTo>
                    <a:cubicBezTo>
                      <a:pt x="16975" y="3462"/>
                      <a:pt x="17124" y="3398"/>
                      <a:pt x="17294" y="3334"/>
                    </a:cubicBezTo>
                    <a:cubicBezTo>
                      <a:pt x="17486" y="3249"/>
                      <a:pt x="17677" y="3163"/>
                      <a:pt x="17848" y="3014"/>
                    </a:cubicBezTo>
                    <a:cubicBezTo>
                      <a:pt x="18082" y="2759"/>
                      <a:pt x="18189" y="2482"/>
                      <a:pt x="18103" y="2120"/>
                    </a:cubicBezTo>
                    <a:lnTo>
                      <a:pt x="18103" y="2120"/>
                    </a:lnTo>
                    <a:cubicBezTo>
                      <a:pt x="18061" y="2141"/>
                      <a:pt x="18018" y="2141"/>
                      <a:pt x="17997" y="2141"/>
                    </a:cubicBezTo>
                    <a:cubicBezTo>
                      <a:pt x="17720" y="2311"/>
                      <a:pt x="17422" y="2375"/>
                      <a:pt x="17124" y="2397"/>
                    </a:cubicBezTo>
                    <a:cubicBezTo>
                      <a:pt x="16905" y="2412"/>
                      <a:pt x="16684" y="2422"/>
                      <a:pt x="16462" y="2422"/>
                    </a:cubicBezTo>
                    <a:cubicBezTo>
                      <a:pt x="16078" y="2422"/>
                      <a:pt x="15691" y="2392"/>
                      <a:pt x="15313" y="2311"/>
                    </a:cubicBezTo>
                    <a:cubicBezTo>
                      <a:pt x="15037" y="2248"/>
                      <a:pt x="14760" y="2184"/>
                      <a:pt x="14483" y="2077"/>
                    </a:cubicBezTo>
                    <a:cubicBezTo>
                      <a:pt x="14036" y="1928"/>
                      <a:pt x="13780" y="1609"/>
                      <a:pt x="13716" y="1119"/>
                    </a:cubicBezTo>
                    <a:cubicBezTo>
                      <a:pt x="13695" y="948"/>
                      <a:pt x="13674" y="778"/>
                      <a:pt x="13652" y="608"/>
                    </a:cubicBezTo>
                    <a:cubicBezTo>
                      <a:pt x="13588" y="586"/>
                      <a:pt x="13546" y="565"/>
                      <a:pt x="13482" y="544"/>
                    </a:cubicBezTo>
                    <a:cubicBezTo>
                      <a:pt x="12949" y="437"/>
                      <a:pt x="12396" y="309"/>
                      <a:pt x="11863" y="182"/>
                    </a:cubicBezTo>
                    <a:cubicBezTo>
                      <a:pt x="11355" y="77"/>
                      <a:pt x="10861" y="0"/>
                      <a:pt x="10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9"/>
              <p:cNvSpPr/>
              <p:nvPr/>
            </p:nvSpPr>
            <p:spPr>
              <a:xfrm>
                <a:off x="3184980" y="2944245"/>
                <a:ext cx="782693" cy="158826"/>
              </a:xfrm>
              <a:custGeom>
                <a:avLst/>
                <a:gdLst/>
                <a:ahLst/>
                <a:cxnLst/>
                <a:rect l="l" t="t" r="r" b="b"/>
                <a:pathLst>
                  <a:path w="13823" h="2805" extrusionOk="0">
                    <a:moveTo>
                      <a:pt x="12931" y="1"/>
                    </a:moveTo>
                    <a:cubicBezTo>
                      <a:pt x="12652" y="1"/>
                      <a:pt x="12375" y="6"/>
                      <a:pt x="12098" y="28"/>
                    </a:cubicBezTo>
                    <a:cubicBezTo>
                      <a:pt x="11310" y="91"/>
                      <a:pt x="10500" y="155"/>
                      <a:pt x="9712" y="155"/>
                    </a:cubicBezTo>
                    <a:cubicBezTo>
                      <a:pt x="8924" y="177"/>
                      <a:pt x="8136" y="219"/>
                      <a:pt x="7370" y="241"/>
                    </a:cubicBezTo>
                    <a:cubicBezTo>
                      <a:pt x="6560" y="241"/>
                      <a:pt x="5772" y="241"/>
                      <a:pt x="4963" y="177"/>
                    </a:cubicBezTo>
                    <a:cubicBezTo>
                      <a:pt x="4626" y="152"/>
                      <a:pt x="4282" y="141"/>
                      <a:pt x="3939" y="141"/>
                    </a:cubicBezTo>
                    <a:cubicBezTo>
                      <a:pt x="3697" y="141"/>
                      <a:pt x="3455" y="147"/>
                      <a:pt x="3217" y="155"/>
                    </a:cubicBezTo>
                    <a:cubicBezTo>
                      <a:pt x="2961" y="411"/>
                      <a:pt x="2748" y="666"/>
                      <a:pt x="2493" y="901"/>
                    </a:cubicBezTo>
                    <a:cubicBezTo>
                      <a:pt x="2258" y="1114"/>
                      <a:pt x="2003" y="1327"/>
                      <a:pt x="1747" y="1518"/>
                    </a:cubicBezTo>
                    <a:cubicBezTo>
                      <a:pt x="1470" y="1710"/>
                      <a:pt x="1172" y="1902"/>
                      <a:pt x="895" y="2093"/>
                    </a:cubicBezTo>
                    <a:cubicBezTo>
                      <a:pt x="618" y="2264"/>
                      <a:pt x="299" y="2392"/>
                      <a:pt x="1" y="2605"/>
                    </a:cubicBezTo>
                    <a:cubicBezTo>
                      <a:pt x="171" y="2668"/>
                      <a:pt x="320" y="2668"/>
                      <a:pt x="469" y="2668"/>
                    </a:cubicBezTo>
                    <a:cubicBezTo>
                      <a:pt x="874" y="2690"/>
                      <a:pt x="1279" y="2690"/>
                      <a:pt x="1705" y="2711"/>
                    </a:cubicBezTo>
                    <a:cubicBezTo>
                      <a:pt x="2224" y="2735"/>
                      <a:pt x="2743" y="2747"/>
                      <a:pt x="3262" y="2747"/>
                    </a:cubicBezTo>
                    <a:cubicBezTo>
                      <a:pt x="4127" y="2747"/>
                      <a:pt x="4992" y="2714"/>
                      <a:pt x="5858" y="2647"/>
                    </a:cubicBezTo>
                    <a:cubicBezTo>
                      <a:pt x="6257" y="2622"/>
                      <a:pt x="6663" y="2612"/>
                      <a:pt x="7069" y="2612"/>
                    </a:cubicBezTo>
                    <a:cubicBezTo>
                      <a:pt x="7355" y="2612"/>
                      <a:pt x="7641" y="2617"/>
                      <a:pt x="7923" y="2626"/>
                    </a:cubicBezTo>
                    <a:cubicBezTo>
                      <a:pt x="9010" y="2668"/>
                      <a:pt x="10096" y="2690"/>
                      <a:pt x="11182" y="2690"/>
                    </a:cubicBezTo>
                    <a:cubicBezTo>
                      <a:pt x="11757" y="2711"/>
                      <a:pt x="12311" y="2711"/>
                      <a:pt x="12886" y="2796"/>
                    </a:cubicBezTo>
                    <a:cubicBezTo>
                      <a:pt x="12926" y="2802"/>
                      <a:pt x="12966" y="2805"/>
                      <a:pt x="13005" y="2805"/>
                    </a:cubicBezTo>
                    <a:cubicBezTo>
                      <a:pt x="13113" y="2805"/>
                      <a:pt x="13218" y="2785"/>
                      <a:pt x="13312" y="2754"/>
                    </a:cubicBezTo>
                    <a:cubicBezTo>
                      <a:pt x="13546" y="2647"/>
                      <a:pt x="13716" y="2519"/>
                      <a:pt x="13716" y="2221"/>
                    </a:cubicBezTo>
                    <a:cubicBezTo>
                      <a:pt x="13759" y="1561"/>
                      <a:pt x="13823" y="922"/>
                      <a:pt x="13823" y="262"/>
                    </a:cubicBezTo>
                    <a:cubicBezTo>
                      <a:pt x="13823" y="177"/>
                      <a:pt x="13780" y="113"/>
                      <a:pt x="13780" y="6"/>
                    </a:cubicBezTo>
                    <a:cubicBezTo>
                      <a:pt x="13493" y="6"/>
                      <a:pt x="13211" y="1"/>
                      <a:pt x="12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9"/>
              <p:cNvSpPr/>
              <p:nvPr/>
            </p:nvSpPr>
            <p:spPr>
              <a:xfrm>
                <a:off x="3244094" y="2962648"/>
                <a:ext cx="705516" cy="121852"/>
              </a:xfrm>
              <a:custGeom>
                <a:avLst/>
                <a:gdLst/>
                <a:ahLst/>
                <a:cxnLst/>
                <a:rect l="l" t="t" r="r" b="b"/>
                <a:pathLst>
                  <a:path w="12460" h="2152" extrusionOk="0">
                    <a:moveTo>
                      <a:pt x="11906" y="1"/>
                    </a:moveTo>
                    <a:cubicBezTo>
                      <a:pt x="11650" y="1"/>
                      <a:pt x="11352" y="1"/>
                      <a:pt x="11075" y="22"/>
                    </a:cubicBezTo>
                    <a:cubicBezTo>
                      <a:pt x="10202" y="107"/>
                      <a:pt x="9414" y="150"/>
                      <a:pt x="8668" y="150"/>
                    </a:cubicBezTo>
                    <a:cubicBezTo>
                      <a:pt x="8285" y="171"/>
                      <a:pt x="7902" y="171"/>
                      <a:pt x="7540" y="192"/>
                    </a:cubicBezTo>
                    <a:cubicBezTo>
                      <a:pt x="7135" y="214"/>
                      <a:pt x="6730" y="214"/>
                      <a:pt x="6326" y="235"/>
                    </a:cubicBezTo>
                    <a:lnTo>
                      <a:pt x="5687" y="235"/>
                    </a:lnTo>
                    <a:cubicBezTo>
                      <a:pt x="5048" y="235"/>
                      <a:pt x="4452" y="214"/>
                      <a:pt x="3898" y="171"/>
                    </a:cubicBezTo>
                    <a:cubicBezTo>
                      <a:pt x="3600" y="150"/>
                      <a:pt x="3280" y="129"/>
                      <a:pt x="2939" y="129"/>
                    </a:cubicBezTo>
                    <a:cubicBezTo>
                      <a:pt x="2748" y="129"/>
                      <a:pt x="2556" y="129"/>
                      <a:pt x="2322" y="150"/>
                    </a:cubicBezTo>
                    <a:cubicBezTo>
                      <a:pt x="2279" y="192"/>
                      <a:pt x="2215" y="235"/>
                      <a:pt x="2173" y="299"/>
                    </a:cubicBezTo>
                    <a:cubicBezTo>
                      <a:pt x="2002" y="469"/>
                      <a:pt x="1853" y="640"/>
                      <a:pt x="1662" y="810"/>
                    </a:cubicBezTo>
                    <a:cubicBezTo>
                      <a:pt x="1385" y="1066"/>
                      <a:pt x="1108" y="1279"/>
                      <a:pt x="874" y="1449"/>
                    </a:cubicBezTo>
                    <a:cubicBezTo>
                      <a:pt x="639" y="1619"/>
                      <a:pt x="405" y="1790"/>
                      <a:pt x="149" y="1939"/>
                    </a:cubicBezTo>
                    <a:cubicBezTo>
                      <a:pt x="149" y="1939"/>
                      <a:pt x="22" y="2045"/>
                      <a:pt x="0" y="2045"/>
                    </a:cubicBezTo>
                    <a:cubicBezTo>
                      <a:pt x="235" y="2045"/>
                      <a:pt x="448" y="2045"/>
                      <a:pt x="661" y="2067"/>
                    </a:cubicBezTo>
                    <a:cubicBezTo>
                      <a:pt x="1150" y="2088"/>
                      <a:pt x="1662" y="2109"/>
                      <a:pt x="2173" y="2109"/>
                    </a:cubicBezTo>
                    <a:cubicBezTo>
                      <a:pt x="2982" y="2109"/>
                      <a:pt x="3834" y="2067"/>
                      <a:pt x="4792" y="2003"/>
                    </a:cubicBezTo>
                    <a:cubicBezTo>
                      <a:pt x="5176" y="1981"/>
                      <a:pt x="5602" y="1981"/>
                      <a:pt x="6049" y="1981"/>
                    </a:cubicBezTo>
                    <a:lnTo>
                      <a:pt x="6879" y="1981"/>
                    </a:lnTo>
                    <a:cubicBezTo>
                      <a:pt x="7774" y="2003"/>
                      <a:pt x="8945" y="2024"/>
                      <a:pt x="10138" y="2045"/>
                    </a:cubicBezTo>
                    <a:cubicBezTo>
                      <a:pt x="10734" y="2067"/>
                      <a:pt x="11309" y="2067"/>
                      <a:pt x="11884" y="2152"/>
                    </a:cubicBezTo>
                    <a:lnTo>
                      <a:pt x="11970" y="2152"/>
                    </a:lnTo>
                    <a:cubicBezTo>
                      <a:pt x="12033" y="2152"/>
                      <a:pt x="12097" y="2152"/>
                      <a:pt x="12140" y="2130"/>
                    </a:cubicBezTo>
                    <a:cubicBezTo>
                      <a:pt x="12332" y="2045"/>
                      <a:pt x="12353" y="1981"/>
                      <a:pt x="12353" y="1875"/>
                    </a:cubicBezTo>
                    <a:cubicBezTo>
                      <a:pt x="12374" y="1683"/>
                      <a:pt x="12374" y="1492"/>
                      <a:pt x="12396" y="1300"/>
                    </a:cubicBezTo>
                    <a:cubicBezTo>
                      <a:pt x="12417" y="874"/>
                      <a:pt x="12459" y="427"/>
                      <a:pt x="124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9"/>
              <p:cNvSpPr/>
              <p:nvPr/>
            </p:nvSpPr>
            <p:spPr>
              <a:xfrm>
                <a:off x="2241979" y="1878769"/>
                <a:ext cx="1274686" cy="1276328"/>
              </a:xfrm>
              <a:custGeom>
                <a:avLst/>
                <a:gdLst/>
                <a:ahLst/>
                <a:cxnLst/>
                <a:rect l="l" t="t" r="r" b="b"/>
                <a:pathLst>
                  <a:path w="22512" h="22541" extrusionOk="0">
                    <a:moveTo>
                      <a:pt x="11453" y="440"/>
                    </a:moveTo>
                    <a:cubicBezTo>
                      <a:pt x="12888" y="440"/>
                      <a:pt x="14294" y="729"/>
                      <a:pt x="15654" y="1338"/>
                    </a:cubicBezTo>
                    <a:cubicBezTo>
                      <a:pt x="15952" y="1466"/>
                      <a:pt x="16250" y="1594"/>
                      <a:pt x="16548" y="1721"/>
                    </a:cubicBezTo>
                    <a:cubicBezTo>
                      <a:pt x="17123" y="1977"/>
                      <a:pt x="17656" y="2339"/>
                      <a:pt x="18103" y="2765"/>
                    </a:cubicBezTo>
                    <a:cubicBezTo>
                      <a:pt x="18273" y="2935"/>
                      <a:pt x="18444" y="3084"/>
                      <a:pt x="18614" y="3255"/>
                    </a:cubicBezTo>
                    <a:cubicBezTo>
                      <a:pt x="19147" y="3787"/>
                      <a:pt x="19636" y="4405"/>
                      <a:pt x="19998" y="5086"/>
                    </a:cubicBezTo>
                    <a:cubicBezTo>
                      <a:pt x="20339" y="5747"/>
                      <a:pt x="20680" y="6428"/>
                      <a:pt x="21021" y="7088"/>
                    </a:cubicBezTo>
                    <a:cubicBezTo>
                      <a:pt x="21170" y="7408"/>
                      <a:pt x="21298" y="7749"/>
                      <a:pt x="21404" y="8111"/>
                    </a:cubicBezTo>
                    <a:cubicBezTo>
                      <a:pt x="21660" y="8920"/>
                      <a:pt x="21809" y="9751"/>
                      <a:pt x="21937" y="10581"/>
                    </a:cubicBezTo>
                    <a:cubicBezTo>
                      <a:pt x="22107" y="11582"/>
                      <a:pt x="21979" y="12562"/>
                      <a:pt x="21702" y="13520"/>
                    </a:cubicBezTo>
                    <a:cubicBezTo>
                      <a:pt x="21511" y="14138"/>
                      <a:pt x="21319" y="14755"/>
                      <a:pt x="21106" y="15373"/>
                    </a:cubicBezTo>
                    <a:cubicBezTo>
                      <a:pt x="21021" y="15650"/>
                      <a:pt x="20936" y="15906"/>
                      <a:pt x="20808" y="16161"/>
                    </a:cubicBezTo>
                    <a:cubicBezTo>
                      <a:pt x="20595" y="16587"/>
                      <a:pt x="20361" y="17013"/>
                      <a:pt x="20126" y="17439"/>
                    </a:cubicBezTo>
                    <a:cubicBezTo>
                      <a:pt x="19594" y="18419"/>
                      <a:pt x="18870" y="19228"/>
                      <a:pt x="17954" y="19888"/>
                    </a:cubicBezTo>
                    <a:cubicBezTo>
                      <a:pt x="16889" y="20655"/>
                      <a:pt x="15739" y="21209"/>
                      <a:pt x="14482" y="21528"/>
                    </a:cubicBezTo>
                    <a:cubicBezTo>
                      <a:pt x="13737" y="21698"/>
                      <a:pt x="12992" y="21890"/>
                      <a:pt x="12246" y="22039"/>
                    </a:cubicBezTo>
                    <a:cubicBezTo>
                      <a:pt x="11905" y="22103"/>
                      <a:pt x="11565" y="22124"/>
                      <a:pt x="11203" y="22146"/>
                    </a:cubicBezTo>
                    <a:cubicBezTo>
                      <a:pt x="11150" y="22147"/>
                      <a:pt x="11096" y="22147"/>
                      <a:pt x="11043" y="22147"/>
                    </a:cubicBezTo>
                    <a:cubicBezTo>
                      <a:pt x="10159" y="22147"/>
                      <a:pt x="9277" y="21983"/>
                      <a:pt x="8413" y="21762"/>
                    </a:cubicBezTo>
                    <a:cubicBezTo>
                      <a:pt x="8072" y="21677"/>
                      <a:pt x="7710" y="21592"/>
                      <a:pt x="7369" y="21485"/>
                    </a:cubicBezTo>
                    <a:cubicBezTo>
                      <a:pt x="6837" y="21336"/>
                      <a:pt x="6347" y="21102"/>
                      <a:pt x="5899" y="20804"/>
                    </a:cubicBezTo>
                    <a:cubicBezTo>
                      <a:pt x="5261" y="20357"/>
                      <a:pt x="4622" y="19909"/>
                      <a:pt x="4025" y="19441"/>
                    </a:cubicBezTo>
                    <a:cubicBezTo>
                      <a:pt x="3067" y="18717"/>
                      <a:pt x="2300" y="17801"/>
                      <a:pt x="1789" y="16715"/>
                    </a:cubicBezTo>
                    <a:cubicBezTo>
                      <a:pt x="1406" y="15927"/>
                      <a:pt x="1065" y="15117"/>
                      <a:pt x="831" y="14266"/>
                    </a:cubicBezTo>
                    <a:cubicBezTo>
                      <a:pt x="533" y="13180"/>
                      <a:pt x="426" y="12072"/>
                      <a:pt x="405" y="11008"/>
                    </a:cubicBezTo>
                    <a:lnTo>
                      <a:pt x="405" y="11008"/>
                    </a:lnTo>
                    <a:cubicBezTo>
                      <a:pt x="406" y="9929"/>
                      <a:pt x="513" y="8914"/>
                      <a:pt x="788" y="7919"/>
                    </a:cubicBezTo>
                    <a:cubicBezTo>
                      <a:pt x="1235" y="6449"/>
                      <a:pt x="1917" y="5108"/>
                      <a:pt x="2918" y="3915"/>
                    </a:cubicBezTo>
                    <a:cubicBezTo>
                      <a:pt x="3514" y="3233"/>
                      <a:pt x="4174" y="2616"/>
                      <a:pt x="4941" y="2105"/>
                    </a:cubicBezTo>
                    <a:cubicBezTo>
                      <a:pt x="5239" y="1913"/>
                      <a:pt x="5537" y="1743"/>
                      <a:pt x="5857" y="1636"/>
                    </a:cubicBezTo>
                    <a:cubicBezTo>
                      <a:pt x="6986" y="1231"/>
                      <a:pt x="8114" y="891"/>
                      <a:pt x="9264" y="656"/>
                    </a:cubicBezTo>
                    <a:cubicBezTo>
                      <a:pt x="10000" y="514"/>
                      <a:pt x="10730" y="440"/>
                      <a:pt x="11453" y="440"/>
                    </a:cubicBezTo>
                    <a:close/>
                    <a:moveTo>
                      <a:pt x="11323" y="0"/>
                    </a:moveTo>
                    <a:cubicBezTo>
                      <a:pt x="10596" y="0"/>
                      <a:pt x="9870" y="68"/>
                      <a:pt x="9137" y="230"/>
                    </a:cubicBezTo>
                    <a:cubicBezTo>
                      <a:pt x="7944" y="486"/>
                      <a:pt x="6773" y="827"/>
                      <a:pt x="5623" y="1231"/>
                    </a:cubicBezTo>
                    <a:cubicBezTo>
                      <a:pt x="5367" y="1338"/>
                      <a:pt x="5069" y="1423"/>
                      <a:pt x="4877" y="1657"/>
                    </a:cubicBezTo>
                    <a:cubicBezTo>
                      <a:pt x="4856" y="1679"/>
                      <a:pt x="4792" y="1700"/>
                      <a:pt x="4749" y="1721"/>
                    </a:cubicBezTo>
                    <a:cubicBezTo>
                      <a:pt x="4579" y="1828"/>
                      <a:pt x="4387" y="1913"/>
                      <a:pt x="4238" y="2041"/>
                    </a:cubicBezTo>
                    <a:cubicBezTo>
                      <a:pt x="3642" y="2467"/>
                      <a:pt x="3131" y="2999"/>
                      <a:pt x="2662" y="3532"/>
                    </a:cubicBezTo>
                    <a:cubicBezTo>
                      <a:pt x="1619" y="4724"/>
                      <a:pt x="895" y="6109"/>
                      <a:pt x="426" y="7621"/>
                    </a:cubicBezTo>
                    <a:cubicBezTo>
                      <a:pt x="107" y="8686"/>
                      <a:pt x="0" y="9793"/>
                      <a:pt x="0" y="10602"/>
                    </a:cubicBezTo>
                    <a:cubicBezTo>
                      <a:pt x="0" y="12029"/>
                      <a:pt x="107" y="13137"/>
                      <a:pt x="405" y="14202"/>
                    </a:cubicBezTo>
                    <a:cubicBezTo>
                      <a:pt x="639" y="15139"/>
                      <a:pt x="1022" y="16012"/>
                      <a:pt x="1427" y="16885"/>
                    </a:cubicBezTo>
                    <a:cubicBezTo>
                      <a:pt x="1959" y="18035"/>
                      <a:pt x="2747" y="18972"/>
                      <a:pt x="3748" y="19739"/>
                    </a:cubicBezTo>
                    <a:cubicBezTo>
                      <a:pt x="4387" y="20229"/>
                      <a:pt x="5048" y="20676"/>
                      <a:pt x="5708" y="21145"/>
                    </a:cubicBezTo>
                    <a:cubicBezTo>
                      <a:pt x="6091" y="21422"/>
                      <a:pt x="6538" y="21635"/>
                      <a:pt x="6986" y="21784"/>
                    </a:cubicBezTo>
                    <a:cubicBezTo>
                      <a:pt x="8051" y="22103"/>
                      <a:pt x="9115" y="22380"/>
                      <a:pt x="10202" y="22486"/>
                    </a:cubicBezTo>
                    <a:cubicBezTo>
                      <a:pt x="10517" y="22521"/>
                      <a:pt x="10832" y="22541"/>
                      <a:pt x="11146" y="22541"/>
                    </a:cubicBezTo>
                    <a:cubicBezTo>
                      <a:pt x="11617" y="22541"/>
                      <a:pt x="12084" y="22495"/>
                      <a:pt x="12544" y="22380"/>
                    </a:cubicBezTo>
                    <a:cubicBezTo>
                      <a:pt x="12906" y="22295"/>
                      <a:pt x="13247" y="22231"/>
                      <a:pt x="13609" y="22146"/>
                    </a:cubicBezTo>
                    <a:cubicBezTo>
                      <a:pt x="14589" y="21911"/>
                      <a:pt x="15569" y="21656"/>
                      <a:pt x="16506" y="21209"/>
                    </a:cubicBezTo>
                    <a:cubicBezTo>
                      <a:pt x="17656" y="20655"/>
                      <a:pt x="18699" y="19952"/>
                      <a:pt x="19551" y="18994"/>
                    </a:cubicBezTo>
                    <a:cubicBezTo>
                      <a:pt x="19892" y="18610"/>
                      <a:pt x="20190" y="18206"/>
                      <a:pt x="20424" y="17758"/>
                    </a:cubicBezTo>
                    <a:cubicBezTo>
                      <a:pt x="20786" y="17119"/>
                      <a:pt x="21170" y="16481"/>
                      <a:pt x="21404" y="15778"/>
                    </a:cubicBezTo>
                    <a:cubicBezTo>
                      <a:pt x="21702" y="14947"/>
                      <a:pt x="21958" y="14095"/>
                      <a:pt x="22192" y="13243"/>
                    </a:cubicBezTo>
                    <a:cubicBezTo>
                      <a:pt x="22405" y="12413"/>
                      <a:pt x="22512" y="11561"/>
                      <a:pt x="22384" y="10709"/>
                    </a:cubicBezTo>
                    <a:cubicBezTo>
                      <a:pt x="22299" y="10240"/>
                      <a:pt x="22235" y="9793"/>
                      <a:pt x="22150" y="9346"/>
                    </a:cubicBezTo>
                    <a:cubicBezTo>
                      <a:pt x="21979" y="8515"/>
                      <a:pt x="21766" y="7685"/>
                      <a:pt x="21404" y="6918"/>
                    </a:cubicBezTo>
                    <a:cubicBezTo>
                      <a:pt x="21063" y="6215"/>
                      <a:pt x="20701" y="5491"/>
                      <a:pt x="20318" y="4788"/>
                    </a:cubicBezTo>
                    <a:cubicBezTo>
                      <a:pt x="19998" y="4192"/>
                      <a:pt x="19594" y="3638"/>
                      <a:pt x="19125" y="3148"/>
                    </a:cubicBezTo>
                    <a:cubicBezTo>
                      <a:pt x="18891" y="2914"/>
                      <a:pt x="18657" y="2680"/>
                      <a:pt x="18401" y="2445"/>
                    </a:cubicBezTo>
                    <a:cubicBezTo>
                      <a:pt x="17911" y="1956"/>
                      <a:pt x="17315" y="1572"/>
                      <a:pt x="16676" y="1274"/>
                    </a:cubicBezTo>
                    <a:cubicBezTo>
                      <a:pt x="16293" y="1104"/>
                      <a:pt x="15931" y="955"/>
                      <a:pt x="15547" y="784"/>
                    </a:cubicBezTo>
                    <a:cubicBezTo>
                      <a:pt x="14759" y="465"/>
                      <a:pt x="13971" y="230"/>
                      <a:pt x="13141" y="124"/>
                    </a:cubicBezTo>
                    <a:cubicBezTo>
                      <a:pt x="12532" y="47"/>
                      <a:pt x="11927" y="0"/>
                      <a:pt x="1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9"/>
              <p:cNvSpPr/>
              <p:nvPr/>
            </p:nvSpPr>
            <p:spPr>
              <a:xfrm>
                <a:off x="1763175" y="1851987"/>
                <a:ext cx="1011844" cy="517416"/>
              </a:xfrm>
              <a:custGeom>
                <a:avLst/>
                <a:gdLst/>
                <a:ahLst/>
                <a:cxnLst/>
                <a:rect l="l" t="t" r="r" b="b"/>
                <a:pathLst>
                  <a:path w="17870" h="9138" extrusionOk="0">
                    <a:moveTo>
                      <a:pt x="43" y="1"/>
                    </a:moveTo>
                    <a:cubicBezTo>
                      <a:pt x="1" y="86"/>
                      <a:pt x="43" y="107"/>
                      <a:pt x="86" y="128"/>
                    </a:cubicBezTo>
                    <a:cubicBezTo>
                      <a:pt x="256" y="235"/>
                      <a:pt x="448" y="341"/>
                      <a:pt x="618" y="448"/>
                    </a:cubicBezTo>
                    <a:cubicBezTo>
                      <a:pt x="959" y="640"/>
                      <a:pt x="1300" y="874"/>
                      <a:pt x="1641" y="1066"/>
                    </a:cubicBezTo>
                    <a:cubicBezTo>
                      <a:pt x="1832" y="1193"/>
                      <a:pt x="1982" y="1406"/>
                      <a:pt x="2237" y="1470"/>
                    </a:cubicBezTo>
                    <a:cubicBezTo>
                      <a:pt x="2471" y="1513"/>
                      <a:pt x="2706" y="1491"/>
                      <a:pt x="2961" y="1513"/>
                    </a:cubicBezTo>
                    <a:lnTo>
                      <a:pt x="3132" y="1513"/>
                    </a:lnTo>
                    <a:cubicBezTo>
                      <a:pt x="4409" y="1513"/>
                      <a:pt x="5687" y="1595"/>
                      <a:pt x="6965" y="1595"/>
                    </a:cubicBezTo>
                    <a:cubicBezTo>
                      <a:pt x="7285" y="1595"/>
                      <a:pt x="7604" y="1589"/>
                      <a:pt x="7924" y="1577"/>
                    </a:cubicBezTo>
                    <a:cubicBezTo>
                      <a:pt x="7959" y="1570"/>
                      <a:pt x="7997" y="1567"/>
                      <a:pt x="8036" y="1567"/>
                    </a:cubicBezTo>
                    <a:cubicBezTo>
                      <a:pt x="8115" y="1567"/>
                      <a:pt x="8200" y="1577"/>
                      <a:pt x="8286" y="1577"/>
                    </a:cubicBezTo>
                    <a:cubicBezTo>
                      <a:pt x="8754" y="1577"/>
                      <a:pt x="9244" y="1577"/>
                      <a:pt x="9734" y="1598"/>
                    </a:cubicBezTo>
                    <a:cubicBezTo>
                      <a:pt x="10245" y="1619"/>
                      <a:pt x="10756" y="1641"/>
                      <a:pt x="11289" y="1662"/>
                    </a:cubicBezTo>
                    <a:cubicBezTo>
                      <a:pt x="11416" y="1683"/>
                      <a:pt x="11544" y="1704"/>
                      <a:pt x="11651" y="1768"/>
                    </a:cubicBezTo>
                    <a:cubicBezTo>
                      <a:pt x="11800" y="1832"/>
                      <a:pt x="11864" y="2003"/>
                      <a:pt x="11778" y="2130"/>
                    </a:cubicBezTo>
                    <a:cubicBezTo>
                      <a:pt x="11715" y="2280"/>
                      <a:pt x="11608" y="2407"/>
                      <a:pt x="11502" y="2514"/>
                    </a:cubicBezTo>
                    <a:cubicBezTo>
                      <a:pt x="11352" y="2663"/>
                      <a:pt x="11161" y="2812"/>
                      <a:pt x="10990" y="2961"/>
                    </a:cubicBezTo>
                    <a:cubicBezTo>
                      <a:pt x="10543" y="3323"/>
                      <a:pt x="10202" y="3749"/>
                      <a:pt x="9904" y="4218"/>
                    </a:cubicBezTo>
                    <a:cubicBezTo>
                      <a:pt x="9372" y="5069"/>
                      <a:pt x="8925" y="5964"/>
                      <a:pt x="8520" y="6880"/>
                    </a:cubicBezTo>
                    <a:cubicBezTo>
                      <a:pt x="8307" y="7348"/>
                      <a:pt x="8200" y="7838"/>
                      <a:pt x="8094" y="8328"/>
                    </a:cubicBezTo>
                    <a:cubicBezTo>
                      <a:pt x="8073" y="8413"/>
                      <a:pt x="8051" y="8520"/>
                      <a:pt x="8073" y="8584"/>
                    </a:cubicBezTo>
                    <a:cubicBezTo>
                      <a:pt x="8158" y="8775"/>
                      <a:pt x="8243" y="8946"/>
                      <a:pt x="8392" y="9137"/>
                    </a:cubicBezTo>
                    <a:cubicBezTo>
                      <a:pt x="8435" y="8988"/>
                      <a:pt x="8456" y="8903"/>
                      <a:pt x="8477" y="8797"/>
                    </a:cubicBezTo>
                    <a:cubicBezTo>
                      <a:pt x="8541" y="8541"/>
                      <a:pt x="8605" y="8264"/>
                      <a:pt x="8669" y="8009"/>
                    </a:cubicBezTo>
                    <a:cubicBezTo>
                      <a:pt x="9244" y="6198"/>
                      <a:pt x="10181" y="4601"/>
                      <a:pt x="11523" y="3238"/>
                    </a:cubicBezTo>
                    <a:cubicBezTo>
                      <a:pt x="11906" y="2855"/>
                      <a:pt x="12311" y="2514"/>
                      <a:pt x="12737" y="2216"/>
                    </a:cubicBezTo>
                    <a:cubicBezTo>
                      <a:pt x="13163" y="1896"/>
                      <a:pt x="13610" y="1641"/>
                      <a:pt x="14100" y="1470"/>
                    </a:cubicBezTo>
                    <a:cubicBezTo>
                      <a:pt x="15293" y="1044"/>
                      <a:pt x="16507" y="703"/>
                      <a:pt x="17763" y="448"/>
                    </a:cubicBezTo>
                    <a:cubicBezTo>
                      <a:pt x="17806" y="427"/>
                      <a:pt x="17848" y="448"/>
                      <a:pt x="17870" y="363"/>
                    </a:cubicBezTo>
                    <a:cubicBezTo>
                      <a:pt x="17784" y="363"/>
                      <a:pt x="17678" y="341"/>
                      <a:pt x="17593" y="341"/>
                    </a:cubicBezTo>
                    <a:cubicBezTo>
                      <a:pt x="17273" y="341"/>
                      <a:pt x="16954" y="341"/>
                      <a:pt x="16656" y="320"/>
                    </a:cubicBezTo>
                    <a:cubicBezTo>
                      <a:pt x="14696" y="299"/>
                      <a:pt x="12758" y="278"/>
                      <a:pt x="10820" y="256"/>
                    </a:cubicBezTo>
                    <a:cubicBezTo>
                      <a:pt x="9436" y="235"/>
                      <a:pt x="8073" y="235"/>
                      <a:pt x="6688" y="192"/>
                    </a:cubicBezTo>
                    <a:cubicBezTo>
                      <a:pt x="5219" y="171"/>
                      <a:pt x="3771" y="107"/>
                      <a:pt x="2301" y="65"/>
                    </a:cubicBezTo>
                    <a:cubicBezTo>
                      <a:pt x="2067" y="43"/>
                      <a:pt x="1832" y="43"/>
                      <a:pt x="1577" y="43"/>
                    </a:cubicBezTo>
                    <a:cubicBezTo>
                      <a:pt x="1066" y="22"/>
                      <a:pt x="533" y="1"/>
                      <a:pt x="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9"/>
              <p:cNvSpPr/>
              <p:nvPr/>
            </p:nvSpPr>
            <p:spPr>
              <a:xfrm>
                <a:off x="1905469" y="1947170"/>
                <a:ext cx="515038" cy="372803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6584" extrusionOk="0">
                    <a:moveTo>
                      <a:pt x="96" y="0"/>
                    </a:moveTo>
                    <a:cubicBezTo>
                      <a:pt x="53" y="0"/>
                      <a:pt x="16" y="11"/>
                      <a:pt x="1" y="87"/>
                    </a:cubicBezTo>
                    <a:cubicBezTo>
                      <a:pt x="44" y="130"/>
                      <a:pt x="86" y="173"/>
                      <a:pt x="129" y="236"/>
                    </a:cubicBezTo>
                    <a:cubicBezTo>
                      <a:pt x="1130" y="1237"/>
                      <a:pt x="2046" y="2324"/>
                      <a:pt x="2897" y="3495"/>
                    </a:cubicBezTo>
                    <a:cubicBezTo>
                      <a:pt x="3217" y="3900"/>
                      <a:pt x="3536" y="4347"/>
                      <a:pt x="3856" y="4752"/>
                    </a:cubicBezTo>
                    <a:cubicBezTo>
                      <a:pt x="4303" y="5305"/>
                      <a:pt x="4750" y="5859"/>
                      <a:pt x="5198" y="6413"/>
                    </a:cubicBezTo>
                    <a:cubicBezTo>
                      <a:pt x="5240" y="6477"/>
                      <a:pt x="5304" y="6519"/>
                      <a:pt x="5368" y="6583"/>
                    </a:cubicBezTo>
                    <a:cubicBezTo>
                      <a:pt x="5411" y="6434"/>
                      <a:pt x="5432" y="6328"/>
                      <a:pt x="5474" y="6221"/>
                    </a:cubicBezTo>
                    <a:cubicBezTo>
                      <a:pt x="5560" y="5880"/>
                      <a:pt x="5645" y="5561"/>
                      <a:pt x="5773" y="5241"/>
                    </a:cubicBezTo>
                    <a:cubicBezTo>
                      <a:pt x="6220" y="4176"/>
                      <a:pt x="6731" y="3154"/>
                      <a:pt x="7370" y="2196"/>
                    </a:cubicBezTo>
                    <a:cubicBezTo>
                      <a:pt x="7626" y="1834"/>
                      <a:pt x="7902" y="1493"/>
                      <a:pt x="8264" y="1216"/>
                    </a:cubicBezTo>
                    <a:cubicBezTo>
                      <a:pt x="8456" y="1046"/>
                      <a:pt x="8648" y="875"/>
                      <a:pt x="8839" y="705"/>
                    </a:cubicBezTo>
                    <a:cubicBezTo>
                      <a:pt x="8946" y="599"/>
                      <a:pt x="9074" y="492"/>
                      <a:pt x="9095" y="300"/>
                    </a:cubicBezTo>
                    <a:cubicBezTo>
                      <a:pt x="9031" y="279"/>
                      <a:pt x="8967" y="215"/>
                      <a:pt x="8903" y="215"/>
                    </a:cubicBezTo>
                    <a:cubicBezTo>
                      <a:pt x="8733" y="173"/>
                      <a:pt x="8541" y="151"/>
                      <a:pt x="8371" y="151"/>
                    </a:cubicBezTo>
                    <a:cubicBezTo>
                      <a:pt x="7519" y="130"/>
                      <a:pt x="6688" y="109"/>
                      <a:pt x="5837" y="87"/>
                    </a:cubicBezTo>
                    <a:cubicBezTo>
                      <a:pt x="5347" y="87"/>
                      <a:pt x="4857" y="109"/>
                      <a:pt x="4346" y="109"/>
                    </a:cubicBezTo>
                    <a:lnTo>
                      <a:pt x="3515" y="109"/>
                    </a:lnTo>
                    <a:cubicBezTo>
                      <a:pt x="2386" y="87"/>
                      <a:pt x="1279" y="45"/>
                      <a:pt x="150" y="2"/>
                    </a:cubicBezTo>
                    <a:cubicBezTo>
                      <a:pt x="132" y="2"/>
                      <a:pt x="114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9"/>
              <p:cNvSpPr/>
              <p:nvPr/>
            </p:nvSpPr>
            <p:spPr>
              <a:xfrm>
                <a:off x="1944086" y="1966535"/>
                <a:ext cx="448677" cy="317256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5603" extrusionOk="0">
                    <a:moveTo>
                      <a:pt x="1" y="1"/>
                    </a:moveTo>
                    <a:cubicBezTo>
                      <a:pt x="874" y="917"/>
                      <a:pt x="1704" y="1896"/>
                      <a:pt x="2471" y="2961"/>
                    </a:cubicBezTo>
                    <a:cubicBezTo>
                      <a:pt x="2833" y="3451"/>
                      <a:pt x="3131" y="3856"/>
                      <a:pt x="3429" y="4218"/>
                    </a:cubicBezTo>
                    <a:cubicBezTo>
                      <a:pt x="3770" y="4665"/>
                      <a:pt x="4132" y="5091"/>
                      <a:pt x="4473" y="5517"/>
                    </a:cubicBezTo>
                    <a:lnTo>
                      <a:pt x="4537" y="5602"/>
                    </a:lnTo>
                    <a:cubicBezTo>
                      <a:pt x="4537" y="5560"/>
                      <a:pt x="4558" y="5517"/>
                      <a:pt x="4558" y="5474"/>
                    </a:cubicBezTo>
                    <a:cubicBezTo>
                      <a:pt x="4622" y="5261"/>
                      <a:pt x="4707" y="5006"/>
                      <a:pt x="4792" y="4772"/>
                    </a:cubicBezTo>
                    <a:cubicBezTo>
                      <a:pt x="5282" y="3600"/>
                      <a:pt x="5815" y="2578"/>
                      <a:pt x="6432" y="1683"/>
                    </a:cubicBezTo>
                    <a:cubicBezTo>
                      <a:pt x="6709" y="1257"/>
                      <a:pt x="7029" y="917"/>
                      <a:pt x="7369" y="619"/>
                    </a:cubicBezTo>
                    <a:cubicBezTo>
                      <a:pt x="7561" y="448"/>
                      <a:pt x="7753" y="299"/>
                      <a:pt x="7923" y="150"/>
                    </a:cubicBezTo>
                    <a:cubicBezTo>
                      <a:pt x="7838" y="129"/>
                      <a:pt x="7753" y="129"/>
                      <a:pt x="7689" y="129"/>
                    </a:cubicBezTo>
                    <a:cubicBezTo>
                      <a:pt x="6816" y="107"/>
                      <a:pt x="5985" y="65"/>
                      <a:pt x="5155" y="65"/>
                    </a:cubicBezTo>
                    <a:lnTo>
                      <a:pt x="4196" y="65"/>
                    </a:lnTo>
                    <a:cubicBezTo>
                      <a:pt x="4026" y="86"/>
                      <a:pt x="3855" y="86"/>
                      <a:pt x="3664" y="86"/>
                    </a:cubicBezTo>
                    <a:lnTo>
                      <a:pt x="2833" y="86"/>
                    </a:lnTo>
                    <a:cubicBezTo>
                      <a:pt x="2130" y="65"/>
                      <a:pt x="1406" y="44"/>
                      <a:pt x="703" y="22"/>
                    </a:cubicBezTo>
                    <a:cubicBezTo>
                      <a:pt x="469" y="22"/>
                      <a:pt x="235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9"/>
              <p:cNvSpPr/>
              <p:nvPr/>
            </p:nvSpPr>
            <p:spPr>
              <a:xfrm>
                <a:off x="2118938" y="2942150"/>
                <a:ext cx="441429" cy="152031"/>
              </a:xfrm>
              <a:custGeom>
                <a:avLst/>
                <a:gdLst/>
                <a:ahLst/>
                <a:cxnLst/>
                <a:rect l="l" t="t" r="r" b="b"/>
                <a:pathLst>
                  <a:path w="7796" h="2685" extrusionOk="0">
                    <a:moveTo>
                      <a:pt x="3877" y="1"/>
                    </a:moveTo>
                    <a:lnTo>
                      <a:pt x="3834" y="278"/>
                    </a:lnTo>
                    <a:cubicBezTo>
                      <a:pt x="3813" y="618"/>
                      <a:pt x="3621" y="853"/>
                      <a:pt x="3302" y="980"/>
                    </a:cubicBezTo>
                    <a:cubicBezTo>
                      <a:pt x="3153" y="1044"/>
                      <a:pt x="2982" y="1087"/>
                      <a:pt x="2812" y="1129"/>
                    </a:cubicBezTo>
                    <a:cubicBezTo>
                      <a:pt x="2503" y="1203"/>
                      <a:pt x="2174" y="1226"/>
                      <a:pt x="1845" y="1226"/>
                    </a:cubicBezTo>
                    <a:cubicBezTo>
                      <a:pt x="1698" y="1226"/>
                      <a:pt x="1551" y="1221"/>
                      <a:pt x="1406" y="1215"/>
                    </a:cubicBezTo>
                    <a:cubicBezTo>
                      <a:pt x="980" y="1193"/>
                      <a:pt x="554" y="1108"/>
                      <a:pt x="171" y="895"/>
                    </a:cubicBezTo>
                    <a:cubicBezTo>
                      <a:pt x="131" y="882"/>
                      <a:pt x="100" y="852"/>
                      <a:pt x="66" y="852"/>
                    </a:cubicBezTo>
                    <a:cubicBezTo>
                      <a:pt x="46" y="852"/>
                      <a:pt x="25" y="863"/>
                      <a:pt x="1" y="895"/>
                    </a:cubicBezTo>
                    <a:cubicBezTo>
                      <a:pt x="86" y="1087"/>
                      <a:pt x="192" y="1300"/>
                      <a:pt x="278" y="1513"/>
                    </a:cubicBezTo>
                    <a:cubicBezTo>
                      <a:pt x="341" y="1726"/>
                      <a:pt x="405" y="1939"/>
                      <a:pt x="469" y="2152"/>
                    </a:cubicBezTo>
                    <a:cubicBezTo>
                      <a:pt x="554" y="2173"/>
                      <a:pt x="618" y="2194"/>
                      <a:pt x="703" y="2194"/>
                    </a:cubicBezTo>
                    <a:cubicBezTo>
                      <a:pt x="1300" y="2280"/>
                      <a:pt x="1896" y="2343"/>
                      <a:pt x="2492" y="2429"/>
                    </a:cubicBezTo>
                    <a:cubicBezTo>
                      <a:pt x="2897" y="2471"/>
                      <a:pt x="3302" y="2535"/>
                      <a:pt x="3706" y="2578"/>
                    </a:cubicBezTo>
                    <a:cubicBezTo>
                      <a:pt x="5006" y="2684"/>
                      <a:pt x="6326" y="2642"/>
                      <a:pt x="7625" y="2663"/>
                    </a:cubicBezTo>
                    <a:cubicBezTo>
                      <a:pt x="7668" y="2663"/>
                      <a:pt x="7732" y="2663"/>
                      <a:pt x="7774" y="2642"/>
                    </a:cubicBezTo>
                    <a:cubicBezTo>
                      <a:pt x="7796" y="2620"/>
                      <a:pt x="7796" y="2599"/>
                      <a:pt x="7796" y="2599"/>
                    </a:cubicBezTo>
                    <a:cubicBezTo>
                      <a:pt x="7625" y="2471"/>
                      <a:pt x="7455" y="2343"/>
                      <a:pt x="7284" y="2237"/>
                    </a:cubicBezTo>
                    <a:cubicBezTo>
                      <a:pt x="6411" y="1619"/>
                      <a:pt x="5495" y="1023"/>
                      <a:pt x="4750" y="192"/>
                    </a:cubicBezTo>
                    <a:cubicBezTo>
                      <a:pt x="4686" y="107"/>
                      <a:pt x="4601" y="43"/>
                      <a:pt x="4473" y="43"/>
                    </a:cubicBezTo>
                    <a:cubicBezTo>
                      <a:pt x="4281" y="43"/>
                      <a:pt x="4090" y="22"/>
                      <a:pt x="3877" y="22"/>
                    </a:cubicBezTo>
                    <a:lnTo>
                      <a:pt x="38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9"/>
              <p:cNvSpPr/>
              <p:nvPr/>
            </p:nvSpPr>
            <p:spPr>
              <a:xfrm>
                <a:off x="2151496" y="2961459"/>
                <a:ext cx="357005" cy="11341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2003" extrusionOk="0">
                    <a:moveTo>
                      <a:pt x="3579" y="0"/>
                    </a:moveTo>
                    <a:cubicBezTo>
                      <a:pt x="3515" y="448"/>
                      <a:pt x="3259" y="767"/>
                      <a:pt x="2855" y="938"/>
                    </a:cubicBezTo>
                    <a:cubicBezTo>
                      <a:pt x="2684" y="1001"/>
                      <a:pt x="2514" y="1065"/>
                      <a:pt x="2322" y="1108"/>
                    </a:cubicBezTo>
                    <a:cubicBezTo>
                      <a:pt x="2024" y="1172"/>
                      <a:pt x="1683" y="1214"/>
                      <a:pt x="1279" y="1214"/>
                    </a:cubicBezTo>
                    <a:lnTo>
                      <a:pt x="831" y="1214"/>
                    </a:lnTo>
                    <a:cubicBezTo>
                      <a:pt x="533" y="1193"/>
                      <a:pt x="256" y="1151"/>
                      <a:pt x="1" y="1065"/>
                    </a:cubicBezTo>
                    <a:lnTo>
                      <a:pt x="1" y="1065"/>
                    </a:lnTo>
                    <a:cubicBezTo>
                      <a:pt x="65" y="1236"/>
                      <a:pt x="107" y="1385"/>
                      <a:pt x="150" y="1534"/>
                    </a:cubicBezTo>
                    <a:lnTo>
                      <a:pt x="171" y="1534"/>
                    </a:lnTo>
                    <a:cubicBezTo>
                      <a:pt x="767" y="1619"/>
                      <a:pt x="1364" y="1683"/>
                      <a:pt x="1960" y="1768"/>
                    </a:cubicBezTo>
                    <a:cubicBezTo>
                      <a:pt x="2067" y="1789"/>
                      <a:pt x="2173" y="1789"/>
                      <a:pt x="2280" y="1811"/>
                    </a:cubicBezTo>
                    <a:cubicBezTo>
                      <a:pt x="2578" y="1853"/>
                      <a:pt x="2876" y="1875"/>
                      <a:pt x="3174" y="1917"/>
                    </a:cubicBezTo>
                    <a:cubicBezTo>
                      <a:pt x="4111" y="2002"/>
                      <a:pt x="5070" y="2002"/>
                      <a:pt x="6007" y="2002"/>
                    </a:cubicBezTo>
                    <a:lnTo>
                      <a:pt x="6305" y="2002"/>
                    </a:lnTo>
                    <a:lnTo>
                      <a:pt x="6262" y="1960"/>
                    </a:lnTo>
                    <a:cubicBezTo>
                      <a:pt x="5453" y="1406"/>
                      <a:pt x="4622" y="831"/>
                      <a:pt x="3941" y="64"/>
                    </a:cubicBezTo>
                    <a:cubicBezTo>
                      <a:pt x="3919" y="43"/>
                      <a:pt x="3898" y="22"/>
                      <a:pt x="3877" y="22"/>
                    </a:cubicBezTo>
                    <a:cubicBezTo>
                      <a:pt x="3792" y="22"/>
                      <a:pt x="3685" y="22"/>
                      <a:pt x="35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9"/>
              <p:cNvSpPr/>
              <p:nvPr/>
            </p:nvSpPr>
            <p:spPr>
              <a:xfrm>
                <a:off x="1790920" y="1735003"/>
                <a:ext cx="303950" cy="96315"/>
              </a:xfrm>
              <a:custGeom>
                <a:avLst/>
                <a:gdLst/>
                <a:ahLst/>
                <a:cxnLst/>
                <a:rect l="l" t="t" r="r" b="b"/>
                <a:pathLst>
                  <a:path w="5368" h="1701" extrusionOk="0">
                    <a:moveTo>
                      <a:pt x="43" y="1"/>
                    </a:moveTo>
                    <a:cubicBezTo>
                      <a:pt x="1" y="299"/>
                      <a:pt x="1" y="1044"/>
                      <a:pt x="22" y="1300"/>
                    </a:cubicBezTo>
                    <a:cubicBezTo>
                      <a:pt x="171" y="1321"/>
                      <a:pt x="341" y="1385"/>
                      <a:pt x="512" y="1428"/>
                    </a:cubicBezTo>
                    <a:cubicBezTo>
                      <a:pt x="959" y="1534"/>
                      <a:pt x="1406" y="1556"/>
                      <a:pt x="1854" y="1598"/>
                    </a:cubicBezTo>
                    <a:cubicBezTo>
                      <a:pt x="2484" y="1640"/>
                      <a:pt x="3115" y="1701"/>
                      <a:pt x="3740" y="1701"/>
                    </a:cubicBezTo>
                    <a:cubicBezTo>
                      <a:pt x="4065" y="1701"/>
                      <a:pt x="4387" y="1684"/>
                      <a:pt x="4707" y="1641"/>
                    </a:cubicBezTo>
                    <a:cubicBezTo>
                      <a:pt x="4899" y="1619"/>
                      <a:pt x="5091" y="1598"/>
                      <a:pt x="5283" y="1513"/>
                    </a:cubicBezTo>
                    <a:cubicBezTo>
                      <a:pt x="5304" y="1023"/>
                      <a:pt x="5325" y="533"/>
                      <a:pt x="5368" y="22"/>
                    </a:cubicBezTo>
                    <a:lnTo>
                      <a:pt x="5155" y="22"/>
                    </a:lnTo>
                    <a:cubicBezTo>
                      <a:pt x="4899" y="65"/>
                      <a:pt x="4665" y="86"/>
                      <a:pt x="4409" y="86"/>
                    </a:cubicBezTo>
                    <a:cubicBezTo>
                      <a:pt x="3323" y="107"/>
                      <a:pt x="2258" y="107"/>
                      <a:pt x="1193" y="107"/>
                    </a:cubicBezTo>
                    <a:cubicBezTo>
                      <a:pt x="874" y="107"/>
                      <a:pt x="554" y="65"/>
                      <a:pt x="256" y="22"/>
                    </a:cubicBezTo>
                    <a:cubicBezTo>
                      <a:pt x="192" y="22"/>
                      <a:pt x="107" y="1"/>
                      <a:pt x="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9"/>
              <p:cNvSpPr/>
              <p:nvPr/>
            </p:nvSpPr>
            <p:spPr>
              <a:xfrm>
                <a:off x="1809040" y="1755501"/>
                <a:ext cx="266522" cy="57981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1024" extrusionOk="0">
                    <a:moveTo>
                      <a:pt x="21" y="1"/>
                    </a:moveTo>
                    <a:cubicBezTo>
                      <a:pt x="0" y="214"/>
                      <a:pt x="0" y="491"/>
                      <a:pt x="0" y="682"/>
                    </a:cubicBezTo>
                    <a:cubicBezTo>
                      <a:pt x="85" y="704"/>
                      <a:pt x="171" y="725"/>
                      <a:pt x="256" y="746"/>
                    </a:cubicBezTo>
                    <a:cubicBezTo>
                      <a:pt x="660" y="853"/>
                      <a:pt x="1086" y="895"/>
                      <a:pt x="1555" y="917"/>
                    </a:cubicBezTo>
                    <a:cubicBezTo>
                      <a:pt x="1725" y="917"/>
                      <a:pt x="1874" y="938"/>
                      <a:pt x="2045" y="938"/>
                    </a:cubicBezTo>
                    <a:cubicBezTo>
                      <a:pt x="2492" y="981"/>
                      <a:pt x="2961" y="1023"/>
                      <a:pt x="3429" y="1023"/>
                    </a:cubicBezTo>
                    <a:lnTo>
                      <a:pt x="3429" y="1002"/>
                    </a:lnTo>
                    <a:cubicBezTo>
                      <a:pt x="3770" y="1002"/>
                      <a:pt x="4068" y="1002"/>
                      <a:pt x="4345" y="959"/>
                    </a:cubicBezTo>
                    <a:lnTo>
                      <a:pt x="4409" y="938"/>
                    </a:lnTo>
                    <a:cubicBezTo>
                      <a:pt x="4494" y="938"/>
                      <a:pt x="4579" y="917"/>
                      <a:pt x="4643" y="917"/>
                    </a:cubicBezTo>
                    <a:lnTo>
                      <a:pt x="4707" y="1"/>
                    </a:lnTo>
                    <a:lnTo>
                      <a:pt x="4643" y="1"/>
                    </a:lnTo>
                    <a:cubicBezTo>
                      <a:pt x="4451" y="22"/>
                      <a:pt x="4281" y="43"/>
                      <a:pt x="4089" y="43"/>
                    </a:cubicBezTo>
                    <a:cubicBezTo>
                      <a:pt x="3110" y="65"/>
                      <a:pt x="2364" y="65"/>
                      <a:pt x="1661" y="65"/>
                    </a:cubicBezTo>
                    <a:lnTo>
                      <a:pt x="852" y="65"/>
                    </a:lnTo>
                    <a:cubicBezTo>
                      <a:pt x="618" y="65"/>
                      <a:pt x="384" y="43"/>
                      <a:pt x="171" y="22"/>
                    </a:cubicBezTo>
                    <a:cubicBezTo>
                      <a:pt x="128" y="1"/>
                      <a:pt x="64" y="1"/>
                      <a:pt x="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9"/>
              <p:cNvSpPr/>
              <p:nvPr/>
            </p:nvSpPr>
            <p:spPr>
              <a:xfrm>
                <a:off x="2150307" y="2711808"/>
                <a:ext cx="174907" cy="27020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4772" extrusionOk="0">
                    <a:moveTo>
                      <a:pt x="810" y="1"/>
                    </a:moveTo>
                    <a:cubicBezTo>
                      <a:pt x="788" y="22"/>
                      <a:pt x="746" y="22"/>
                      <a:pt x="725" y="43"/>
                    </a:cubicBezTo>
                    <a:cubicBezTo>
                      <a:pt x="490" y="342"/>
                      <a:pt x="277" y="640"/>
                      <a:pt x="128" y="981"/>
                    </a:cubicBezTo>
                    <a:cubicBezTo>
                      <a:pt x="22" y="1215"/>
                      <a:pt x="0" y="1470"/>
                      <a:pt x="64" y="1705"/>
                    </a:cubicBezTo>
                    <a:cubicBezTo>
                      <a:pt x="213" y="2216"/>
                      <a:pt x="384" y="2727"/>
                      <a:pt x="703" y="3174"/>
                    </a:cubicBezTo>
                    <a:cubicBezTo>
                      <a:pt x="1044" y="3621"/>
                      <a:pt x="1406" y="4047"/>
                      <a:pt x="1832" y="4409"/>
                    </a:cubicBezTo>
                    <a:cubicBezTo>
                      <a:pt x="1917" y="4473"/>
                      <a:pt x="2024" y="4559"/>
                      <a:pt x="2130" y="4622"/>
                    </a:cubicBezTo>
                    <a:cubicBezTo>
                      <a:pt x="2279" y="4729"/>
                      <a:pt x="2450" y="4771"/>
                      <a:pt x="2641" y="4771"/>
                    </a:cubicBezTo>
                    <a:cubicBezTo>
                      <a:pt x="2854" y="4771"/>
                      <a:pt x="2961" y="4686"/>
                      <a:pt x="3025" y="4473"/>
                    </a:cubicBezTo>
                    <a:cubicBezTo>
                      <a:pt x="3067" y="4388"/>
                      <a:pt x="3089" y="4260"/>
                      <a:pt x="3089" y="4154"/>
                    </a:cubicBezTo>
                    <a:cubicBezTo>
                      <a:pt x="3067" y="4005"/>
                      <a:pt x="3025" y="3834"/>
                      <a:pt x="2982" y="3664"/>
                    </a:cubicBezTo>
                    <a:cubicBezTo>
                      <a:pt x="2854" y="3281"/>
                      <a:pt x="2663" y="2940"/>
                      <a:pt x="2450" y="2599"/>
                    </a:cubicBezTo>
                    <a:cubicBezTo>
                      <a:pt x="1938" y="1747"/>
                      <a:pt x="1406" y="895"/>
                      <a:pt x="874" y="43"/>
                    </a:cubicBezTo>
                    <a:cubicBezTo>
                      <a:pt x="852" y="43"/>
                      <a:pt x="831" y="22"/>
                      <a:pt x="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9"/>
              <p:cNvSpPr/>
              <p:nvPr/>
            </p:nvSpPr>
            <p:spPr>
              <a:xfrm>
                <a:off x="2038136" y="2176380"/>
                <a:ext cx="193026" cy="256953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4538" extrusionOk="0">
                    <a:moveTo>
                      <a:pt x="618" y="1"/>
                    </a:moveTo>
                    <a:cubicBezTo>
                      <a:pt x="363" y="384"/>
                      <a:pt x="150" y="767"/>
                      <a:pt x="43" y="1215"/>
                    </a:cubicBezTo>
                    <a:cubicBezTo>
                      <a:pt x="1" y="1406"/>
                      <a:pt x="22" y="1598"/>
                      <a:pt x="107" y="1790"/>
                    </a:cubicBezTo>
                    <a:cubicBezTo>
                      <a:pt x="299" y="2258"/>
                      <a:pt x="533" y="2727"/>
                      <a:pt x="874" y="3131"/>
                    </a:cubicBezTo>
                    <a:cubicBezTo>
                      <a:pt x="1279" y="3579"/>
                      <a:pt x="1747" y="3983"/>
                      <a:pt x="2280" y="4324"/>
                    </a:cubicBezTo>
                    <a:cubicBezTo>
                      <a:pt x="2343" y="4367"/>
                      <a:pt x="2429" y="4409"/>
                      <a:pt x="2493" y="4431"/>
                    </a:cubicBezTo>
                    <a:cubicBezTo>
                      <a:pt x="2663" y="4516"/>
                      <a:pt x="2833" y="4537"/>
                      <a:pt x="2982" y="4537"/>
                    </a:cubicBezTo>
                    <a:cubicBezTo>
                      <a:pt x="3217" y="4516"/>
                      <a:pt x="3366" y="4409"/>
                      <a:pt x="3387" y="4196"/>
                    </a:cubicBezTo>
                    <a:cubicBezTo>
                      <a:pt x="3408" y="4047"/>
                      <a:pt x="3408" y="3898"/>
                      <a:pt x="3366" y="3749"/>
                    </a:cubicBezTo>
                    <a:cubicBezTo>
                      <a:pt x="3344" y="3621"/>
                      <a:pt x="3281" y="3494"/>
                      <a:pt x="3217" y="3344"/>
                    </a:cubicBezTo>
                    <a:cubicBezTo>
                      <a:pt x="3046" y="3004"/>
                      <a:pt x="2833" y="2684"/>
                      <a:pt x="2578" y="2386"/>
                    </a:cubicBezTo>
                    <a:cubicBezTo>
                      <a:pt x="1960" y="1619"/>
                      <a:pt x="1342" y="831"/>
                      <a:pt x="725" y="65"/>
                    </a:cubicBezTo>
                    <a:cubicBezTo>
                      <a:pt x="704" y="43"/>
                      <a:pt x="682" y="43"/>
                      <a:pt x="6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9"/>
              <p:cNvSpPr/>
              <p:nvPr/>
            </p:nvSpPr>
            <p:spPr>
              <a:xfrm>
                <a:off x="1383347" y="2503208"/>
                <a:ext cx="376257" cy="121852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152" extrusionOk="0">
                    <a:moveTo>
                      <a:pt x="4260" y="0"/>
                    </a:moveTo>
                    <a:cubicBezTo>
                      <a:pt x="3983" y="171"/>
                      <a:pt x="3706" y="277"/>
                      <a:pt x="3386" y="362"/>
                    </a:cubicBezTo>
                    <a:cubicBezTo>
                      <a:pt x="3067" y="448"/>
                      <a:pt x="2748" y="533"/>
                      <a:pt x="2407" y="618"/>
                    </a:cubicBezTo>
                    <a:cubicBezTo>
                      <a:pt x="1896" y="746"/>
                      <a:pt x="1384" y="874"/>
                      <a:pt x="873" y="1044"/>
                    </a:cubicBezTo>
                    <a:cubicBezTo>
                      <a:pt x="596" y="1150"/>
                      <a:pt x="320" y="1278"/>
                      <a:pt x="21" y="1512"/>
                    </a:cubicBezTo>
                    <a:lnTo>
                      <a:pt x="0" y="1512"/>
                    </a:lnTo>
                    <a:cubicBezTo>
                      <a:pt x="256" y="1555"/>
                      <a:pt x="405" y="1598"/>
                      <a:pt x="554" y="1598"/>
                    </a:cubicBezTo>
                    <a:cubicBezTo>
                      <a:pt x="1512" y="1683"/>
                      <a:pt x="2471" y="1768"/>
                      <a:pt x="3450" y="1832"/>
                    </a:cubicBezTo>
                    <a:cubicBezTo>
                      <a:pt x="4387" y="1875"/>
                      <a:pt x="5325" y="1960"/>
                      <a:pt x="6262" y="2109"/>
                    </a:cubicBezTo>
                    <a:cubicBezTo>
                      <a:pt x="6389" y="2130"/>
                      <a:pt x="6517" y="2151"/>
                      <a:pt x="6624" y="2151"/>
                    </a:cubicBezTo>
                    <a:cubicBezTo>
                      <a:pt x="6645" y="2130"/>
                      <a:pt x="6645" y="2109"/>
                      <a:pt x="6645" y="2109"/>
                    </a:cubicBezTo>
                    <a:cubicBezTo>
                      <a:pt x="6624" y="2088"/>
                      <a:pt x="6624" y="2066"/>
                      <a:pt x="6602" y="2045"/>
                    </a:cubicBezTo>
                    <a:cubicBezTo>
                      <a:pt x="5836" y="1363"/>
                      <a:pt x="5090" y="703"/>
                      <a:pt x="4324" y="22"/>
                    </a:cubicBezTo>
                    <a:cubicBezTo>
                      <a:pt x="4324" y="22"/>
                      <a:pt x="4302" y="0"/>
                      <a:pt x="4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9"/>
              <p:cNvSpPr/>
              <p:nvPr/>
            </p:nvSpPr>
            <p:spPr>
              <a:xfrm>
                <a:off x="2001954" y="1818239"/>
                <a:ext cx="610277" cy="38617"/>
              </a:xfrm>
              <a:custGeom>
                <a:avLst/>
                <a:gdLst/>
                <a:ahLst/>
                <a:cxnLst/>
                <a:rect l="l" t="t" r="r" b="b"/>
                <a:pathLst>
                  <a:path w="10778" h="682" extrusionOk="0">
                    <a:moveTo>
                      <a:pt x="1769" y="0"/>
                    </a:moveTo>
                    <a:cubicBezTo>
                      <a:pt x="1747" y="235"/>
                      <a:pt x="1556" y="277"/>
                      <a:pt x="1364" y="320"/>
                    </a:cubicBezTo>
                    <a:cubicBezTo>
                      <a:pt x="1151" y="341"/>
                      <a:pt x="938" y="362"/>
                      <a:pt x="725" y="384"/>
                    </a:cubicBezTo>
                    <a:cubicBezTo>
                      <a:pt x="491" y="405"/>
                      <a:pt x="256" y="426"/>
                      <a:pt x="1" y="448"/>
                    </a:cubicBezTo>
                    <a:lnTo>
                      <a:pt x="1" y="511"/>
                    </a:lnTo>
                    <a:cubicBezTo>
                      <a:pt x="831" y="533"/>
                      <a:pt x="1662" y="575"/>
                      <a:pt x="2514" y="597"/>
                    </a:cubicBezTo>
                    <a:cubicBezTo>
                      <a:pt x="5155" y="682"/>
                      <a:pt x="7796" y="661"/>
                      <a:pt x="10437" y="682"/>
                    </a:cubicBezTo>
                    <a:cubicBezTo>
                      <a:pt x="10522" y="682"/>
                      <a:pt x="10607" y="682"/>
                      <a:pt x="10671" y="661"/>
                    </a:cubicBezTo>
                    <a:cubicBezTo>
                      <a:pt x="10713" y="490"/>
                      <a:pt x="10756" y="341"/>
                      <a:pt x="10777" y="149"/>
                    </a:cubicBezTo>
                    <a:cubicBezTo>
                      <a:pt x="9776" y="149"/>
                      <a:pt x="8775" y="171"/>
                      <a:pt x="7774" y="171"/>
                    </a:cubicBezTo>
                    <a:cubicBezTo>
                      <a:pt x="6773" y="149"/>
                      <a:pt x="5794" y="107"/>
                      <a:pt x="4793" y="107"/>
                    </a:cubicBezTo>
                    <a:cubicBezTo>
                      <a:pt x="3792" y="86"/>
                      <a:pt x="2791" y="22"/>
                      <a:pt x="1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9"/>
              <p:cNvSpPr/>
              <p:nvPr/>
            </p:nvSpPr>
            <p:spPr>
              <a:xfrm>
                <a:off x="2041760" y="2447718"/>
                <a:ext cx="166470" cy="249705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4410" extrusionOk="0">
                    <a:moveTo>
                      <a:pt x="1" y="1"/>
                    </a:moveTo>
                    <a:cubicBezTo>
                      <a:pt x="65" y="107"/>
                      <a:pt x="86" y="171"/>
                      <a:pt x="128" y="214"/>
                    </a:cubicBezTo>
                    <a:cubicBezTo>
                      <a:pt x="363" y="554"/>
                      <a:pt x="597" y="874"/>
                      <a:pt x="810" y="1193"/>
                    </a:cubicBezTo>
                    <a:cubicBezTo>
                      <a:pt x="1534" y="2194"/>
                      <a:pt x="2258" y="3195"/>
                      <a:pt x="2833" y="4281"/>
                    </a:cubicBezTo>
                    <a:cubicBezTo>
                      <a:pt x="2854" y="4324"/>
                      <a:pt x="2876" y="4367"/>
                      <a:pt x="2897" y="4388"/>
                    </a:cubicBezTo>
                    <a:lnTo>
                      <a:pt x="2897" y="4409"/>
                    </a:lnTo>
                    <a:cubicBezTo>
                      <a:pt x="2918" y="4388"/>
                      <a:pt x="2918" y="4388"/>
                      <a:pt x="2940" y="4388"/>
                    </a:cubicBezTo>
                    <a:cubicBezTo>
                      <a:pt x="2940" y="4303"/>
                      <a:pt x="2918" y="4218"/>
                      <a:pt x="2918" y="4154"/>
                    </a:cubicBezTo>
                    <a:cubicBezTo>
                      <a:pt x="2748" y="3280"/>
                      <a:pt x="2684" y="2429"/>
                      <a:pt x="2705" y="1555"/>
                    </a:cubicBezTo>
                    <a:cubicBezTo>
                      <a:pt x="2727" y="1172"/>
                      <a:pt x="2748" y="810"/>
                      <a:pt x="2769" y="427"/>
                    </a:cubicBezTo>
                    <a:cubicBezTo>
                      <a:pt x="2769" y="363"/>
                      <a:pt x="2791" y="299"/>
                      <a:pt x="2705" y="235"/>
                    </a:cubicBezTo>
                    <a:cubicBezTo>
                      <a:pt x="2556" y="278"/>
                      <a:pt x="2407" y="320"/>
                      <a:pt x="2258" y="341"/>
                    </a:cubicBezTo>
                    <a:cubicBezTo>
                      <a:pt x="2109" y="384"/>
                      <a:pt x="1960" y="405"/>
                      <a:pt x="1790" y="427"/>
                    </a:cubicBezTo>
                    <a:cubicBezTo>
                      <a:pt x="1662" y="427"/>
                      <a:pt x="1513" y="427"/>
                      <a:pt x="1364" y="405"/>
                    </a:cubicBezTo>
                    <a:cubicBezTo>
                      <a:pt x="1215" y="384"/>
                      <a:pt x="1044" y="363"/>
                      <a:pt x="895" y="341"/>
                    </a:cubicBezTo>
                    <a:cubicBezTo>
                      <a:pt x="746" y="299"/>
                      <a:pt x="597" y="235"/>
                      <a:pt x="448" y="192"/>
                    </a:cubicBezTo>
                    <a:cubicBezTo>
                      <a:pt x="320" y="150"/>
                      <a:pt x="19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9"/>
              <p:cNvSpPr/>
              <p:nvPr/>
            </p:nvSpPr>
            <p:spPr>
              <a:xfrm>
                <a:off x="2087568" y="2483900"/>
                <a:ext cx="91728" cy="13272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344" extrusionOk="0">
                    <a:moveTo>
                      <a:pt x="1" y="1"/>
                    </a:moveTo>
                    <a:cubicBezTo>
                      <a:pt x="86" y="128"/>
                      <a:pt x="171" y="256"/>
                      <a:pt x="278" y="384"/>
                    </a:cubicBezTo>
                    <a:lnTo>
                      <a:pt x="491" y="703"/>
                    </a:lnTo>
                    <a:cubicBezTo>
                      <a:pt x="874" y="1236"/>
                      <a:pt x="1257" y="1768"/>
                      <a:pt x="1620" y="2343"/>
                    </a:cubicBezTo>
                    <a:lnTo>
                      <a:pt x="1620" y="2322"/>
                    </a:lnTo>
                    <a:cubicBezTo>
                      <a:pt x="1577" y="1853"/>
                      <a:pt x="1577" y="1385"/>
                      <a:pt x="1577" y="895"/>
                    </a:cubicBezTo>
                    <a:cubicBezTo>
                      <a:pt x="1598" y="661"/>
                      <a:pt x="1598" y="427"/>
                      <a:pt x="1620" y="214"/>
                    </a:cubicBezTo>
                    <a:cubicBezTo>
                      <a:pt x="1620" y="128"/>
                      <a:pt x="1620" y="64"/>
                      <a:pt x="1620" y="1"/>
                    </a:cubicBezTo>
                    <a:cubicBezTo>
                      <a:pt x="1598" y="1"/>
                      <a:pt x="1556" y="1"/>
                      <a:pt x="1513" y="22"/>
                    </a:cubicBezTo>
                    <a:cubicBezTo>
                      <a:pt x="1321" y="64"/>
                      <a:pt x="1151" y="86"/>
                      <a:pt x="1002" y="86"/>
                    </a:cubicBezTo>
                    <a:lnTo>
                      <a:pt x="533" y="86"/>
                    </a:lnTo>
                    <a:cubicBezTo>
                      <a:pt x="320" y="64"/>
                      <a:pt x="171" y="43"/>
                      <a:pt x="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9"/>
              <p:cNvSpPr/>
              <p:nvPr/>
            </p:nvSpPr>
            <p:spPr>
              <a:xfrm>
                <a:off x="2204552" y="2442905"/>
                <a:ext cx="161657" cy="488426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8626" extrusionOk="0">
                    <a:moveTo>
                      <a:pt x="469" y="0"/>
                    </a:moveTo>
                    <a:lnTo>
                      <a:pt x="469" y="0"/>
                    </a:lnTo>
                    <a:cubicBezTo>
                      <a:pt x="299" y="43"/>
                      <a:pt x="192" y="107"/>
                      <a:pt x="107" y="213"/>
                    </a:cubicBezTo>
                    <a:cubicBezTo>
                      <a:pt x="22" y="1087"/>
                      <a:pt x="1" y="1981"/>
                      <a:pt x="65" y="2854"/>
                    </a:cubicBezTo>
                    <a:cubicBezTo>
                      <a:pt x="107" y="3600"/>
                      <a:pt x="214" y="4345"/>
                      <a:pt x="427" y="5048"/>
                    </a:cubicBezTo>
                    <a:cubicBezTo>
                      <a:pt x="491" y="5282"/>
                      <a:pt x="597" y="5495"/>
                      <a:pt x="725" y="5687"/>
                    </a:cubicBezTo>
                    <a:cubicBezTo>
                      <a:pt x="1044" y="6198"/>
                      <a:pt x="1364" y="6709"/>
                      <a:pt x="1683" y="7220"/>
                    </a:cubicBezTo>
                    <a:cubicBezTo>
                      <a:pt x="1918" y="7604"/>
                      <a:pt x="2131" y="8008"/>
                      <a:pt x="2280" y="8456"/>
                    </a:cubicBezTo>
                    <a:cubicBezTo>
                      <a:pt x="2280" y="8498"/>
                      <a:pt x="2322" y="8562"/>
                      <a:pt x="2344" y="8626"/>
                    </a:cubicBezTo>
                    <a:lnTo>
                      <a:pt x="2855" y="8626"/>
                    </a:lnTo>
                    <a:cubicBezTo>
                      <a:pt x="1044" y="6006"/>
                      <a:pt x="256" y="3153"/>
                      <a:pt x="4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9"/>
              <p:cNvSpPr/>
              <p:nvPr/>
            </p:nvSpPr>
            <p:spPr>
              <a:xfrm>
                <a:off x="1900656" y="1520006"/>
                <a:ext cx="228019" cy="8601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9" extrusionOk="0">
                    <a:moveTo>
                      <a:pt x="115" y="1"/>
                    </a:moveTo>
                    <a:cubicBezTo>
                      <a:pt x="72" y="1"/>
                      <a:pt x="34" y="3"/>
                      <a:pt x="1" y="7"/>
                    </a:cubicBezTo>
                    <a:cubicBezTo>
                      <a:pt x="1" y="113"/>
                      <a:pt x="22" y="199"/>
                      <a:pt x="22" y="284"/>
                    </a:cubicBezTo>
                    <a:cubicBezTo>
                      <a:pt x="86" y="880"/>
                      <a:pt x="235" y="1050"/>
                      <a:pt x="831" y="1263"/>
                    </a:cubicBezTo>
                    <a:cubicBezTo>
                      <a:pt x="874" y="1285"/>
                      <a:pt x="895" y="1285"/>
                      <a:pt x="938" y="1306"/>
                    </a:cubicBezTo>
                    <a:cubicBezTo>
                      <a:pt x="1499" y="1438"/>
                      <a:pt x="2060" y="1519"/>
                      <a:pt x="2621" y="1519"/>
                    </a:cubicBezTo>
                    <a:cubicBezTo>
                      <a:pt x="2784" y="1519"/>
                      <a:pt x="2947" y="1512"/>
                      <a:pt x="3110" y="1498"/>
                    </a:cubicBezTo>
                    <a:cubicBezTo>
                      <a:pt x="3345" y="1476"/>
                      <a:pt x="3579" y="1412"/>
                      <a:pt x="3792" y="1370"/>
                    </a:cubicBezTo>
                    <a:cubicBezTo>
                      <a:pt x="3898" y="1349"/>
                      <a:pt x="3983" y="1285"/>
                      <a:pt x="4026" y="1157"/>
                    </a:cubicBezTo>
                    <a:cubicBezTo>
                      <a:pt x="3792" y="923"/>
                      <a:pt x="3472" y="859"/>
                      <a:pt x="3174" y="731"/>
                    </a:cubicBezTo>
                    <a:cubicBezTo>
                      <a:pt x="2258" y="412"/>
                      <a:pt x="728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9"/>
              <p:cNvSpPr/>
              <p:nvPr/>
            </p:nvSpPr>
            <p:spPr>
              <a:xfrm>
                <a:off x="2145494" y="1669717"/>
                <a:ext cx="350946" cy="43373"/>
              </a:xfrm>
              <a:custGeom>
                <a:avLst/>
                <a:gdLst/>
                <a:ahLst/>
                <a:cxnLst/>
                <a:rect l="l" t="t" r="r" b="b"/>
                <a:pathLst>
                  <a:path w="6198" h="766" extrusionOk="0">
                    <a:moveTo>
                      <a:pt x="2427" y="0"/>
                    </a:moveTo>
                    <a:cubicBezTo>
                      <a:pt x="2058" y="0"/>
                      <a:pt x="1690" y="13"/>
                      <a:pt x="1321" y="25"/>
                    </a:cubicBezTo>
                    <a:cubicBezTo>
                      <a:pt x="916" y="46"/>
                      <a:pt x="533" y="132"/>
                      <a:pt x="149" y="259"/>
                    </a:cubicBezTo>
                    <a:cubicBezTo>
                      <a:pt x="107" y="259"/>
                      <a:pt x="64" y="281"/>
                      <a:pt x="43" y="302"/>
                    </a:cubicBezTo>
                    <a:cubicBezTo>
                      <a:pt x="22" y="323"/>
                      <a:pt x="0" y="344"/>
                      <a:pt x="0" y="387"/>
                    </a:cubicBezTo>
                    <a:cubicBezTo>
                      <a:pt x="0" y="408"/>
                      <a:pt x="22" y="430"/>
                      <a:pt x="43" y="430"/>
                    </a:cubicBezTo>
                    <a:cubicBezTo>
                      <a:pt x="85" y="451"/>
                      <a:pt x="128" y="472"/>
                      <a:pt x="171" y="472"/>
                    </a:cubicBezTo>
                    <a:cubicBezTo>
                      <a:pt x="639" y="600"/>
                      <a:pt x="1108" y="643"/>
                      <a:pt x="1576" y="664"/>
                    </a:cubicBezTo>
                    <a:cubicBezTo>
                      <a:pt x="2398" y="743"/>
                      <a:pt x="3211" y="765"/>
                      <a:pt x="4026" y="765"/>
                    </a:cubicBezTo>
                    <a:cubicBezTo>
                      <a:pt x="4521" y="765"/>
                      <a:pt x="5017" y="757"/>
                      <a:pt x="5516" y="749"/>
                    </a:cubicBezTo>
                    <a:cubicBezTo>
                      <a:pt x="5729" y="749"/>
                      <a:pt x="5921" y="728"/>
                      <a:pt x="6198" y="621"/>
                    </a:cubicBezTo>
                    <a:cubicBezTo>
                      <a:pt x="6070" y="536"/>
                      <a:pt x="6006" y="494"/>
                      <a:pt x="5942" y="451"/>
                    </a:cubicBezTo>
                    <a:cubicBezTo>
                      <a:pt x="5687" y="387"/>
                      <a:pt x="5452" y="302"/>
                      <a:pt x="5197" y="238"/>
                    </a:cubicBezTo>
                    <a:cubicBezTo>
                      <a:pt x="4558" y="89"/>
                      <a:pt x="3898" y="89"/>
                      <a:pt x="3237" y="25"/>
                    </a:cubicBezTo>
                    <a:cubicBezTo>
                      <a:pt x="2967" y="7"/>
                      <a:pt x="2697" y="0"/>
                      <a:pt x="2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9"/>
              <p:cNvSpPr/>
              <p:nvPr/>
            </p:nvSpPr>
            <p:spPr>
              <a:xfrm>
                <a:off x="2091192" y="3178551"/>
                <a:ext cx="50734" cy="2219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3919" extrusionOk="0">
                    <a:moveTo>
                      <a:pt x="874" y="0"/>
                    </a:moveTo>
                    <a:cubicBezTo>
                      <a:pt x="533" y="43"/>
                      <a:pt x="342" y="192"/>
                      <a:pt x="235" y="469"/>
                    </a:cubicBezTo>
                    <a:cubicBezTo>
                      <a:pt x="86" y="788"/>
                      <a:pt x="22" y="1129"/>
                      <a:pt x="1" y="1491"/>
                    </a:cubicBezTo>
                    <a:cubicBezTo>
                      <a:pt x="1" y="2066"/>
                      <a:pt x="22" y="2641"/>
                      <a:pt x="86" y="3216"/>
                    </a:cubicBezTo>
                    <a:cubicBezTo>
                      <a:pt x="107" y="3386"/>
                      <a:pt x="171" y="3557"/>
                      <a:pt x="235" y="3727"/>
                    </a:cubicBezTo>
                    <a:cubicBezTo>
                      <a:pt x="256" y="3834"/>
                      <a:pt x="320" y="3919"/>
                      <a:pt x="469" y="3919"/>
                    </a:cubicBezTo>
                    <a:cubicBezTo>
                      <a:pt x="640" y="3770"/>
                      <a:pt x="682" y="3557"/>
                      <a:pt x="746" y="3365"/>
                    </a:cubicBezTo>
                    <a:cubicBezTo>
                      <a:pt x="831" y="2896"/>
                      <a:pt x="874" y="2428"/>
                      <a:pt x="874" y="1959"/>
                    </a:cubicBezTo>
                    <a:cubicBezTo>
                      <a:pt x="895" y="1448"/>
                      <a:pt x="874" y="937"/>
                      <a:pt x="874" y="447"/>
                    </a:cubicBezTo>
                    <a:lnTo>
                      <a:pt x="874" y="21"/>
                    </a:lnTo>
                    <a:lnTo>
                      <a:pt x="8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0" name="Google Shape;1410;p39"/>
              <p:cNvGrpSpPr/>
              <p:nvPr/>
            </p:nvGrpSpPr>
            <p:grpSpPr>
              <a:xfrm>
                <a:off x="1912716" y="1532406"/>
                <a:ext cx="394436" cy="1854801"/>
                <a:chOff x="1750873" y="1394844"/>
                <a:chExt cx="332017" cy="1561281"/>
              </a:xfrm>
            </p:grpSpPr>
            <p:sp>
              <p:nvSpPr>
                <p:cNvPr id="1411" name="Google Shape;1411;p39"/>
                <p:cNvSpPr/>
                <p:nvPr/>
              </p:nvSpPr>
              <p:spPr>
                <a:xfrm>
                  <a:off x="1966069" y="2411962"/>
                  <a:ext cx="116821" cy="18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1" h="3942" extrusionOk="0">
                      <a:moveTo>
                        <a:pt x="469" y="1"/>
                      </a:moveTo>
                      <a:cubicBezTo>
                        <a:pt x="320" y="193"/>
                        <a:pt x="193" y="406"/>
                        <a:pt x="107" y="619"/>
                      </a:cubicBezTo>
                      <a:cubicBezTo>
                        <a:pt x="22" y="789"/>
                        <a:pt x="1" y="938"/>
                        <a:pt x="43" y="1108"/>
                      </a:cubicBezTo>
                      <a:cubicBezTo>
                        <a:pt x="214" y="1662"/>
                        <a:pt x="363" y="2088"/>
                        <a:pt x="640" y="2493"/>
                      </a:cubicBezTo>
                      <a:cubicBezTo>
                        <a:pt x="981" y="2940"/>
                        <a:pt x="1343" y="3323"/>
                        <a:pt x="1726" y="3643"/>
                      </a:cubicBezTo>
                      <a:cubicBezTo>
                        <a:pt x="1790" y="3707"/>
                        <a:pt x="1875" y="3771"/>
                        <a:pt x="1982" y="3835"/>
                      </a:cubicBezTo>
                      <a:cubicBezTo>
                        <a:pt x="2088" y="3898"/>
                        <a:pt x="2195" y="3941"/>
                        <a:pt x="2322" y="3941"/>
                      </a:cubicBezTo>
                      <a:lnTo>
                        <a:pt x="2386" y="3941"/>
                      </a:lnTo>
                      <a:cubicBezTo>
                        <a:pt x="2386" y="3941"/>
                        <a:pt x="2386" y="3920"/>
                        <a:pt x="2407" y="3877"/>
                      </a:cubicBezTo>
                      <a:cubicBezTo>
                        <a:pt x="2429" y="3792"/>
                        <a:pt x="2450" y="3728"/>
                        <a:pt x="2450" y="3685"/>
                      </a:cubicBezTo>
                      <a:cubicBezTo>
                        <a:pt x="2429" y="3536"/>
                        <a:pt x="2407" y="3409"/>
                        <a:pt x="2344" y="3260"/>
                      </a:cubicBezTo>
                      <a:cubicBezTo>
                        <a:pt x="2258" y="2961"/>
                        <a:pt x="2109" y="2642"/>
                        <a:pt x="1875" y="2259"/>
                      </a:cubicBezTo>
                      <a:cubicBezTo>
                        <a:pt x="1428" y="1534"/>
                        <a:pt x="959" y="810"/>
                        <a:pt x="512" y="86"/>
                      </a:cubicBezTo>
                      <a:lnTo>
                        <a:pt x="46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9"/>
                <p:cNvSpPr/>
                <p:nvPr/>
              </p:nvSpPr>
              <p:spPr>
                <a:xfrm>
                  <a:off x="1872698" y="1961265"/>
                  <a:ext cx="130977" cy="176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3707" extrusionOk="0">
                      <a:moveTo>
                        <a:pt x="341" y="1"/>
                      </a:moveTo>
                      <a:cubicBezTo>
                        <a:pt x="192" y="235"/>
                        <a:pt x="86" y="491"/>
                        <a:pt x="22" y="768"/>
                      </a:cubicBezTo>
                      <a:cubicBezTo>
                        <a:pt x="0" y="917"/>
                        <a:pt x="0" y="1023"/>
                        <a:pt x="64" y="1151"/>
                      </a:cubicBezTo>
                      <a:cubicBezTo>
                        <a:pt x="235" y="1577"/>
                        <a:pt x="448" y="2024"/>
                        <a:pt x="767" y="2407"/>
                      </a:cubicBezTo>
                      <a:cubicBezTo>
                        <a:pt x="1172" y="2855"/>
                        <a:pt x="1640" y="3238"/>
                        <a:pt x="2109" y="3536"/>
                      </a:cubicBezTo>
                      <a:cubicBezTo>
                        <a:pt x="2152" y="3558"/>
                        <a:pt x="2194" y="3579"/>
                        <a:pt x="2258" y="3621"/>
                      </a:cubicBezTo>
                      <a:lnTo>
                        <a:pt x="2322" y="3643"/>
                      </a:lnTo>
                      <a:cubicBezTo>
                        <a:pt x="2386" y="3685"/>
                        <a:pt x="2471" y="3707"/>
                        <a:pt x="2599" y="3707"/>
                      </a:cubicBezTo>
                      <a:lnTo>
                        <a:pt x="2641" y="3707"/>
                      </a:lnTo>
                      <a:cubicBezTo>
                        <a:pt x="2727" y="3707"/>
                        <a:pt x="2727" y="3685"/>
                        <a:pt x="2727" y="3643"/>
                      </a:cubicBezTo>
                      <a:cubicBezTo>
                        <a:pt x="2748" y="3536"/>
                        <a:pt x="2748" y="3430"/>
                        <a:pt x="2727" y="3323"/>
                      </a:cubicBezTo>
                      <a:cubicBezTo>
                        <a:pt x="2705" y="3217"/>
                        <a:pt x="2641" y="3110"/>
                        <a:pt x="2599" y="2983"/>
                      </a:cubicBezTo>
                      <a:cubicBezTo>
                        <a:pt x="2450" y="2706"/>
                        <a:pt x="2258" y="2407"/>
                        <a:pt x="2002" y="2067"/>
                      </a:cubicBezTo>
                      <a:cubicBezTo>
                        <a:pt x="1491" y="1449"/>
                        <a:pt x="980" y="810"/>
                        <a:pt x="469" y="171"/>
                      </a:cubicBez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9"/>
                <p:cNvSpPr/>
                <p:nvPr/>
              </p:nvSpPr>
              <p:spPr>
                <a:xfrm>
                  <a:off x="1750873" y="1394844"/>
                  <a:ext cx="167534" cy="52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" h="1109" extrusionOk="0">
                      <a:moveTo>
                        <a:pt x="1" y="1"/>
                      </a:moveTo>
                      <a:cubicBezTo>
                        <a:pt x="1" y="1"/>
                        <a:pt x="1" y="22"/>
                        <a:pt x="1" y="43"/>
                      </a:cubicBezTo>
                      <a:cubicBezTo>
                        <a:pt x="65" y="555"/>
                        <a:pt x="150" y="661"/>
                        <a:pt x="682" y="853"/>
                      </a:cubicBezTo>
                      <a:cubicBezTo>
                        <a:pt x="725" y="874"/>
                        <a:pt x="746" y="874"/>
                        <a:pt x="767" y="874"/>
                      </a:cubicBezTo>
                      <a:cubicBezTo>
                        <a:pt x="1343" y="1023"/>
                        <a:pt x="1896" y="1108"/>
                        <a:pt x="2407" y="1108"/>
                      </a:cubicBezTo>
                      <a:cubicBezTo>
                        <a:pt x="2578" y="1108"/>
                        <a:pt x="2727" y="1087"/>
                        <a:pt x="2897" y="1087"/>
                      </a:cubicBezTo>
                      <a:cubicBezTo>
                        <a:pt x="3089" y="1066"/>
                        <a:pt x="3302" y="1002"/>
                        <a:pt x="3494" y="959"/>
                      </a:cubicBezTo>
                      <a:lnTo>
                        <a:pt x="3515" y="959"/>
                      </a:lnTo>
                      <a:cubicBezTo>
                        <a:pt x="3366" y="874"/>
                        <a:pt x="3217" y="810"/>
                        <a:pt x="3046" y="768"/>
                      </a:cubicBezTo>
                      <a:cubicBezTo>
                        <a:pt x="3004" y="746"/>
                        <a:pt x="2940" y="725"/>
                        <a:pt x="2897" y="704"/>
                      </a:cubicBezTo>
                      <a:cubicBezTo>
                        <a:pt x="2024" y="384"/>
                        <a:pt x="640" y="22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9"/>
                <p:cNvSpPr/>
                <p:nvPr/>
              </p:nvSpPr>
              <p:spPr>
                <a:xfrm>
                  <a:off x="1910256" y="2792642"/>
                  <a:ext cx="23402" cy="16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430" extrusionOk="0">
                      <a:moveTo>
                        <a:pt x="490" y="1"/>
                      </a:moveTo>
                      <a:cubicBezTo>
                        <a:pt x="363" y="64"/>
                        <a:pt x="277" y="150"/>
                        <a:pt x="213" y="299"/>
                      </a:cubicBezTo>
                      <a:cubicBezTo>
                        <a:pt x="86" y="576"/>
                        <a:pt x="22" y="895"/>
                        <a:pt x="22" y="1236"/>
                      </a:cubicBezTo>
                      <a:cubicBezTo>
                        <a:pt x="1" y="1832"/>
                        <a:pt x="22" y="2386"/>
                        <a:pt x="107" y="2940"/>
                      </a:cubicBezTo>
                      <a:cubicBezTo>
                        <a:pt x="107" y="3089"/>
                        <a:pt x="171" y="3259"/>
                        <a:pt x="235" y="3408"/>
                      </a:cubicBezTo>
                      <a:lnTo>
                        <a:pt x="235" y="3429"/>
                      </a:lnTo>
                      <a:cubicBezTo>
                        <a:pt x="277" y="3323"/>
                        <a:pt x="320" y="3195"/>
                        <a:pt x="341" y="3067"/>
                      </a:cubicBezTo>
                      <a:cubicBezTo>
                        <a:pt x="426" y="2620"/>
                        <a:pt x="490" y="2173"/>
                        <a:pt x="490" y="1704"/>
                      </a:cubicBezTo>
                      <a:cubicBezTo>
                        <a:pt x="490" y="1364"/>
                        <a:pt x="490" y="1002"/>
                        <a:pt x="490" y="661"/>
                      </a:cubicBezTo>
                      <a:cubicBezTo>
                        <a:pt x="490" y="512"/>
                        <a:pt x="490" y="341"/>
                        <a:pt x="490" y="192"/>
                      </a:cubicBezTo>
                      <a:lnTo>
                        <a:pt x="4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15" name="Google Shape;1415;p39"/>
              <p:cNvSpPr/>
              <p:nvPr/>
            </p:nvSpPr>
            <p:spPr>
              <a:xfrm>
                <a:off x="2507258" y="1763938"/>
                <a:ext cx="147162" cy="51357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907" extrusionOk="0">
                    <a:moveTo>
                      <a:pt x="150" y="1"/>
                    </a:moveTo>
                    <a:cubicBezTo>
                      <a:pt x="107" y="1"/>
                      <a:pt x="64" y="22"/>
                      <a:pt x="22" y="44"/>
                    </a:cubicBezTo>
                    <a:cubicBezTo>
                      <a:pt x="0" y="299"/>
                      <a:pt x="0" y="533"/>
                      <a:pt x="0" y="768"/>
                    </a:cubicBezTo>
                    <a:cubicBezTo>
                      <a:pt x="0" y="810"/>
                      <a:pt x="0" y="853"/>
                      <a:pt x="22" y="874"/>
                    </a:cubicBezTo>
                    <a:cubicBezTo>
                      <a:pt x="160" y="895"/>
                      <a:pt x="554" y="906"/>
                      <a:pt x="972" y="906"/>
                    </a:cubicBezTo>
                    <a:cubicBezTo>
                      <a:pt x="1390" y="906"/>
                      <a:pt x="1832" y="895"/>
                      <a:pt x="2066" y="874"/>
                    </a:cubicBezTo>
                    <a:cubicBezTo>
                      <a:pt x="2152" y="746"/>
                      <a:pt x="2258" y="619"/>
                      <a:pt x="2343" y="469"/>
                    </a:cubicBezTo>
                    <a:cubicBezTo>
                      <a:pt x="2428" y="363"/>
                      <a:pt x="2492" y="235"/>
                      <a:pt x="2599" y="65"/>
                    </a:cubicBezTo>
                    <a:cubicBezTo>
                      <a:pt x="2492" y="44"/>
                      <a:pt x="2471" y="44"/>
                      <a:pt x="2428" y="44"/>
                    </a:cubicBezTo>
                    <a:cubicBezTo>
                      <a:pt x="1683" y="22"/>
                      <a:pt x="916" y="22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9"/>
              <p:cNvSpPr/>
              <p:nvPr/>
            </p:nvSpPr>
            <p:spPr>
              <a:xfrm>
                <a:off x="1679996" y="1800120"/>
                <a:ext cx="291889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789" extrusionOk="0">
                    <a:moveTo>
                      <a:pt x="128" y="1"/>
                    </a:moveTo>
                    <a:cubicBezTo>
                      <a:pt x="107" y="1"/>
                      <a:pt x="64" y="43"/>
                      <a:pt x="0" y="65"/>
                    </a:cubicBezTo>
                    <a:cubicBezTo>
                      <a:pt x="277" y="278"/>
                      <a:pt x="533" y="406"/>
                      <a:pt x="788" y="576"/>
                    </a:cubicBezTo>
                    <a:cubicBezTo>
                      <a:pt x="916" y="661"/>
                      <a:pt x="1065" y="704"/>
                      <a:pt x="1236" y="704"/>
                    </a:cubicBezTo>
                    <a:cubicBezTo>
                      <a:pt x="1640" y="704"/>
                      <a:pt x="2024" y="704"/>
                      <a:pt x="2428" y="725"/>
                    </a:cubicBezTo>
                    <a:cubicBezTo>
                      <a:pt x="3152" y="746"/>
                      <a:pt x="3876" y="768"/>
                      <a:pt x="4601" y="789"/>
                    </a:cubicBezTo>
                    <a:cubicBezTo>
                      <a:pt x="4792" y="789"/>
                      <a:pt x="4963" y="768"/>
                      <a:pt x="5154" y="768"/>
                    </a:cubicBezTo>
                    <a:lnTo>
                      <a:pt x="5154" y="725"/>
                    </a:lnTo>
                    <a:cubicBezTo>
                      <a:pt x="4643" y="704"/>
                      <a:pt x="4132" y="661"/>
                      <a:pt x="3600" y="618"/>
                    </a:cubicBezTo>
                    <a:cubicBezTo>
                      <a:pt x="3067" y="597"/>
                      <a:pt x="2556" y="533"/>
                      <a:pt x="2045" y="363"/>
                    </a:cubicBezTo>
                    <a:cubicBezTo>
                      <a:pt x="1811" y="299"/>
                      <a:pt x="1811" y="278"/>
                      <a:pt x="1683" y="43"/>
                    </a:cubicBezTo>
                    <a:cubicBezTo>
                      <a:pt x="1662" y="43"/>
                      <a:pt x="1640" y="22"/>
                      <a:pt x="1619" y="22"/>
                    </a:cubicBezTo>
                    <a:cubicBezTo>
                      <a:pt x="1129" y="22"/>
                      <a:pt x="639" y="22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9"/>
              <p:cNvSpPr/>
              <p:nvPr/>
            </p:nvSpPr>
            <p:spPr>
              <a:xfrm>
                <a:off x="2282975" y="1722773"/>
                <a:ext cx="42240" cy="9116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610" extrusionOk="0">
                    <a:moveTo>
                      <a:pt x="351" y="1"/>
                    </a:moveTo>
                    <a:cubicBezTo>
                      <a:pt x="271" y="1"/>
                      <a:pt x="194" y="17"/>
                      <a:pt x="85" y="46"/>
                    </a:cubicBezTo>
                    <a:cubicBezTo>
                      <a:pt x="43" y="302"/>
                      <a:pt x="0" y="1324"/>
                      <a:pt x="43" y="1559"/>
                    </a:cubicBezTo>
                    <a:cubicBezTo>
                      <a:pt x="195" y="1594"/>
                      <a:pt x="283" y="1610"/>
                      <a:pt x="377" y="1610"/>
                    </a:cubicBezTo>
                    <a:cubicBezTo>
                      <a:pt x="454" y="1610"/>
                      <a:pt x="536" y="1599"/>
                      <a:pt x="660" y="1580"/>
                    </a:cubicBezTo>
                    <a:cubicBezTo>
                      <a:pt x="724" y="1260"/>
                      <a:pt x="746" y="366"/>
                      <a:pt x="703" y="68"/>
                    </a:cubicBezTo>
                    <a:cubicBezTo>
                      <a:pt x="543" y="22"/>
                      <a:pt x="44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9"/>
              <p:cNvSpPr/>
              <p:nvPr/>
            </p:nvSpPr>
            <p:spPr>
              <a:xfrm>
                <a:off x="1802981" y="1709240"/>
                <a:ext cx="291889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84" extrusionOk="0">
                    <a:moveTo>
                      <a:pt x="3706" y="0"/>
                    </a:moveTo>
                    <a:cubicBezTo>
                      <a:pt x="3550" y="0"/>
                      <a:pt x="3394" y="20"/>
                      <a:pt x="3238" y="51"/>
                    </a:cubicBezTo>
                    <a:cubicBezTo>
                      <a:pt x="2647" y="147"/>
                      <a:pt x="2038" y="225"/>
                      <a:pt x="1443" y="225"/>
                    </a:cubicBezTo>
                    <a:cubicBezTo>
                      <a:pt x="1374" y="225"/>
                      <a:pt x="1305" y="224"/>
                      <a:pt x="1236" y="222"/>
                    </a:cubicBezTo>
                    <a:cubicBezTo>
                      <a:pt x="874" y="200"/>
                      <a:pt x="533" y="200"/>
                      <a:pt x="171" y="200"/>
                    </a:cubicBezTo>
                    <a:cubicBezTo>
                      <a:pt x="128" y="200"/>
                      <a:pt x="86" y="222"/>
                      <a:pt x="1" y="222"/>
                    </a:cubicBezTo>
                    <a:cubicBezTo>
                      <a:pt x="65" y="264"/>
                      <a:pt x="107" y="285"/>
                      <a:pt x="128" y="285"/>
                    </a:cubicBezTo>
                    <a:cubicBezTo>
                      <a:pt x="320" y="307"/>
                      <a:pt x="512" y="349"/>
                      <a:pt x="704" y="349"/>
                    </a:cubicBezTo>
                    <a:cubicBezTo>
                      <a:pt x="1188" y="374"/>
                      <a:pt x="1676" y="383"/>
                      <a:pt x="2165" y="383"/>
                    </a:cubicBezTo>
                    <a:cubicBezTo>
                      <a:pt x="2922" y="383"/>
                      <a:pt x="3680" y="362"/>
                      <a:pt x="4431" y="349"/>
                    </a:cubicBezTo>
                    <a:cubicBezTo>
                      <a:pt x="4622" y="328"/>
                      <a:pt x="4814" y="285"/>
                      <a:pt x="5006" y="264"/>
                    </a:cubicBezTo>
                    <a:cubicBezTo>
                      <a:pt x="5048" y="264"/>
                      <a:pt x="5070" y="222"/>
                      <a:pt x="5133" y="179"/>
                    </a:cubicBezTo>
                    <a:lnTo>
                      <a:pt x="5155" y="179"/>
                    </a:lnTo>
                    <a:cubicBezTo>
                      <a:pt x="5070" y="158"/>
                      <a:pt x="5048" y="115"/>
                      <a:pt x="5006" y="115"/>
                    </a:cubicBezTo>
                    <a:cubicBezTo>
                      <a:pt x="4920" y="94"/>
                      <a:pt x="4835" y="72"/>
                      <a:pt x="4750" y="51"/>
                    </a:cubicBezTo>
                    <a:cubicBezTo>
                      <a:pt x="4473" y="30"/>
                      <a:pt x="4175" y="9"/>
                      <a:pt x="3877" y="9"/>
                    </a:cubicBezTo>
                    <a:cubicBezTo>
                      <a:pt x="3820" y="3"/>
                      <a:pt x="3763" y="0"/>
                      <a:pt x="37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9"/>
              <p:cNvSpPr/>
              <p:nvPr/>
            </p:nvSpPr>
            <p:spPr>
              <a:xfrm>
                <a:off x="2333596" y="1724188"/>
                <a:ext cx="38673" cy="9065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601" extrusionOk="0">
                    <a:moveTo>
                      <a:pt x="341" y="0"/>
                    </a:moveTo>
                    <a:cubicBezTo>
                      <a:pt x="256" y="21"/>
                      <a:pt x="171" y="21"/>
                      <a:pt x="86" y="21"/>
                    </a:cubicBezTo>
                    <a:cubicBezTo>
                      <a:pt x="1" y="447"/>
                      <a:pt x="1" y="1299"/>
                      <a:pt x="65" y="1576"/>
                    </a:cubicBezTo>
                    <a:cubicBezTo>
                      <a:pt x="137" y="1594"/>
                      <a:pt x="209" y="1601"/>
                      <a:pt x="284" y="1601"/>
                    </a:cubicBezTo>
                    <a:cubicBezTo>
                      <a:pt x="387" y="1601"/>
                      <a:pt x="495" y="1588"/>
                      <a:pt x="618" y="1576"/>
                    </a:cubicBezTo>
                    <a:cubicBezTo>
                      <a:pt x="618" y="1512"/>
                      <a:pt x="640" y="1448"/>
                      <a:pt x="640" y="1384"/>
                    </a:cubicBezTo>
                    <a:cubicBezTo>
                      <a:pt x="661" y="980"/>
                      <a:pt x="682" y="554"/>
                      <a:pt x="682" y="149"/>
                    </a:cubicBezTo>
                    <a:cubicBezTo>
                      <a:pt x="682" y="107"/>
                      <a:pt x="661" y="64"/>
                      <a:pt x="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9"/>
              <p:cNvSpPr/>
              <p:nvPr/>
            </p:nvSpPr>
            <p:spPr>
              <a:xfrm>
                <a:off x="1415906" y="2088331"/>
                <a:ext cx="113415" cy="67607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194" extrusionOk="0">
                    <a:moveTo>
                      <a:pt x="1257" y="1"/>
                    </a:moveTo>
                    <a:cubicBezTo>
                      <a:pt x="852" y="384"/>
                      <a:pt x="447" y="768"/>
                      <a:pt x="0" y="1194"/>
                    </a:cubicBezTo>
                    <a:cubicBezTo>
                      <a:pt x="341" y="1130"/>
                      <a:pt x="1747" y="576"/>
                      <a:pt x="2002" y="406"/>
                    </a:cubicBezTo>
                    <a:cubicBezTo>
                      <a:pt x="1768" y="278"/>
                      <a:pt x="1512" y="129"/>
                      <a:pt x="12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9"/>
              <p:cNvSpPr/>
              <p:nvPr/>
            </p:nvSpPr>
            <p:spPr>
              <a:xfrm>
                <a:off x="2244358" y="1721754"/>
                <a:ext cx="30236" cy="89917"/>
              </a:xfrm>
              <a:custGeom>
                <a:avLst/>
                <a:gdLst/>
                <a:ahLst/>
                <a:cxnLst/>
                <a:rect l="l" t="t" r="r" b="b"/>
                <a:pathLst>
                  <a:path w="534" h="1588" extrusionOk="0">
                    <a:moveTo>
                      <a:pt x="86" y="1"/>
                    </a:moveTo>
                    <a:cubicBezTo>
                      <a:pt x="1" y="341"/>
                      <a:pt x="1" y="1087"/>
                      <a:pt x="65" y="1555"/>
                    </a:cubicBezTo>
                    <a:cubicBezTo>
                      <a:pt x="128" y="1577"/>
                      <a:pt x="192" y="1587"/>
                      <a:pt x="256" y="1587"/>
                    </a:cubicBezTo>
                    <a:cubicBezTo>
                      <a:pt x="320" y="1587"/>
                      <a:pt x="384" y="1577"/>
                      <a:pt x="448" y="1555"/>
                    </a:cubicBezTo>
                    <a:cubicBezTo>
                      <a:pt x="469" y="1513"/>
                      <a:pt x="490" y="1449"/>
                      <a:pt x="490" y="1385"/>
                    </a:cubicBezTo>
                    <a:cubicBezTo>
                      <a:pt x="512" y="980"/>
                      <a:pt x="512" y="554"/>
                      <a:pt x="533" y="128"/>
                    </a:cubicBezTo>
                    <a:cubicBezTo>
                      <a:pt x="533" y="86"/>
                      <a:pt x="490" y="43"/>
                      <a:pt x="4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9"/>
              <p:cNvSpPr/>
              <p:nvPr/>
            </p:nvSpPr>
            <p:spPr>
              <a:xfrm>
                <a:off x="2211799" y="1717450"/>
                <a:ext cx="24178" cy="9240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632" extrusionOk="0">
                    <a:moveTo>
                      <a:pt x="169" y="1"/>
                    </a:moveTo>
                    <a:cubicBezTo>
                      <a:pt x="128" y="1"/>
                      <a:pt x="86" y="6"/>
                      <a:pt x="43" y="13"/>
                    </a:cubicBezTo>
                    <a:cubicBezTo>
                      <a:pt x="1" y="417"/>
                      <a:pt x="22" y="1376"/>
                      <a:pt x="64" y="1631"/>
                    </a:cubicBezTo>
                    <a:lnTo>
                      <a:pt x="363" y="1631"/>
                    </a:lnTo>
                    <a:cubicBezTo>
                      <a:pt x="405" y="1376"/>
                      <a:pt x="427" y="502"/>
                      <a:pt x="384" y="77"/>
                    </a:cubicBezTo>
                    <a:cubicBezTo>
                      <a:pt x="327" y="20"/>
                      <a:pt x="251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9"/>
              <p:cNvSpPr/>
              <p:nvPr/>
            </p:nvSpPr>
            <p:spPr>
              <a:xfrm>
                <a:off x="2380649" y="1724585"/>
                <a:ext cx="28991" cy="90086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591" extrusionOk="0">
                    <a:moveTo>
                      <a:pt x="312" y="0"/>
                    </a:moveTo>
                    <a:cubicBezTo>
                      <a:pt x="239" y="0"/>
                      <a:pt x="169" y="11"/>
                      <a:pt x="107" y="36"/>
                    </a:cubicBezTo>
                    <a:cubicBezTo>
                      <a:pt x="22" y="483"/>
                      <a:pt x="0" y="1314"/>
                      <a:pt x="85" y="1590"/>
                    </a:cubicBezTo>
                    <a:lnTo>
                      <a:pt x="490" y="1590"/>
                    </a:lnTo>
                    <a:cubicBezTo>
                      <a:pt x="511" y="1228"/>
                      <a:pt x="511" y="249"/>
                      <a:pt x="469" y="14"/>
                    </a:cubicBezTo>
                    <a:cubicBezTo>
                      <a:pt x="416" y="6"/>
                      <a:pt x="363" y="0"/>
                      <a:pt x="3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9"/>
              <p:cNvSpPr/>
              <p:nvPr/>
            </p:nvSpPr>
            <p:spPr>
              <a:xfrm>
                <a:off x="2419210" y="1725377"/>
                <a:ext cx="22989" cy="89294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577" extrusionOk="0">
                    <a:moveTo>
                      <a:pt x="214" y="0"/>
                    </a:moveTo>
                    <a:cubicBezTo>
                      <a:pt x="171" y="0"/>
                      <a:pt x="107" y="0"/>
                      <a:pt x="65" y="22"/>
                    </a:cubicBezTo>
                    <a:cubicBezTo>
                      <a:pt x="1" y="341"/>
                      <a:pt x="1" y="1236"/>
                      <a:pt x="86" y="1576"/>
                    </a:cubicBezTo>
                    <a:lnTo>
                      <a:pt x="342" y="1576"/>
                    </a:lnTo>
                    <a:cubicBezTo>
                      <a:pt x="405" y="1278"/>
                      <a:pt x="405" y="341"/>
                      <a:pt x="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2182865" y="1715752"/>
                <a:ext cx="19365" cy="941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62" extrusionOk="0">
                    <a:moveTo>
                      <a:pt x="86" y="0"/>
                    </a:moveTo>
                    <a:cubicBezTo>
                      <a:pt x="43" y="234"/>
                      <a:pt x="0" y="1299"/>
                      <a:pt x="22" y="1555"/>
                    </a:cubicBezTo>
                    <a:cubicBezTo>
                      <a:pt x="22" y="1576"/>
                      <a:pt x="64" y="1619"/>
                      <a:pt x="86" y="1661"/>
                    </a:cubicBezTo>
                    <a:cubicBezTo>
                      <a:pt x="150" y="1661"/>
                      <a:pt x="235" y="1661"/>
                      <a:pt x="320" y="1640"/>
                    </a:cubicBezTo>
                    <a:cubicBezTo>
                      <a:pt x="341" y="1108"/>
                      <a:pt x="341" y="575"/>
                      <a:pt x="320" y="43"/>
                    </a:cubicBezTo>
                    <a:cubicBezTo>
                      <a:pt x="235" y="21"/>
                      <a:pt x="150" y="0"/>
                      <a:pt x="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2135811" y="1706862"/>
                <a:ext cx="15741" cy="99372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755" extrusionOk="0">
                    <a:moveTo>
                      <a:pt x="156" y="0"/>
                    </a:moveTo>
                    <a:cubicBezTo>
                      <a:pt x="130" y="0"/>
                      <a:pt x="100" y="3"/>
                      <a:pt x="65" y="8"/>
                    </a:cubicBezTo>
                    <a:cubicBezTo>
                      <a:pt x="1" y="519"/>
                      <a:pt x="1" y="1456"/>
                      <a:pt x="86" y="1754"/>
                    </a:cubicBezTo>
                    <a:lnTo>
                      <a:pt x="214" y="1754"/>
                    </a:lnTo>
                    <a:cubicBezTo>
                      <a:pt x="214" y="1733"/>
                      <a:pt x="235" y="1733"/>
                      <a:pt x="235" y="1712"/>
                    </a:cubicBezTo>
                    <a:cubicBezTo>
                      <a:pt x="235" y="1179"/>
                      <a:pt x="256" y="647"/>
                      <a:pt x="278" y="93"/>
                    </a:cubicBezTo>
                    <a:cubicBezTo>
                      <a:pt x="278" y="28"/>
                      <a:pt x="240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9"/>
              <p:cNvSpPr/>
              <p:nvPr/>
            </p:nvSpPr>
            <p:spPr>
              <a:xfrm>
                <a:off x="2161178" y="1713317"/>
                <a:ext cx="12117" cy="94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670" extrusionOk="0">
                    <a:moveTo>
                      <a:pt x="128" y="0"/>
                    </a:moveTo>
                    <a:cubicBezTo>
                      <a:pt x="107" y="0"/>
                      <a:pt x="64" y="0"/>
                      <a:pt x="43" y="22"/>
                    </a:cubicBezTo>
                    <a:cubicBezTo>
                      <a:pt x="21" y="43"/>
                      <a:pt x="21" y="64"/>
                      <a:pt x="21" y="86"/>
                    </a:cubicBezTo>
                    <a:cubicBezTo>
                      <a:pt x="0" y="618"/>
                      <a:pt x="0" y="1129"/>
                      <a:pt x="0" y="1662"/>
                    </a:cubicBezTo>
                    <a:cubicBezTo>
                      <a:pt x="30" y="1667"/>
                      <a:pt x="57" y="1669"/>
                      <a:pt x="80" y="1669"/>
                    </a:cubicBezTo>
                    <a:cubicBezTo>
                      <a:pt x="154" y="1669"/>
                      <a:pt x="192" y="1642"/>
                      <a:pt x="192" y="1576"/>
                    </a:cubicBezTo>
                    <a:cubicBezTo>
                      <a:pt x="213" y="1087"/>
                      <a:pt x="213" y="575"/>
                      <a:pt x="213" y="86"/>
                    </a:cubicBezTo>
                    <a:cubicBezTo>
                      <a:pt x="213" y="64"/>
                      <a:pt x="192" y="43"/>
                      <a:pt x="192" y="22"/>
                    </a:cubicBezTo>
                    <a:cubicBezTo>
                      <a:pt x="170" y="0"/>
                      <a:pt x="149" y="0"/>
                      <a:pt x="1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9"/>
              <p:cNvSpPr/>
              <p:nvPr/>
            </p:nvSpPr>
            <p:spPr>
              <a:xfrm>
                <a:off x="2451768" y="1724188"/>
                <a:ext cx="13363" cy="90483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598" extrusionOk="0">
                    <a:moveTo>
                      <a:pt x="43" y="0"/>
                    </a:moveTo>
                    <a:cubicBezTo>
                      <a:pt x="43" y="64"/>
                      <a:pt x="22" y="128"/>
                      <a:pt x="22" y="192"/>
                    </a:cubicBezTo>
                    <a:cubicBezTo>
                      <a:pt x="1" y="618"/>
                      <a:pt x="22" y="1044"/>
                      <a:pt x="22" y="1448"/>
                    </a:cubicBezTo>
                    <a:cubicBezTo>
                      <a:pt x="22" y="1491"/>
                      <a:pt x="22" y="1534"/>
                      <a:pt x="43" y="1555"/>
                    </a:cubicBezTo>
                    <a:cubicBezTo>
                      <a:pt x="43" y="1576"/>
                      <a:pt x="65" y="1597"/>
                      <a:pt x="86" y="1597"/>
                    </a:cubicBezTo>
                    <a:cubicBezTo>
                      <a:pt x="107" y="1597"/>
                      <a:pt x="150" y="1576"/>
                      <a:pt x="150" y="1576"/>
                    </a:cubicBezTo>
                    <a:cubicBezTo>
                      <a:pt x="171" y="1534"/>
                      <a:pt x="192" y="1512"/>
                      <a:pt x="192" y="1470"/>
                    </a:cubicBezTo>
                    <a:cubicBezTo>
                      <a:pt x="192" y="1065"/>
                      <a:pt x="214" y="682"/>
                      <a:pt x="235" y="277"/>
                    </a:cubicBezTo>
                    <a:cubicBezTo>
                      <a:pt x="235" y="192"/>
                      <a:pt x="214" y="107"/>
                      <a:pt x="214" y="21"/>
                    </a:cubicBezTo>
                    <a:lnTo>
                      <a:pt x="43" y="21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9"/>
              <p:cNvSpPr/>
              <p:nvPr/>
            </p:nvSpPr>
            <p:spPr>
              <a:xfrm>
                <a:off x="2473511" y="1725377"/>
                <a:ext cx="9682" cy="88331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560" extrusionOk="0">
                    <a:moveTo>
                      <a:pt x="85" y="0"/>
                    </a:moveTo>
                    <a:lnTo>
                      <a:pt x="64" y="22"/>
                    </a:lnTo>
                    <a:cubicBezTo>
                      <a:pt x="64" y="171"/>
                      <a:pt x="43" y="320"/>
                      <a:pt x="43" y="469"/>
                    </a:cubicBezTo>
                    <a:cubicBezTo>
                      <a:pt x="21" y="810"/>
                      <a:pt x="21" y="1150"/>
                      <a:pt x="0" y="1470"/>
                    </a:cubicBezTo>
                    <a:cubicBezTo>
                      <a:pt x="0" y="1507"/>
                      <a:pt x="16" y="1559"/>
                      <a:pt x="61" y="1559"/>
                    </a:cubicBezTo>
                    <a:cubicBezTo>
                      <a:pt x="69" y="1559"/>
                      <a:pt x="77" y="1558"/>
                      <a:pt x="85" y="1555"/>
                    </a:cubicBezTo>
                    <a:cubicBezTo>
                      <a:pt x="149" y="1342"/>
                      <a:pt x="171" y="384"/>
                      <a:pt x="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9"/>
              <p:cNvSpPr/>
              <p:nvPr/>
            </p:nvSpPr>
            <p:spPr>
              <a:xfrm>
                <a:off x="2495198" y="1724188"/>
                <a:ext cx="1246" cy="65172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51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22" y="115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9"/>
              <p:cNvSpPr/>
              <p:nvPr/>
            </p:nvSpPr>
            <p:spPr>
              <a:xfrm>
                <a:off x="3242905" y="1482691"/>
                <a:ext cx="132667" cy="345114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6095" extrusionOk="0">
                    <a:moveTo>
                      <a:pt x="1414" y="0"/>
                    </a:moveTo>
                    <a:cubicBezTo>
                      <a:pt x="1193" y="0"/>
                      <a:pt x="969" y="6"/>
                      <a:pt x="745" y="27"/>
                    </a:cubicBezTo>
                    <a:cubicBezTo>
                      <a:pt x="426" y="48"/>
                      <a:pt x="277" y="240"/>
                      <a:pt x="170" y="495"/>
                    </a:cubicBezTo>
                    <a:cubicBezTo>
                      <a:pt x="149" y="559"/>
                      <a:pt x="149" y="645"/>
                      <a:pt x="149" y="708"/>
                    </a:cubicBezTo>
                    <a:cubicBezTo>
                      <a:pt x="107" y="1092"/>
                      <a:pt x="64" y="1454"/>
                      <a:pt x="64" y="1837"/>
                    </a:cubicBezTo>
                    <a:cubicBezTo>
                      <a:pt x="0" y="2923"/>
                      <a:pt x="43" y="4010"/>
                      <a:pt x="128" y="5096"/>
                    </a:cubicBezTo>
                    <a:cubicBezTo>
                      <a:pt x="149" y="5245"/>
                      <a:pt x="170" y="5373"/>
                      <a:pt x="192" y="5522"/>
                    </a:cubicBezTo>
                    <a:cubicBezTo>
                      <a:pt x="213" y="5671"/>
                      <a:pt x="298" y="5799"/>
                      <a:pt x="426" y="5862"/>
                    </a:cubicBezTo>
                    <a:cubicBezTo>
                      <a:pt x="596" y="5926"/>
                      <a:pt x="767" y="5990"/>
                      <a:pt x="937" y="6033"/>
                    </a:cubicBezTo>
                    <a:cubicBezTo>
                      <a:pt x="1184" y="6080"/>
                      <a:pt x="1432" y="6094"/>
                      <a:pt x="1679" y="6094"/>
                    </a:cubicBezTo>
                    <a:cubicBezTo>
                      <a:pt x="1879" y="6094"/>
                      <a:pt x="2079" y="6085"/>
                      <a:pt x="2279" y="6075"/>
                    </a:cubicBezTo>
                    <a:cubicBezTo>
                      <a:pt x="2321" y="6012"/>
                      <a:pt x="2321" y="5990"/>
                      <a:pt x="2321" y="5969"/>
                    </a:cubicBezTo>
                    <a:cubicBezTo>
                      <a:pt x="2343" y="5905"/>
                      <a:pt x="2343" y="5820"/>
                      <a:pt x="2343" y="5756"/>
                    </a:cubicBezTo>
                    <a:cubicBezTo>
                      <a:pt x="2321" y="3860"/>
                      <a:pt x="2215" y="1965"/>
                      <a:pt x="2109" y="91"/>
                    </a:cubicBezTo>
                    <a:cubicBezTo>
                      <a:pt x="2109" y="69"/>
                      <a:pt x="2109" y="69"/>
                      <a:pt x="2109" y="48"/>
                    </a:cubicBezTo>
                    <a:cubicBezTo>
                      <a:pt x="2087" y="48"/>
                      <a:pt x="2087" y="48"/>
                      <a:pt x="2066" y="6"/>
                    </a:cubicBezTo>
                    <a:cubicBezTo>
                      <a:pt x="1853" y="6"/>
                      <a:pt x="1635" y="0"/>
                      <a:pt x="1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9"/>
              <p:cNvSpPr/>
              <p:nvPr/>
            </p:nvSpPr>
            <p:spPr>
              <a:xfrm>
                <a:off x="3262157" y="1501094"/>
                <a:ext cx="95352" cy="308762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5453" extrusionOk="0">
                    <a:moveTo>
                      <a:pt x="1130" y="0"/>
                    </a:moveTo>
                    <a:cubicBezTo>
                      <a:pt x="853" y="0"/>
                      <a:pt x="640" y="0"/>
                      <a:pt x="427" y="21"/>
                    </a:cubicBezTo>
                    <a:cubicBezTo>
                      <a:pt x="299" y="21"/>
                      <a:pt x="214" y="85"/>
                      <a:pt x="150" y="277"/>
                    </a:cubicBezTo>
                    <a:cubicBezTo>
                      <a:pt x="129" y="320"/>
                      <a:pt x="129" y="362"/>
                      <a:pt x="129" y="426"/>
                    </a:cubicBezTo>
                    <a:cubicBezTo>
                      <a:pt x="129" y="511"/>
                      <a:pt x="107" y="618"/>
                      <a:pt x="107" y="724"/>
                    </a:cubicBezTo>
                    <a:cubicBezTo>
                      <a:pt x="65" y="980"/>
                      <a:pt x="43" y="1257"/>
                      <a:pt x="43" y="1533"/>
                    </a:cubicBezTo>
                    <a:cubicBezTo>
                      <a:pt x="1" y="2534"/>
                      <a:pt x="22" y="3578"/>
                      <a:pt x="107" y="4728"/>
                    </a:cubicBezTo>
                    <a:cubicBezTo>
                      <a:pt x="107" y="4813"/>
                      <a:pt x="129" y="4899"/>
                      <a:pt x="150" y="4984"/>
                    </a:cubicBezTo>
                    <a:cubicBezTo>
                      <a:pt x="150" y="5048"/>
                      <a:pt x="150" y="5090"/>
                      <a:pt x="171" y="5154"/>
                    </a:cubicBezTo>
                    <a:cubicBezTo>
                      <a:pt x="171" y="5197"/>
                      <a:pt x="192" y="5218"/>
                      <a:pt x="214" y="5239"/>
                    </a:cubicBezTo>
                    <a:cubicBezTo>
                      <a:pt x="405" y="5303"/>
                      <a:pt x="533" y="5367"/>
                      <a:pt x="682" y="5388"/>
                    </a:cubicBezTo>
                    <a:cubicBezTo>
                      <a:pt x="874" y="5431"/>
                      <a:pt x="1108" y="5452"/>
                      <a:pt x="1385" y="5452"/>
                    </a:cubicBezTo>
                    <a:cubicBezTo>
                      <a:pt x="1492" y="5452"/>
                      <a:pt x="1577" y="5452"/>
                      <a:pt x="1683" y="5431"/>
                    </a:cubicBezTo>
                    <a:cubicBezTo>
                      <a:pt x="1662" y="3876"/>
                      <a:pt x="1598" y="2279"/>
                      <a:pt x="1513" y="724"/>
                    </a:cubicBezTo>
                    <a:cubicBezTo>
                      <a:pt x="1492" y="490"/>
                      <a:pt x="1492" y="234"/>
                      <a:pt x="14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9"/>
              <p:cNvSpPr/>
              <p:nvPr/>
            </p:nvSpPr>
            <p:spPr>
              <a:xfrm>
                <a:off x="3374327" y="1482691"/>
                <a:ext cx="120663" cy="344491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6084" extrusionOk="0">
                    <a:moveTo>
                      <a:pt x="339" y="0"/>
                    </a:moveTo>
                    <a:cubicBezTo>
                      <a:pt x="235" y="0"/>
                      <a:pt x="128" y="6"/>
                      <a:pt x="22" y="27"/>
                    </a:cubicBezTo>
                    <a:cubicBezTo>
                      <a:pt x="22" y="133"/>
                      <a:pt x="0" y="219"/>
                      <a:pt x="0" y="304"/>
                    </a:cubicBezTo>
                    <a:cubicBezTo>
                      <a:pt x="22" y="730"/>
                      <a:pt x="43" y="1177"/>
                      <a:pt x="64" y="1603"/>
                    </a:cubicBezTo>
                    <a:cubicBezTo>
                      <a:pt x="128" y="2668"/>
                      <a:pt x="192" y="3733"/>
                      <a:pt x="192" y="4819"/>
                    </a:cubicBezTo>
                    <a:cubicBezTo>
                      <a:pt x="192" y="5160"/>
                      <a:pt x="213" y="5500"/>
                      <a:pt x="213" y="5841"/>
                    </a:cubicBezTo>
                    <a:cubicBezTo>
                      <a:pt x="213" y="5905"/>
                      <a:pt x="256" y="5990"/>
                      <a:pt x="256" y="6054"/>
                    </a:cubicBezTo>
                    <a:cubicBezTo>
                      <a:pt x="457" y="6073"/>
                      <a:pt x="796" y="6084"/>
                      <a:pt x="1133" y="6084"/>
                    </a:cubicBezTo>
                    <a:cubicBezTo>
                      <a:pt x="1546" y="6084"/>
                      <a:pt x="1957" y="6068"/>
                      <a:pt x="2109" y="6033"/>
                    </a:cubicBezTo>
                    <a:cubicBezTo>
                      <a:pt x="2130" y="5990"/>
                      <a:pt x="2130" y="5948"/>
                      <a:pt x="2130" y="5905"/>
                    </a:cubicBezTo>
                    <a:cubicBezTo>
                      <a:pt x="2045" y="3967"/>
                      <a:pt x="1981" y="2029"/>
                      <a:pt x="1896" y="91"/>
                    </a:cubicBezTo>
                    <a:cubicBezTo>
                      <a:pt x="1896" y="69"/>
                      <a:pt x="1896" y="69"/>
                      <a:pt x="1875" y="48"/>
                    </a:cubicBezTo>
                    <a:cubicBezTo>
                      <a:pt x="1875" y="48"/>
                      <a:pt x="1875" y="48"/>
                      <a:pt x="1853" y="27"/>
                    </a:cubicBezTo>
                    <a:cubicBezTo>
                      <a:pt x="1758" y="6"/>
                      <a:pt x="1656" y="0"/>
                      <a:pt x="1555" y="0"/>
                    </a:cubicBezTo>
                    <a:cubicBezTo>
                      <a:pt x="1454" y="0"/>
                      <a:pt x="1353" y="6"/>
                      <a:pt x="1257" y="6"/>
                    </a:cubicBezTo>
                    <a:lnTo>
                      <a:pt x="639" y="6"/>
                    </a:lnTo>
                    <a:cubicBezTo>
                      <a:pt x="544" y="6"/>
                      <a:pt x="442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9"/>
              <p:cNvSpPr/>
              <p:nvPr/>
            </p:nvSpPr>
            <p:spPr>
              <a:xfrm>
                <a:off x="3392390" y="1501094"/>
                <a:ext cx="84481" cy="308762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453" extrusionOk="0">
                    <a:moveTo>
                      <a:pt x="1" y="0"/>
                    </a:moveTo>
                    <a:lnTo>
                      <a:pt x="22" y="170"/>
                    </a:lnTo>
                    <a:cubicBezTo>
                      <a:pt x="22" y="533"/>
                      <a:pt x="44" y="895"/>
                      <a:pt x="65" y="1257"/>
                    </a:cubicBezTo>
                    <a:cubicBezTo>
                      <a:pt x="129" y="2215"/>
                      <a:pt x="193" y="3344"/>
                      <a:pt x="193" y="4494"/>
                    </a:cubicBezTo>
                    <a:cubicBezTo>
                      <a:pt x="193" y="4792"/>
                      <a:pt x="214" y="5090"/>
                      <a:pt x="214" y="5431"/>
                    </a:cubicBezTo>
                    <a:cubicBezTo>
                      <a:pt x="384" y="5431"/>
                      <a:pt x="576" y="5452"/>
                      <a:pt x="768" y="5452"/>
                    </a:cubicBezTo>
                    <a:lnTo>
                      <a:pt x="768" y="5431"/>
                    </a:lnTo>
                    <a:lnTo>
                      <a:pt x="1492" y="5431"/>
                    </a:lnTo>
                    <a:cubicBezTo>
                      <a:pt x="1428" y="3621"/>
                      <a:pt x="1343" y="1810"/>
                      <a:pt x="1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9"/>
              <p:cNvSpPr/>
              <p:nvPr/>
            </p:nvSpPr>
            <p:spPr>
              <a:xfrm>
                <a:off x="3493689" y="1480823"/>
                <a:ext cx="107413" cy="346190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6114" extrusionOk="0">
                    <a:moveTo>
                      <a:pt x="1057" y="0"/>
                    </a:moveTo>
                    <a:cubicBezTo>
                      <a:pt x="690" y="0"/>
                      <a:pt x="270" y="23"/>
                      <a:pt x="22" y="60"/>
                    </a:cubicBezTo>
                    <a:cubicBezTo>
                      <a:pt x="22" y="102"/>
                      <a:pt x="1" y="145"/>
                      <a:pt x="1" y="188"/>
                    </a:cubicBezTo>
                    <a:cubicBezTo>
                      <a:pt x="22" y="2104"/>
                      <a:pt x="150" y="4000"/>
                      <a:pt x="235" y="5917"/>
                    </a:cubicBezTo>
                    <a:cubicBezTo>
                      <a:pt x="235" y="5959"/>
                      <a:pt x="257" y="6023"/>
                      <a:pt x="278" y="6066"/>
                    </a:cubicBezTo>
                    <a:cubicBezTo>
                      <a:pt x="459" y="6098"/>
                      <a:pt x="768" y="6114"/>
                      <a:pt x="1071" y="6114"/>
                    </a:cubicBezTo>
                    <a:cubicBezTo>
                      <a:pt x="1375" y="6114"/>
                      <a:pt x="1673" y="6098"/>
                      <a:pt x="1833" y="6066"/>
                    </a:cubicBezTo>
                    <a:cubicBezTo>
                      <a:pt x="1854" y="6002"/>
                      <a:pt x="1875" y="5917"/>
                      <a:pt x="1875" y="5853"/>
                    </a:cubicBezTo>
                    <a:cubicBezTo>
                      <a:pt x="1896" y="5640"/>
                      <a:pt x="1896" y="5448"/>
                      <a:pt x="1896" y="5235"/>
                    </a:cubicBezTo>
                    <a:cubicBezTo>
                      <a:pt x="1854" y="4043"/>
                      <a:pt x="1811" y="2829"/>
                      <a:pt x="1747" y="1615"/>
                    </a:cubicBezTo>
                    <a:cubicBezTo>
                      <a:pt x="1726" y="1103"/>
                      <a:pt x="1705" y="571"/>
                      <a:pt x="1683" y="39"/>
                    </a:cubicBezTo>
                    <a:cubicBezTo>
                      <a:pt x="1559" y="12"/>
                      <a:pt x="1322" y="0"/>
                      <a:pt x="10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9"/>
              <p:cNvSpPr/>
              <p:nvPr/>
            </p:nvSpPr>
            <p:spPr>
              <a:xfrm>
                <a:off x="3511808" y="1498659"/>
                <a:ext cx="71174" cy="309952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5474" extrusionOk="0">
                    <a:moveTo>
                      <a:pt x="682" y="0"/>
                    </a:moveTo>
                    <a:cubicBezTo>
                      <a:pt x="448" y="0"/>
                      <a:pt x="192" y="22"/>
                      <a:pt x="0" y="22"/>
                    </a:cubicBezTo>
                    <a:cubicBezTo>
                      <a:pt x="22" y="1364"/>
                      <a:pt x="86" y="2705"/>
                      <a:pt x="149" y="4026"/>
                    </a:cubicBezTo>
                    <a:cubicBezTo>
                      <a:pt x="171" y="4494"/>
                      <a:pt x="213" y="4984"/>
                      <a:pt x="235" y="5474"/>
                    </a:cubicBezTo>
                    <a:lnTo>
                      <a:pt x="639" y="5474"/>
                    </a:lnTo>
                    <a:cubicBezTo>
                      <a:pt x="852" y="5474"/>
                      <a:pt x="1087" y="5474"/>
                      <a:pt x="1236" y="5453"/>
                    </a:cubicBezTo>
                    <a:cubicBezTo>
                      <a:pt x="1257" y="5261"/>
                      <a:pt x="1257" y="5091"/>
                      <a:pt x="1257" y="4942"/>
                    </a:cubicBezTo>
                    <a:cubicBezTo>
                      <a:pt x="1214" y="3855"/>
                      <a:pt x="1172" y="2748"/>
                      <a:pt x="1129" y="1662"/>
                    </a:cubicBezTo>
                    <a:lnTo>
                      <a:pt x="1108" y="1321"/>
                    </a:lnTo>
                    <a:cubicBezTo>
                      <a:pt x="1087" y="959"/>
                      <a:pt x="1087" y="597"/>
                      <a:pt x="1065" y="235"/>
                    </a:cubicBezTo>
                    <a:lnTo>
                      <a:pt x="10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3702345" y="1478727"/>
                <a:ext cx="104978" cy="344378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6082" extrusionOk="0">
                    <a:moveTo>
                      <a:pt x="745" y="0"/>
                    </a:moveTo>
                    <a:cubicBezTo>
                      <a:pt x="467" y="0"/>
                      <a:pt x="204" y="17"/>
                      <a:pt x="64" y="54"/>
                    </a:cubicBezTo>
                    <a:cubicBezTo>
                      <a:pt x="0" y="2056"/>
                      <a:pt x="86" y="4037"/>
                      <a:pt x="256" y="6082"/>
                    </a:cubicBezTo>
                    <a:cubicBezTo>
                      <a:pt x="788" y="6082"/>
                      <a:pt x="1300" y="6060"/>
                      <a:pt x="1789" y="5996"/>
                    </a:cubicBezTo>
                    <a:cubicBezTo>
                      <a:pt x="1853" y="5869"/>
                      <a:pt x="1832" y="5741"/>
                      <a:pt x="1811" y="5634"/>
                    </a:cubicBezTo>
                    <a:cubicBezTo>
                      <a:pt x="1768" y="4995"/>
                      <a:pt x="1726" y="4378"/>
                      <a:pt x="1726" y="3739"/>
                    </a:cubicBezTo>
                    <a:cubicBezTo>
                      <a:pt x="1747" y="2589"/>
                      <a:pt x="1726" y="1439"/>
                      <a:pt x="1704" y="267"/>
                    </a:cubicBezTo>
                    <a:cubicBezTo>
                      <a:pt x="1704" y="203"/>
                      <a:pt x="1683" y="139"/>
                      <a:pt x="1662" y="76"/>
                    </a:cubicBezTo>
                    <a:cubicBezTo>
                      <a:pt x="1482" y="28"/>
                      <a:pt x="1101" y="0"/>
                      <a:pt x="7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9"/>
              <p:cNvSpPr/>
              <p:nvPr/>
            </p:nvSpPr>
            <p:spPr>
              <a:xfrm>
                <a:off x="3721653" y="1497470"/>
                <a:ext cx="66362" cy="30757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5432" extrusionOk="0">
                    <a:moveTo>
                      <a:pt x="43" y="0"/>
                    </a:moveTo>
                    <a:cubicBezTo>
                      <a:pt x="0" y="1619"/>
                      <a:pt x="43" y="3365"/>
                      <a:pt x="213" y="5431"/>
                    </a:cubicBezTo>
                    <a:cubicBezTo>
                      <a:pt x="554" y="5431"/>
                      <a:pt x="873" y="5410"/>
                      <a:pt x="1172" y="5388"/>
                    </a:cubicBezTo>
                    <a:cubicBezTo>
                      <a:pt x="1172" y="5367"/>
                      <a:pt x="1172" y="5346"/>
                      <a:pt x="1172" y="5325"/>
                    </a:cubicBezTo>
                    <a:cubicBezTo>
                      <a:pt x="1108" y="4643"/>
                      <a:pt x="1065" y="4025"/>
                      <a:pt x="1086" y="3408"/>
                    </a:cubicBezTo>
                    <a:cubicBezTo>
                      <a:pt x="1086" y="2556"/>
                      <a:pt x="1065" y="1683"/>
                      <a:pt x="1065" y="831"/>
                    </a:cubicBezTo>
                    <a:cubicBezTo>
                      <a:pt x="1065" y="554"/>
                      <a:pt x="1044" y="298"/>
                      <a:pt x="1044" y="21"/>
                    </a:cubicBezTo>
                    <a:cubicBezTo>
                      <a:pt x="873" y="0"/>
                      <a:pt x="660" y="0"/>
                      <a:pt x="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9"/>
              <p:cNvSpPr/>
              <p:nvPr/>
            </p:nvSpPr>
            <p:spPr>
              <a:xfrm>
                <a:off x="3599857" y="1478841"/>
                <a:ext cx="104978" cy="345567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6103" extrusionOk="0">
                    <a:moveTo>
                      <a:pt x="1342" y="0"/>
                    </a:moveTo>
                    <a:cubicBezTo>
                      <a:pt x="1171" y="0"/>
                      <a:pt x="1001" y="10"/>
                      <a:pt x="831" y="10"/>
                    </a:cubicBezTo>
                    <a:cubicBezTo>
                      <a:pt x="762" y="15"/>
                      <a:pt x="694" y="16"/>
                      <a:pt x="627" y="16"/>
                    </a:cubicBezTo>
                    <a:cubicBezTo>
                      <a:pt x="560" y="16"/>
                      <a:pt x="494" y="15"/>
                      <a:pt x="429" y="15"/>
                    </a:cubicBezTo>
                    <a:cubicBezTo>
                      <a:pt x="298" y="15"/>
                      <a:pt x="171" y="20"/>
                      <a:pt x="43" y="52"/>
                    </a:cubicBezTo>
                    <a:cubicBezTo>
                      <a:pt x="21" y="137"/>
                      <a:pt x="0" y="223"/>
                      <a:pt x="0" y="287"/>
                    </a:cubicBezTo>
                    <a:cubicBezTo>
                      <a:pt x="43" y="819"/>
                      <a:pt x="43" y="1373"/>
                      <a:pt x="85" y="1905"/>
                    </a:cubicBezTo>
                    <a:cubicBezTo>
                      <a:pt x="171" y="3226"/>
                      <a:pt x="213" y="4567"/>
                      <a:pt x="213" y="5888"/>
                    </a:cubicBezTo>
                    <a:cubicBezTo>
                      <a:pt x="213" y="5952"/>
                      <a:pt x="234" y="6016"/>
                      <a:pt x="234" y="6080"/>
                    </a:cubicBezTo>
                    <a:cubicBezTo>
                      <a:pt x="389" y="6096"/>
                      <a:pt x="618" y="6103"/>
                      <a:pt x="859" y="6103"/>
                    </a:cubicBezTo>
                    <a:cubicBezTo>
                      <a:pt x="1249" y="6103"/>
                      <a:pt x="1669" y="6085"/>
                      <a:pt x="1853" y="6058"/>
                    </a:cubicBezTo>
                    <a:lnTo>
                      <a:pt x="1853" y="6037"/>
                    </a:lnTo>
                    <a:cubicBezTo>
                      <a:pt x="1704" y="4099"/>
                      <a:pt x="1619" y="2161"/>
                      <a:pt x="1661" y="201"/>
                    </a:cubicBezTo>
                    <a:cubicBezTo>
                      <a:pt x="1661" y="180"/>
                      <a:pt x="1640" y="137"/>
                      <a:pt x="1640" y="95"/>
                    </a:cubicBezTo>
                    <a:cubicBezTo>
                      <a:pt x="1640" y="74"/>
                      <a:pt x="1619" y="74"/>
                      <a:pt x="1597" y="10"/>
                    </a:cubicBezTo>
                    <a:cubicBezTo>
                      <a:pt x="1512" y="3"/>
                      <a:pt x="1427" y="0"/>
                      <a:pt x="1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9"/>
              <p:cNvSpPr/>
              <p:nvPr/>
            </p:nvSpPr>
            <p:spPr>
              <a:xfrm>
                <a:off x="3619109" y="1497470"/>
                <a:ext cx="66418" cy="308762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453" extrusionOk="0">
                    <a:moveTo>
                      <a:pt x="1" y="0"/>
                    </a:moveTo>
                    <a:cubicBezTo>
                      <a:pt x="1" y="128"/>
                      <a:pt x="1" y="234"/>
                      <a:pt x="1" y="341"/>
                    </a:cubicBezTo>
                    <a:cubicBezTo>
                      <a:pt x="22" y="746"/>
                      <a:pt x="43" y="1150"/>
                      <a:pt x="65" y="1555"/>
                    </a:cubicBezTo>
                    <a:cubicBezTo>
                      <a:pt x="150" y="2854"/>
                      <a:pt x="193" y="4153"/>
                      <a:pt x="193" y="5452"/>
                    </a:cubicBezTo>
                    <a:lnTo>
                      <a:pt x="469" y="5452"/>
                    </a:lnTo>
                    <a:cubicBezTo>
                      <a:pt x="725" y="5452"/>
                      <a:pt x="981" y="5431"/>
                      <a:pt x="1172" y="5431"/>
                    </a:cubicBezTo>
                    <a:cubicBezTo>
                      <a:pt x="1044" y="3578"/>
                      <a:pt x="981" y="1747"/>
                      <a:pt x="1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9"/>
              <p:cNvSpPr/>
              <p:nvPr/>
            </p:nvSpPr>
            <p:spPr>
              <a:xfrm>
                <a:off x="3809645" y="1482465"/>
                <a:ext cx="100165" cy="332997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5881" extrusionOk="0">
                    <a:moveTo>
                      <a:pt x="174" y="1"/>
                    </a:moveTo>
                    <a:cubicBezTo>
                      <a:pt x="121" y="1"/>
                      <a:pt x="61" y="16"/>
                      <a:pt x="1" y="31"/>
                    </a:cubicBezTo>
                    <a:lnTo>
                      <a:pt x="1" y="521"/>
                    </a:lnTo>
                    <a:cubicBezTo>
                      <a:pt x="22" y="1671"/>
                      <a:pt x="44" y="2842"/>
                      <a:pt x="44" y="3992"/>
                    </a:cubicBezTo>
                    <a:cubicBezTo>
                      <a:pt x="44" y="4589"/>
                      <a:pt x="107" y="5164"/>
                      <a:pt x="150" y="5760"/>
                    </a:cubicBezTo>
                    <a:cubicBezTo>
                      <a:pt x="150" y="5803"/>
                      <a:pt x="171" y="5824"/>
                      <a:pt x="193" y="5866"/>
                    </a:cubicBezTo>
                    <a:cubicBezTo>
                      <a:pt x="257" y="5876"/>
                      <a:pt x="321" y="5880"/>
                      <a:pt x="385" y="5880"/>
                    </a:cubicBezTo>
                    <a:cubicBezTo>
                      <a:pt x="597" y="5880"/>
                      <a:pt x="806" y="5835"/>
                      <a:pt x="1002" y="5803"/>
                    </a:cubicBezTo>
                    <a:cubicBezTo>
                      <a:pt x="1257" y="5760"/>
                      <a:pt x="1407" y="5632"/>
                      <a:pt x="1470" y="5398"/>
                    </a:cubicBezTo>
                    <a:cubicBezTo>
                      <a:pt x="1513" y="5270"/>
                      <a:pt x="1534" y="5121"/>
                      <a:pt x="1577" y="4972"/>
                    </a:cubicBezTo>
                    <a:cubicBezTo>
                      <a:pt x="1598" y="4759"/>
                      <a:pt x="1620" y="4546"/>
                      <a:pt x="1662" y="4333"/>
                    </a:cubicBezTo>
                    <a:cubicBezTo>
                      <a:pt x="1769" y="3353"/>
                      <a:pt x="1726" y="2374"/>
                      <a:pt x="1641" y="1394"/>
                    </a:cubicBezTo>
                    <a:cubicBezTo>
                      <a:pt x="1598" y="1181"/>
                      <a:pt x="1534" y="947"/>
                      <a:pt x="1470" y="734"/>
                    </a:cubicBezTo>
                    <a:cubicBezTo>
                      <a:pt x="1343" y="414"/>
                      <a:pt x="1108" y="201"/>
                      <a:pt x="768" y="116"/>
                    </a:cubicBezTo>
                    <a:cubicBezTo>
                      <a:pt x="597" y="52"/>
                      <a:pt x="406" y="31"/>
                      <a:pt x="235" y="10"/>
                    </a:cubicBezTo>
                    <a:cubicBezTo>
                      <a:pt x="216" y="3"/>
                      <a:pt x="196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9"/>
              <p:cNvSpPr/>
              <p:nvPr/>
            </p:nvSpPr>
            <p:spPr>
              <a:xfrm>
                <a:off x="3827765" y="1502283"/>
                <a:ext cx="65172" cy="294267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5197" extrusionOk="0">
                    <a:moveTo>
                      <a:pt x="0" y="0"/>
                    </a:moveTo>
                    <a:lnTo>
                      <a:pt x="0" y="171"/>
                    </a:lnTo>
                    <a:cubicBezTo>
                      <a:pt x="0" y="512"/>
                      <a:pt x="22" y="874"/>
                      <a:pt x="22" y="1214"/>
                    </a:cubicBezTo>
                    <a:cubicBezTo>
                      <a:pt x="22" y="2002"/>
                      <a:pt x="43" y="2833"/>
                      <a:pt x="43" y="3642"/>
                    </a:cubicBezTo>
                    <a:cubicBezTo>
                      <a:pt x="43" y="4090"/>
                      <a:pt x="86" y="4558"/>
                      <a:pt x="107" y="4984"/>
                    </a:cubicBezTo>
                    <a:lnTo>
                      <a:pt x="128" y="5197"/>
                    </a:lnTo>
                    <a:cubicBezTo>
                      <a:pt x="256" y="5197"/>
                      <a:pt x="384" y="5176"/>
                      <a:pt x="512" y="5154"/>
                    </a:cubicBezTo>
                    <a:lnTo>
                      <a:pt x="639" y="5133"/>
                    </a:lnTo>
                    <a:cubicBezTo>
                      <a:pt x="746" y="5112"/>
                      <a:pt x="810" y="5069"/>
                      <a:pt x="831" y="4963"/>
                    </a:cubicBezTo>
                    <a:cubicBezTo>
                      <a:pt x="874" y="4856"/>
                      <a:pt x="895" y="4707"/>
                      <a:pt x="937" y="4579"/>
                    </a:cubicBezTo>
                    <a:cubicBezTo>
                      <a:pt x="959" y="4366"/>
                      <a:pt x="980" y="4153"/>
                      <a:pt x="1023" y="3940"/>
                    </a:cubicBezTo>
                    <a:cubicBezTo>
                      <a:pt x="1150" y="2897"/>
                      <a:pt x="1065" y="1875"/>
                      <a:pt x="980" y="1087"/>
                    </a:cubicBezTo>
                    <a:cubicBezTo>
                      <a:pt x="980" y="916"/>
                      <a:pt x="916" y="724"/>
                      <a:pt x="831" y="490"/>
                    </a:cubicBezTo>
                    <a:cubicBezTo>
                      <a:pt x="767" y="277"/>
                      <a:pt x="597" y="128"/>
                      <a:pt x="362" y="64"/>
                    </a:cubicBezTo>
                    <a:cubicBezTo>
                      <a:pt x="235" y="43"/>
                      <a:pt x="128" y="2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9"/>
              <p:cNvSpPr/>
              <p:nvPr/>
            </p:nvSpPr>
            <p:spPr>
              <a:xfrm>
                <a:off x="2712290" y="1688459"/>
                <a:ext cx="460681" cy="140707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2485" extrusionOk="0">
                    <a:moveTo>
                      <a:pt x="7326" y="1"/>
                    </a:moveTo>
                    <a:cubicBezTo>
                      <a:pt x="7248" y="1"/>
                      <a:pt x="7170" y="6"/>
                      <a:pt x="7092" y="13"/>
                    </a:cubicBezTo>
                    <a:cubicBezTo>
                      <a:pt x="6858" y="35"/>
                      <a:pt x="6645" y="56"/>
                      <a:pt x="6432" y="56"/>
                    </a:cubicBezTo>
                    <a:cubicBezTo>
                      <a:pt x="6321" y="54"/>
                      <a:pt x="6209" y="53"/>
                      <a:pt x="6097" y="53"/>
                    </a:cubicBezTo>
                    <a:cubicBezTo>
                      <a:pt x="5519" y="53"/>
                      <a:pt x="4934" y="80"/>
                      <a:pt x="4353" y="80"/>
                    </a:cubicBezTo>
                    <a:cubicBezTo>
                      <a:pt x="4079" y="80"/>
                      <a:pt x="3807" y="74"/>
                      <a:pt x="3535" y="56"/>
                    </a:cubicBezTo>
                    <a:cubicBezTo>
                      <a:pt x="3259" y="35"/>
                      <a:pt x="2982" y="13"/>
                      <a:pt x="2705" y="13"/>
                    </a:cubicBezTo>
                    <a:cubicBezTo>
                      <a:pt x="2322" y="13"/>
                      <a:pt x="1938" y="35"/>
                      <a:pt x="1555" y="56"/>
                    </a:cubicBezTo>
                    <a:cubicBezTo>
                      <a:pt x="1342" y="77"/>
                      <a:pt x="1150" y="163"/>
                      <a:pt x="1044" y="354"/>
                    </a:cubicBezTo>
                    <a:cubicBezTo>
                      <a:pt x="746" y="865"/>
                      <a:pt x="447" y="1377"/>
                      <a:pt x="149" y="1888"/>
                    </a:cubicBezTo>
                    <a:cubicBezTo>
                      <a:pt x="85" y="2015"/>
                      <a:pt x="0" y="2122"/>
                      <a:pt x="0" y="2314"/>
                    </a:cubicBezTo>
                    <a:cubicBezTo>
                      <a:pt x="170" y="2420"/>
                      <a:pt x="320" y="2441"/>
                      <a:pt x="490" y="2463"/>
                    </a:cubicBezTo>
                    <a:cubicBezTo>
                      <a:pt x="703" y="2463"/>
                      <a:pt x="916" y="2484"/>
                      <a:pt x="1108" y="2484"/>
                    </a:cubicBezTo>
                    <a:cubicBezTo>
                      <a:pt x="1832" y="2463"/>
                      <a:pt x="2556" y="2420"/>
                      <a:pt x="3280" y="2420"/>
                    </a:cubicBezTo>
                    <a:cubicBezTo>
                      <a:pt x="4111" y="2399"/>
                      <a:pt x="4920" y="2399"/>
                      <a:pt x="5750" y="2378"/>
                    </a:cubicBezTo>
                    <a:cubicBezTo>
                      <a:pt x="6368" y="2378"/>
                      <a:pt x="6964" y="2356"/>
                      <a:pt x="7582" y="2335"/>
                    </a:cubicBezTo>
                    <a:cubicBezTo>
                      <a:pt x="8008" y="2314"/>
                      <a:pt x="8114" y="2186"/>
                      <a:pt x="8114" y="1760"/>
                    </a:cubicBezTo>
                    <a:cubicBezTo>
                      <a:pt x="8114" y="1696"/>
                      <a:pt x="8136" y="1632"/>
                      <a:pt x="8114" y="1547"/>
                    </a:cubicBezTo>
                    <a:cubicBezTo>
                      <a:pt x="8072" y="1142"/>
                      <a:pt x="8029" y="738"/>
                      <a:pt x="7987" y="333"/>
                    </a:cubicBezTo>
                    <a:cubicBezTo>
                      <a:pt x="7965" y="163"/>
                      <a:pt x="7880" y="99"/>
                      <a:pt x="7731" y="56"/>
                    </a:cubicBezTo>
                    <a:cubicBezTo>
                      <a:pt x="7596" y="16"/>
                      <a:pt x="7461" y="1"/>
                      <a:pt x="7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9"/>
              <p:cNvSpPr/>
              <p:nvPr/>
            </p:nvSpPr>
            <p:spPr>
              <a:xfrm>
                <a:off x="2733977" y="1706069"/>
                <a:ext cx="420932" cy="103789"/>
              </a:xfrm>
              <a:custGeom>
                <a:avLst/>
                <a:gdLst/>
                <a:ahLst/>
                <a:cxnLst/>
                <a:rect l="l" t="t" r="r" b="b"/>
                <a:pathLst>
                  <a:path w="7434" h="1833" extrusionOk="0">
                    <a:moveTo>
                      <a:pt x="6965" y="1"/>
                    </a:moveTo>
                    <a:cubicBezTo>
                      <a:pt x="6880" y="1"/>
                      <a:pt x="6794" y="22"/>
                      <a:pt x="6730" y="22"/>
                    </a:cubicBezTo>
                    <a:cubicBezTo>
                      <a:pt x="6667" y="22"/>
                      <a:pt x="6603" y="22"/>
                      <a:pt x="6539" y="43"/>
                    </a:cubicBezTo>
                    <a:cubicBezTo>
                      <a:pt x="6390" y="43"/>
                      <a:pt x="6241" y="65"/>
                      <a:pt x="6092" y="65"/>
                    </a:cubicBezTo>
                    <a:lnTo>
                      <a:pt x="5815" y="65"/>
                    </a:lnTo>
                    <a:cubicBezTo>
                      <a:pt x="5538" y="65"/>
                      <a:pt x="5240" y="65"/>
                      <a:pt x="4941" y="86"/>
                    </a:cubicBezTo>
                    <a:lnTo>
                      <a:pt x="4068" y="86"/>
                    </a:lnTo>
                    <a:cubicBezTo>
                      <a:pt x="3728" y="86"/>
                      <a:pt x="3408" y="86"/>
                      <a:pt x="3131" y="65"/>
                    </a:cubicBezTo>
                    <a:lnTo>
                      <a:pt x="3067" y="65"/>
                    </a:lnTo>
                    <a:cubicBezTo>
                      <a:pt x="2812" y="43"/>
                      <a:pt x="2577" y="22"/>
                      <a:pt x="2343" y="22"/>
                    </a:cubicBezTo>
                    <a:lnTo>
                      <a:pt x="2322" y="22"/>
                    </a:lnTo>
                    <a:cubicBezTo>
                      <a:pt x="1960" y="22"/>
                      <a:pt x="1576" y="43"/>
                      <a:pt x="1193" y="65"/>
                    </a:cubicBezTo>
                    <a:cubicBezTo>
                      <a:pt x="1044" y="65"/>
                      <a:pt x="980" y="150"/>
                      <a:pt x="938" y="214"/>
                    </a:cubicBezTo>
                    <a:cubicBezTo>
                      <a:pt x="788" y="448"/>
                      <a:pt x="661" y="703"/>
                      <a:pt x="512" y="938"/>
                    </a:cubicBezTo>
                    <a:cubicBezTo>
                      <a:pt x="363" y="1193"/>
                      <a:pt x="192" y="1470"/>
                      <a:pt x="43" y="1726"/>
                    </a:cubicBezTo>
                    <a:lnTo>
                      <a:pt x="43" y="1747"/>
                    </a:lnTo>
                    <a:cubicBezTo>
                      <a:pt x="22" y="1768"/>
                      <a:pt x="0" y="1790"/>
                      <a:pt x="0" y="1811"/>
                    </a:cubicBezTo>
                    <a:cubicBezTo>
                      <a:pt x="43" y="1811"/>
                      <a:pt x="86" y="1832"/>
                      <a:pt x="128" y="1832"/>
                    </a:cubicBezTo>
                    <a:lnTo>
                      <a:pt x="725" y="1832"/>
                    </a:lnTo>
                    <a:cubicBezTo>
                      <a:pt x="1044" y="1832"/>
                      <a:pt x="1385" y="1811"/>
                      <a:pt x="1704" y="1811"/>
                    </a:cubicBezTo>
                    <a:cubicBezTo>
                      <a:pt x="2109" y="1790"/>
                      <a:pt x="2492" y="1790"/>
                      <a:pt x="2897" y="1768"/>
                    </a:cubicBezTo>
                    <a:cubicBezTo>
                      <a:pt x="3344" y="1768"/>
                      <a:pt x="3770" y="1768"/>
                      <a:pt x="4217" y="1747"/>
                    </a:cubicBezTo>
                    <a:lnTo>
                      <a:pt x="5346" y="1747"/>
                    </a:lnTo>
                    <a:cubicBezTo>
                      <a:pt x="5985" y="1726"/>
                      <a:pt x="6603" y="1704"/>
                      <a:pt x="7199" y="1683"/>
                    </a:cubicBezTo>
                    <a:cubicBezTo>
                      <a:pt x="7348" y="1683"/>
                      <a:pt x="7391" y="1662"/>
                      <a:pt x="7391" y="1662"/>
                    </a:cubicBezTo>
                    <a:cubicBezTo>
                      <a:pt x="7391" y="1662"/>
                      <a:pt x="7412" y="1619"/>
                      <a:pt x="7412" y="1449"/>
                    </a:cubicBezTo>
                    <a:cubicBezTo>
                      <a:pt x="7433" y="1385"/>
                      <a:pt x="7433" y="1321"/>
                      <a:pt x="7412" y="1279"/>
                    </a:cubicBezTo>
                    <a:cubicBezTo>
                      <a:pt x="7391" y="1087"/>
                      <a:pt x="7391" y="916"/>
                      <a:pt x="7369" y="746"/>
                    </a:cubicBezTo>
                    <a:cubicBezTo>
                      <a:pt x="7327" y="512"/>
                      <a:pt x="7306" y="278"/>
                      <a:pt x="7284" y="65"/>
                    </a:cubicBezTo>
                    <a:cubicBezTo>
                      <a:pt x="7284" y="43"/>
                      <a:pt x="7263" y="43"/>
                      <a:pt x="7263" y="43"/>
                    </a:cubicBezTo>
                    <a:cubicBezTo>
                      <a:pt x="7178" y="22"/>
                      <a:pt x="7071" y="1"/>
                      <a:pt x="6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3292337" y="1941225"/>
                <a:ext cx="619903" cy="939877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16599" extrusionOk="0">
                    <a:moveTo>
                      <a:pt x="341" y="1"/>
                    </a:moveTo>
                    <a:cubicBezTo>
                      <a:pt x="256" y="1"/>
                      <a:pt x="192" y="1"/>
                      <a:pt x="128" y="22"/>
                    </a:cubicBezTo>
                    <a:cubicBezTo>
                      <a:pt x="64" y="43"/>
                      <a:pt x="0" y="128"/>
                      <a:pt x="43" y="192"/>
                    </a:cubicBezTo>
                    <a:cubicBezTo>
                      <a:pt x="85" y="278"/>
                      <a:pt x="149" y="363"/>
                      <a:pt x="235" y="427"/>
                    </a:cubicBezTo>
                    <a:cubicBezTo>
                      <a:pt x="490" y="640"/>
                      <a:pt x="724" y="874"/>
                      <a:pt x="1001" y="1087"/>
                    </a:cubicBezTo>
                    <a:cubicBezTo>
                      <a:pt x="1470" y="1449"/>
                      <a:pt x="1853" y="1896"/>
                      <a:pt x="2173" y="2386"/>
                    </a:cubicBezTo>
                    <a:cubicBezTo>
                      <a:pt x="2684" y="3195"/>
                      <a:pt x="3152" y="4026"/>
                      <a:pt x="3600" y="4878"/>
                    </a:cubicBezTo>
                    <a:cubicBezTo>
                      <a:pt x="3855" y="5368"/>
                      <a:pt x="4089" y="5879"/>
                      <a:pt x="4324" y="6369"/>
                    </a:cubicBezTo>
                    <a:cubicBezTo>
                      <a:pt x="4643" y="7008"/>
                      <a:pt x="4750" y="7668"/>
                      <a:pt x="4813" y="8371"/>
                    </a:cubicBezTo>
                    <a:cubicBezTo>
                      <a:pt x="4920" y="9457"/>
                      <a:pt x="4920" y="10564"/>
                      <a:pt x="4813" y="11650"/>
                    </a:cubicBezTo>
                    <a:cubicBezTo>
                      <a:pt x="4750" y="12588"/>
                      <a:pt x="4537" y="13461"/>
                      <a:pt x="4089" y="14291"/>
                    </a:cubicBezTo>
                    <a:cubicBezTo>
                      <a:pt x="3919" y="14611"/>
                      <a:pt x="3727" y="14952"/>
                      <a:pt x="3578" y="15292"/>
                    </a:cubicBezTo>
                    <a:cubicBezTo>
                      <a:pt x="3493" y="15463"/>
                      <a:pt x="3408" y="15633"/>
                      <a:pt x="3344" y="15825"/>
                    </a:cubicBezTo>
                    <a:cubicBezTo>
                      <a:pt x="3323" y="15910"/>
                      <a:pt x="3301" y="16016"/>
                      <a:pt x="3301" y="16102"/>
                    </a:cubicBezTo>
                    <a:cubicBezTo>
                      <a:pt x="3301" y="16357"/>
                      <a:pt x="3387" y="16464"/>
                      <a:pt x="3621" y="16485"/>
                    </a:cubicBezTo>
                    <a:cubicBezTo>
                      <a:pt x="4149" y="16568"/>
                      <a:pt x="4678" y="16599"/>
                      <a:pt x="5196" y="16599"/>
                    </a:cubicBezTo>
                    <a:cubicBezTo>
                      <a:pt x="5346" y="16599"/>
                      <a:pt x="5496" y="16596"/>
                      <a:pt x="5644" y="16592"/>
                    </a:cubicBezTo>
                    <a:cubicBezTo>
                      <a:pt x="6794" y="16549"/>
                      <a:pt x="7944" y="16506"/>
                      <a:pt x="9094" y="16464"/>
                    </a:cubicBezTo>
                    <a:cubicBezTo>
                      <a:pt x="9392" y="16442"/>
                      <a:pt x="9669" y="16442"/>
                      <a:pt x="9968" y="16400"/>
                    </a:cubicBezTo>
                    <a:cubicBezTo>
                      <a:pt x="10138" y="16400"/>
                      <a:pt x="10308" y="16357"/>
                      <a:pt x="10457" y="16336"/>
                    </a:cubicBezTo>
                    <a:cubicBezTo>
                      <a:pt x="10734" y="16251"/>
                      <a:pt x="10883" y="16059"/>
                      <a:pt x="10926" y="15782"/>
                    </a:cubicBezTo>
                    <a:cubicBezTo>
                      <a:pt x="10926" y="15676"/>
                      <a:pt x="10926" y="15548"/>
                      <a:pt x="10926" y="15420"/>
                    </a:cubicBezTo>
                    <a:cubicBezTo>
                      <a:pt x="10947" y="14590"/>
                      <a:pt x="10862" y="13759"/>
                      <a:pt x="10819" y="12928"/>
                    </a:cubicBezTo>
                    <a:cubicBezTo>
                      <a:pt x="10777" y="12204"/>
                      <a:pt x="10734" y="11480"/>
                      <a:pt x="10692" y="10756"/>
                    </a:cubicBezTo>
                    <a:cubicBezTo>
                      <a:pt x="10670" y="10224"/>
                      <a:pt x="10670" y="9670"/>
                      <a:pt x="10670" y="9052"/>
                    </a:cubicBezTo>
                    <a:cubicBezTo>
                      <a:pt x="10628" y="8307"/>
                      <a:pt x="10628" y="7497"/>
                      <a:pt x="10692" y="6688"/>
                    </a:cubicBezTo>
                    <a:cubicBezTo>
                      <a:pt x="10756" y="5666"/>
                      <a:pt x="10585" y="4644"/>
                      <a:pt x="10415" y="3643"/>
                    </a:cubicBezTo>
                    <a:cubicBezTo>
                      <a:pt x="10415" y="3600"/>
                      <a:pt x="10393" y="3536"/>
                      <a:pt x="10393" y="3493"/>
                    </a:cubicBezTo>
                    <a:cubicBezTo>
                      <a:pt x="10356" y="3401"/>
                      <a:pt x="10287" y="3340"/>
                      <a:pt x="10185" y="3340"/>
                    </a:cubicBezTo>
                    <a:cubicBezTo>
                      <a:pt x="10170" y="3340"/>
                      <a:pt x="10154" y="3342"/>
                      <a:pt x="10138" y="3344"/>
                    </a:cubicBezTo>
                    <a:cubicBezTo>
                      <a:pt x="10031" y="3344"/>
                      <a:pt x="9925" y="3387"/>
                      <a:pt x="9818" y="3430"/>
                    </a:cubicBezTo>
                    <a:cubicBezTo>
                      <a:pt x="9669" y="3472"/>
                      <a:pt x="9542" y="3557"/>
                      <a:pt x="9392" y="3621"/>
                    </a:cubicBezTo>
                    <a:cubicBezTo>
                      <a:pt x="8973" y="3793"/>
                      <a:pt x="8537" y="3947"/>
                      <a:pt x="8083" y="3947"/>
                    </a:cubicBezTo>
                    <a:cubicBezTo>
                      <a:pt x="8030" y="3947"/>
                      <a:pt x="7977" y="3945"/>
                      <a:pt x="7923" y="3941"/>
                    </a:cubicBezTo>
                    <a:cubicBezTo>
                      <a:pt x="7050" y="3856"/>
                      <a:pt x="6390" y="3451"/>
                      <a:pt x="6027" y="2620"/>
                    </a:cubicBezTo>
                    <a:cubicBezTo>
                      <a:pt x="5878" y="2301"/>
                      <a:pt x="5814" y="1939"/>
                      <a:pt x="5878" y="1577"/>
                    </a:cubicBezTo>
                    <a:cubicBezTo>
                      <a:pt x="5921" y="1300"/>
                      <a:pt x="5985" y="1044"/>
                      <a:pt x="6027" y="789"/>
                    </a:cubicBezTo>
                    <a:cubicBezTo>
                      <a:pt x="6049" y="640"/>
                      <a:pt x="6049" y="491"/>
                      <a:pt x="6049" y="363"/>
                    </a:cubicBezTo>
                    <a:cubicBezTo>
                      <a:pt x="6027" y="150"/>
                      <a:pt x="5942" y="43"/>
                      <a:pt x="5729" y="22"/>
                    </a:cubicBezTo>
                    <a:cubicBezTo>
                      <a:pt x="5516" y="1"/>
                      <a:pt x="5282" y="1"/>
                      <a:pt x="5048" y="1"/>
                    </a:cubicBezTo>
                    <a:cubicBezTo>
                      <a:pt x="4494" y="22"/>
                      <a:pt x="3962" y="43"/>
                      <a:pt x="3408" y="43"/>
                    </a:cubicBezTo>
                    <a:cubicBezTo>
                      <a:pt x="2918" y="43"/>
                      <a:pt x="2428" y="22"/>
                      <a:pt x="1938" y="22"/>
                    </a:cubicBezTo>
                    <a:cubicBezTo>
                      <a:pt x="1406" y="1"/>
                      <a:pt x="873" y="1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3326084" y="1959344"/>
                <a:ext cx="566848" cy="903299"/>
              </a:xfrm>
              <a:custGeom>
                <a:avLst/>
                <a:gdLst/>
                <a:ahLst/>
                <a:cxnLst/>
                <a:rect l="l" t="t" r="r" b="b"/>
                <a:pathLst>
                  <a:path w="10011" h="15953" extrusionOk="0">
                    <a:moveTo>
                      <a:pt x="1" y="0"/>
                    </a:moveTo>
                    <a:cubicBezTo>
                      <a:pt x="192" y="171"/>
                      <a:pt x="405" y="341"/>
                      <a:pt x="597" y="511"/>
                    </a:cubicBezTo>
                    <a:cubicBezTo>
                      <a:pt x="1087" y="895"/>
                      <a:pt x="1513" y="1363"/>
                      <a:pt x="1853" y="1896"/>
                    </a:cubicBezTo>
                    <a:cubicBezTo>
                      <a:pt x="2386" y="2748"/>
                      <a:pt x="2876" y="3642"/>
                      <a:pt x="3280" y="4409"/>
                    </a:cubicBezTo>
                    <a:cubicBezTo>
                      <a:pt x="3472" y="4771"/>
                      <a:pt x="3664" y="5154"/>
                      <a:pt x="3834" y="5516"/>
                    </a:cubicBezTo>
                    <a:cubicBezTo>
                      <a:pt x="3898" y="5644"/>
                      <a:pt x="3962" y="5772"/>
                      <a:pt x="4026" y="5921"/>
                    </a:cubicBezTo>
                    <a:cubicBezTo>
                      <a:pt x="4388" y="6645"/>
                      <a:pt x="4494" y="7433"/>
                      <a:pt x="4537" y="8008"/>
                    </a:cubicBezTo>
                    <a:cubicBezTo>
                      <a:pt x="4643" y="9094"/>
                      <a:pt x="4643" y="10223"/>
                      <a:pt x="4537" y="11373"/>
                    </a:cubicBezTo>
                    <a:cubicBezTo>
                      <a:pt x="4452" y="12417"/>
                      <a:pt x="4196" y="13332"/>
                      <a:pt x="3770" y="14120"/>
                    </a:cubicBezTo>
                    <a:cubicBezTo>
                      <a:pt x="3579" y="14483"/>
                      <a:pt x="3408" y="14802"/>
                      <a:pt x="3259" y="15121"/>
                    </a:cubicBezTo>
                    <a:cubicBezTo>
                      <a:pt x="3195" y="15249"/>
                      <a:pt x="3131" y="15420"/>
                      <a:pt x="3067" y="15611"/>
                    </a:cubicBezTo>
                    <a:cubicBezTo>
                      <a:pt x="3046" y="15654"/>
                      <a:pt x="3025" y="15718"/>
                      <a:pt x="3025" y="15803"/>
                    </a:cubicBezTo>
                    <a:lnTo>
                      <a:pt x="3025" y="15846"/>
                    </a:lnTo>
                    <a:cubicBezTo>
                      <a:pt x="3046" y="15846"/>
                      <a:pt x="3046" y="15867"/>
                      <a:pt x="3089" y="15867"/>
                    </a:cubicBezTo>
                    <a:cubicBezTo>
                      <a:pt x="3489" y="15930"/>
                      <a:pt x="3932" y="15952"/>
                      <a:pt x="4478" y="15952"/>
                    </a:cubicBezTo>
                    <a:lnTo>
                      <a:pt x="4478" y="15952"/>
                    </a:lnTo>
                    <a:cubicBezTo>
                      <a:pt x="4647" y="15952"/>
                      <a:pt x="4837" y="15931"/>
                      <a:pt x="5048" y="15931"/>
                    </a:cubicBezTo>
                    <a:cubicBezTo>
                      <a:pt x="6070" y="15909"/>
                      <a:pt x="7093" y="15867"/>
                      <a:pt x="8094" y="15824"/>
                    </a:cubicBezTo>
                    <a:lnTo>
                      <a:pt x="8477" y="15824"/>
                    </a:lnTo>
                    <a:cubicBezTo>
                      <a:pt x="8818" y="15803"/>
                      <a:pt x="9095" y="15782"/>
                      <a:pt x="9329" y="15760"/>
                    </a:cubicBezTo>
                    <a:cubicBezTo>
                      <a:pt x="9478" y="15760"/>
                      <a:pt x="9627" y="15718"/>
                      <a:pt x="9776" y="15696"/>
                    </a:cubicBezTo>
                    <a:cubicBezTo>
                      <a:pt x="9904" y="15654"/>
                      <a:pt x="9989" y="15611"/>
                      <a:pt x="9989" y="15420"/>
                    </a:cubicBezTo>
                    <a:cubicBezTo>
                      <a:pt x="10010" y="15334"/>
                      <a:pt x="10010" y="15249"/>
                      <a:pt x="10010" y="15164"/>
                    </a:cubicBezTo>
                    <a:lnTo>
                      <a:pt x="10010" y="15100"/>
                    </a:lnTo>
                    <a:cubicBezTo>
                      <a:pt x="10010" y="14461"/>
                      <a:pt x="9968" y="13801"/>
                      <a:pt x="9925" y="13183"/>
                    </a:cubicBezTo>
                    <a:cubicBezTo>
                      <a:pt x="9925" y="12992"/>
                      <a:pt x="9904" y="12800"/>
                      <a:pt x="9904" y="12608"/>
                    </a:cubicBezTo>
                    <a:lnTo>
                      <a:pt x="9883" y="12310"/>
                    </a:lnTo>
                    <a:cubicBezTo>
                      <a:pt x="9840" y="11693"/>
                      <a:pt x="9797" y="11075"/>
                      <a:pt x="9776" y="10436"/>
                    </a:cubicBezTo>
                    <a:cubicBezTo>
                      <a:pt x="9755" y="10074"/>
                      <a:pt x="9755" y="9691"/>
                      <a:pt x="9755" y="9286"/>
                    </a:cubicBezTo>
                    <a:cubicBezTo>
                      <a:pt x="9755" y="9116"/>
                      <a:pt x="9755" y="8924"/>
                      <a:pt x="9734" y="8732"/>
                    </a:cubicBezTo>
                    <a:cubicBezTo>
                      <a:pt x="9712" y="7880"/>
                      <a:pt x="9712" y="7092"/>
                      <a:pt x="9776" y="6347"/>
                    </a:cubicBezTo>
                    <a:cubicBezTo>
                      <a:pt x="9840" y="5367"/>
                      <a:pt x="9670" y="4409"/>
                      <a:pt x="9499" y="3408"/>
                    </a:cubicBezTo>
                    <a:cubicBezTo>
                      <a:pt x="9499" y="3408"/>
                      <a:pt x="9499" y="3365"/>
                      <a:pt x="9499" y="3344"/>
                    </a:cubicBezTo>
                    <a:cubicBezTo>
                      <a:pt x="9457" y="3365"/>
                      <a:pt x="9393" y="3386"/>
                      <a:pt x="9350" y="3408"/>
                    </a:cubicBezTo>
                    <a:cubicBezTo>
                      <a:pt x="9286" y="3429"/>
                      <a:pt x="9222" y="3450"/>
                      <a:pt x="9137" y="3493"/>
                    </a:cubicBezTo>
                    <a:cubicBezTo>
                      <a:pt x="9073" y="3536"/>
                      <a:pt x="8988" y="3557"/>
                      <a:pt x="8924" y="3599"/>
                    </a:cubicBezTo>
                    <a:cubicBezTo>
                      <a:pt x="8498" y="3770"/>
                      <a:pt x="8030" y="3940"/>
                      <a:pt x="7497" y="3940"/>
                    </a:cubicBezTo>
                    <a:lnTo>
                      <a:pt x="7284" y="3940"/>
                    </a:lnTo>
                    <a:cubicBezTo>
                      <a:pt x="6262" y="3855"/>
                      <a:pt x="5538" y="3344"/>
                      <a:pt x="5133" y="2449"/>
                    </a:cubicBezTo>
                    <a:cubicBezTo>
                      <a:pt x="4942" y="2023"/>
                      <a:pt x="4878" y="1597"/>
                      <a:pt x="4963" y="1193"/>
                    </a:cubicBezTo>
                    <a:lnTo>
                      <a:pt x="4984" y="1044"/>
                    </a:lnTo>
                    <a:cubicBezTo>
                      <a:pt x="5027" y="831"/>
                      <a:pt x="5069" y="618"/>
                      <a:pt x="5112" y="426"/>
                    </a:cubicBezTo>
                    <a:cubicBezTo>
                      <a:pt x="5133" y="277"/>
                      <a:pt x="5133" y="171"/>
                      <a:pt x="5133" y="64"/>
                    </a:cubicBezTo>
                    <a:cubicBezTo>
                      <a:pt x="5133" y="43"/>
                      <a:pt x="5133" y="43"/>
                      <a:pt x="5133" y="21"/>
                    </a:cubicBezTo>
                    <a:lnTo>
                      <a:pt x="5091" y="21"/>
                    </a:lnTo>
                    <a:cubicBezTo>
                      <a:pt x="4963" y="0"/>
                      <a:pt x="4835" y="0"/>
                      <a:pt x="4643" y="0"/>
                    </a:cubicBezTo>
                    <a:lnTo>
                      <a:pt x="4452" y="0"/>
                    </a:lnTo>
                    <a:cubicBezTo>
                      <a:pt x="4217" y="0"/>
                      <a:pt x="4005" y="21"/>
                      <a:pt x="3770" y="21"/>
                    </a:cubicBezTo>
                    <a:cubicBezTo>
                      <a:pt x="3451" y="21"/>
                      <a:pt x="3131" y="43"/>
                      <a:pt x="2812" y="43"/>
                    </a:cubicBezTo>
                    <a:lnTo>
                      <a:pt x="2727" y="43"/>
                    </a:lnTo>
                    <a:cubicBezTo>
                      <a:pt x="2428" y="43"/>
                      <a:pt x="2109" y="43"/>
                      <a:pt x="1811" y="21"/>
                    </a:cubicBezTo>
                    <a:lnTo>
                      <a:pt x="1172" y="21"/>
                    </a:lnTo>
                    <a:cubicBezTo>
                      <a:pt x="767" y="0"/>
                      <a:pt x="384" y="0"/>
                      <a:pt x="1" y="0"/>
                    </a:cubicBezTo>
                    <a:close/>
                    <a:moveTo>
                      <a:pt x="4478" y="15952"/>
                    </a:moveTo>
                    <a:cubicBezTo>
                      <a:pt x="4476" y="15952"/>
                      <a:pt x="4475" y="15952"/>
                      <a:pt x="4473" y="15952"/>
                    </a:cubicBezTo>
                    <a:lnTo>
                      <a:pt x="4494" y="15952"/>
                    </a:lnTo>
                    <a:cubicBezTo>
                      <a:pt x="4489" y="15952"/>
                      <a:pt x="4484" y="15952"/>
                      <a:pt x="4478" y="159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3678223" y="1949548"/>
                <a:ext cx="16647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2801" extrusionOk="0">
                    <a:moveTo>
                      <a:pt x="1534" y="0"/>
                    </a:moveTo>
                    <a:cubicBezTo>
                      <a:pt x="1411" y="0"/>
                      <a:pt x="1289" y="28"/>
                      <a:pt x="1172" y="109"/>
                    </a:cubicBezTo>
                    <a:cubicBezTo>
                      <a:pt x="1129" y="131"/>
                      <a:pt x="1065" y="131"/>
                      <a:pt x="1023" y="131"/>
                    </a:cubicBezTo>
                    <a:cubicBezTo>
                      <a:pt x="746" y="152"/>
                      <a:pt x="533" y="322"/>
                      <a:pt x="384" y="557"/>
                    </a:cubicBezTo>
                    <a:cubicBezTo>
                      <a:pt x="213" y="791"/>
                      <a:pt x="107" y="1068"/>
                      <a:pt x="64" y="1345"/>
                    </a:cubicBezTo>
                    <a:cubicBezTo>
                      <a:pt x="0" y="1834"/>
                      <a:pt x="256" y="2324"/>
                      <a:pt x="682" y="2580"/>
                    </a:cubicBezTo>
                    <a:cubicBezTo>
                      <a:pt x="938" y="2708"/>
                      <a:pt x="1193" y="2793"/>
                      <a:pt x="1449" y="2793"/>
                    </a:cubicBezTo>
                    <a:cubicBezTo>
                      <a:pt x="1491" y="2798"/>
                      <a:pt x="1531" y="2800"/>
                      <a:pt x="1571" y="2800"/>
                    </a:cubicBezTo>
                    <a:cubicBezTo>
                      <a:pt x="1874" y="2800"/>
                      <a:pt x="2115" y="2662"/>
                      <a:pt x="2322" y="2473"/>
                    </a:cubicBezTo>
                    <a:cubicBezTo>
                      <a:pt x="2684" y="2154"/>
                      <a:pt x="2876" y="1749"/>
                      <a:pt x="2918" y="1259"/>
                    </a:cubicBezTo>
                    <a:cubicBezTo>
                      <a:pt x="2940" y="1004"/>
                      <a:pt x="2897" y="769"/>
                      <a:pt x="2727" y="557"/>
                    </a:cubicBezTo>
                    <a:cubicBezTo>
                      <a:pt x="2535" y="344"/>
                      <a:pt x="2322" y="173"/>
                      <a:pt x="2045" y="88"/>
                    </a:cubicBezTo>
                    <a:cubicBezTo>
                      <a:pt x="1873" y="51"/>
                      <a:pt x="1702" y="0"/>
                      <a:pt x="15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9"/>
              <p:cNvSpPr/>
              <p:nvPr/>
            </p:nvSpPr>
            <p:spPr>
              <a:xfrm>
                <a:off x="3697532" y="1967781"/>
                <a:ext cx="129099" cy="121852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152" extrusionOk="0">
                    <a:moveTo>
                      <a:pt x="1193" y="0"/>
                    </a:moveTo>
                    <a:cubicBezTo>
                      <a:pt x="1108" y="0"/>
                      <a:pt x="1044" y="22"/>
                      <a:pt x="980" y="64"/>
                    </a:cubicBezTo>
                    <a:cubicBezTo>
                      <a:pt x="895" y="107"/>
                      <a:pt x="788" y="128"/>
                      <a:pt x="746" y="128"/>
                    </a:cubicBezTo>
                    <a:lnTo>
                      <a:pt x="724" y="128"/>
                    </a:lnTo>
                    <a:cubicBezTo>
                      <a:pt x="554" y="149"/>
                      <a:pt x="447" y="235"/>
                      <a:pt x="298" y="426"/>
                    </a:cubicBezTo>
                    <a:cubicBezTo>
                      <a:pt x="171" y="597"/>
                      <a:pt x="85" y="831"/>
                      <a:pt x="43" y="1086"/>
                    </a:cubicBezTo>
                    <a:cubicBezTo>
                      <a:pt x="0" y="1427"/>
                      <a:pt x="171" y="1789"/>
                      <a:pt x="490" y="1960"/>
                    </a:cubicBezTo>
                    <a:cubicBezTo>
                      <a:pt x="703" y="2087"/>
                      <a:pt x="916" y="2151"/>
                      <a:pt x="1129" y="2151"/>
                    </a:cubicBezTo>
                    <a:lnTo>
                      <a:pt x="1235" y="2151"/>
                    </a:lnTo>
                    <a:cubicBezTo>
                      <a:pt x="1427" y="2151"/>
                      <a:pt x="1598" y="2087"/>
                      <a:pt x="1789" y="1917"/>
                    </a:cubicBezTo>
                    <a:cubicBezTo>
                      <a:pt x="2066" y="1661"/>
                      <a:pt x="2236" y="1342"/>
                      <a:pt x="2279" y="916"/>
                    </a:cubicBezTo>
                    <a:cubicBezTo>
                      <a:pt x="2279" y="724"/>
                      <a:pt x="2236" y="575"/>
                      <a:pt x="2130" y="447"/>
                    </a:cubicBezTo>
                    <a:cubicBezTo>
                      <a:pt x="1981" y="256"/>
                      <a:pt x="1811" y="128"/>
                      <a:pt x="1619" y="85"/>
                    </a:cubicBezTo>
                    <a:lnTo>
                      <a:pt x="1576" y="85"/>
                    </a:lnTo>
                    <a:cubicBezTo>
                      <a:pt x="1448" y="43"/>
                      <a:pt x="1321" y="0"/>
                      <a:pt x="11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9"/>
              <p:cNvSpPr/>
              <p:nvPr/>
            </p:nvSpPr>
            <p:spPr>
              <a:xfrm>
                <a:off x="2274538" y="1914498"/>
                <a:ext cx="1205946" cy="1206286"/>
              </a:xfrm>
              <a:custGeom>
                <a:avLst/>
                <a:gdLst/>
                <a:ahLst/>
                <a:cxnLst/>
                <a:rect l="l" t="t" r="r" b="b"/>
                <a:pathLst>
                  <a:path w="21298" h="21304" extrusionOk="0">
                    <a:moveTo>
                      <a:pt x="10874" y="1787"/>
                    </a:moveTo>
                    <a:cubicBezTo>
                      <a:pt x="11717" y="1787"/>
                      <a:pt x="12537" y="1927"/>
                      <a:pt x="13332" y="2198"/>
                    </a:cubicBezTo>
                    <a:cubicBezTo>
                      <a:pt x="14887" y="2730"/>
                      <a:pt x="16208" y="3646"/>
                      <a:pt x="17336" y="4796"/>
                    </a:cubicBezTo>
                    <a:cubicBezTo>
                      <a:pt x="17762" y="5222"/>
                      <a:pt x="18060" y="5712"/>
                      <a:pt x="18316" y="6223"/>
                    </a:cubicBezTo>
                    <a:cubicBezTo>
                      <a:pt x="18848" y="7352"/>
                      <a:pt x="19189" y="8523"/>
                      <a:pt x="19317" y="9737"/>
                    </a:cubicBezTo>
                    <a:cubicBezTo>
                      <a:pt x="19423" y="10972"/>
                      <a:pt x="19211" y="12186"/>
                      <a:pt x="18806" y="13358"/>
                    </a:cubicBezTo>
                    <a:cubicBezTo>
                      <a:pt x="18124" y="15338"/>
                      <a:pt x="16825" y="16787"/>
                      <a:pt x="15143" y="17915"/>
                    </a:cubicBezTo>
                    <a:cubicBezTo>
                      <a:pt x="14568" y="18320"/>
                      <a:pt x="13907" y="18618"/>
                      <a:pt x="13205" y="18810"/>
                    </a:cubicBezTo>
                    <a:cubicBezTo>
                      <a:pt x="12715" y="18938"/>
                      <a:pt x="12204" y="19065"/>
                      <a:pt x="11692" y="19172"/>
                    </a:cubicBezTo>
                    <a:cubicBezTo>
                      <a:pt x="11354" y="19246"/>
                      <a:pt x="11005" y="19268"/>
                      <a:pt x="10654" y="19268"/>
                    </a:cubicBezTo>
                    <a:cubicBezTo>
                      <a:pt x="10496" y="19268"/>
                      <a:pt x="10338" y="19264"/>
                      <a:pt x="10180" y="19257"/>
                    </a:cubicBezTo>
                    <a:lnTo>
                      <a:pt x="10202" y="19257"/>
                    </a:lnTo>
                    <a:cubicBezTo>
                      <a:pt x="9605" y="19215"/>
                      <a:pt x="9030" y="19236"/>
                      <a:pt x="8477" y="19065"/>
                    </a:cubicBezTo>
                    <a:cubicBezTo>
                      <a:pt x="7156" y="18661"/>
                      <a:pt x="5899" y="18107"/>
                      <a:pt x="4877" y="17170"/>
                    </a:cubicBezTo>
                    <a:cubicBezTo>
                      <a:pt x="3642" y="16063"/>
                      <a:pt x="2811" y="14699"/>
                      <a:pt x="2449" y="13060"/>
                    </a:cubicBezTo>
                    <a:cubicBezTo>
                      <a:pt x="2236" y="12144"/>
                      <a:pt x="2130" y="11228"/>
                      <a:pt x="2130" y="10291"/>
                    </a:cubicBezTo>
                    <a:cubicBezTo>
                      <a:pt x="2130" y="9652"/>
                      <a:pt x="2236" y="9034"/>
                      <a:pt x="2300" y="8417"/>
                    </a:cubicBezTo>
                    <a:cubicBezTo>
                      <a:pt x="2385" y="7906"/>
                      <a:pt x="2471" y="7394"/>
                      <a:pt x="2641" y="6905"/>
                    </a:cubicBezTo>
                    <a:cubicBezTo>
                      <a:pt x="2705" y="6713"/>
                      <a:pt x="2769" y="6542"/>
                      <a:pt x="2875" y="6372"/>
                    </a:cubicBezTo>
                    <a:cubicBezTo>
                      <a:pt x="3472" y="5158"/>
                      <a:pt x="4281" y="4115"/>
                      <a:pt x="5431" y="3369"/>
                    </a:cubicBezTo>
                    <a:cubicBezTo>
                      <a:pt x="5537" y="3305"/>
                      <a:pt x="5623" y="3241"/>
                      <a:pt x="5729" y="3177"/>
                    </a:cubicBezTo>
                    <a:cubicBezTo>
                      <a:pt x="6368" y="2752"/>
                      <a:pt x="7028" y="2432"/>
                      <a:pt x="7774" y="2283"/>
                    </a:cubicBezTo>
                    <a:cubicBezTo>
                      <a:pt x="8519" y="2113"/>
                      <a:pt x="9265" y="1942"/>
                      <a:pt x="10010" y="1836"/>
                    </a:cubicBezTo>
                    <a:cubicBezTo>
                      <a:pt x="10301" y="1803"/>
                      <a:pt x="10588" y="1787"/>
                      <a:pt x="10874" y="1787"/>
                    </a:cubicBezTo>
                    <a:close/>
                    <a:moveTo>
                      <a:pt x="10675" y="1"/>
                    </a:moveTo>
                    <a:cubicBezTo>
                      <a:pt x="10141" y="1"/>
                      <a:pt x="9607" y="79"/>
                      <a:pt x="9073" y="175"/>
                    </a:cubicBezTo>
                    <a:cubicBezTo>
                      <a:pt x="8114" y="324"/>
                      <a:pt x="7199" y="622"/>
                      <a:pt x="6262" y="877"/>
                    </a:cubicBezTo>
                    <a:cubicBezTo>
                      <a:pt x="5985" y="963"/>
                      <a:pt x="5708" y="1048"/>
                      <a:pt x="5431" y="1154"/>
                    </a:cubicBezTo>
                    <a:cubicBezTo>
                      <a:pt x="5197" y="1261"/>
                      <a:pt x="4941" y="1367"/>
                      <a:pt x="4728" y="1516"/>
                    </a:cubicBezTo>
                    <a:cubicBezTo>
                      <a:pt x="4515" y="1687"/>
                      <a:pt x="4281" y="1772"/>
                      <a:pt x="4068" y="1942"/>
                    </a:cubicBezTo>
                    <a:cubicBezTo>
                      <a:pt x="3110" y="2645"/>
                      <a:pt x="2343" y="3518"/>
                      <a:pt x="1704" y="4519"/>
                    </a:cubicBezTo>
                    <a:cubicBezTo>
                      <a:pt x="767" y="5967"/>
                      <a:pt x="213" y="7565"/>
                      <a:pt x="85" y="9311"/>
                    </a:cubicBezTo>
                    <a:cubicBezTo>
                      <a:pt x="0" y="10653"/>
                      <a:pt x="85" y="11995"/>
                      <a:pt x="405" y="13336"/>
                    </a:cubicBezTo>
                    <a:cubicBezTo>
                      <a:pt x="618" y="14252"/>
                      <a:pt x="1001" y="15125"/>
                      <a:pt x="1406" y="15999"/>
                    </a:cubicBezTo>
                    <a:cubicBezTo>
                      <a:pt x="1917" y="17064"/>
                      <a:pt x="2641" y="17937"/>
                      <a:pt x="3578" y="18640"/>
                    </a:cubicBezTo>
                    <a:cubicBezTo>
                      <a:pt x="4174" y="19108"/>
                      <a:pt x="4813" y="19555"/>
                      <a:pt x="5452" y="20003"/>
                    </a:cubicBezTo>
                    <a:cubicBezTo>
                      <a:pt x="5899" y="20301"/>
                      <a:pt x="6368" y="20514"/>
                      <a:pt x="6900" y="20663"/>
                    </a:cubicBezTo>
                    <a:cubicBezTo>
                      <a:pt x="7199" y="20748"/>
                      <a:pt x="7518" y="20833"/>
                      <a:pt x="7838" y="20918"/>
                    </a:cubicBezTo>
                    <a:cubicBezTo>
                      <a:pt x="8742" y="21139"/>
                      <a:pt x="9646" y="21304"/>
                      <a:pt x="10568" y="21304"/>
                    </a:cubicBezTo>
                    <a:cubicBezTo>
                      <a:pt x="10623" y="21304"/>
                      <a:pt x="10679" y="21303"/>
                      <a:pt x="10734" y="21302"/>
                    </a:cubicBezTo>
                    <a:cubicBezTo>
                      <a:pt x="10926" y="21280"/>
                      <a:pt x="11096" y="21280"/>
                      <a:pt x="11266" y="21259"/>
                    </a:cubicBezTo>
                    <a:cubicBezTo>
                      <a:pt x="12118" y="21131"/>
                      <a:pt x="12949" y="20918"/>
                      <a:pt x="13780" y="20705"/>
                    </a:cubicBezTo>
                    <a:cubicBezTo>
                      <a:pt x="15079" y="20386"/>
                      <a:pt x="16250" y="19832"/>
                      <a:pt x="17336" y="19023"/>
                    </a:cubicBezTo>
                    <a:cubicBezTo>
                      <a:pt x="18167" y="18405"/>
                      <a:pt x="18848" y="17660"/>
                      <a:pt x="19360" y="16744"/>
                    </a:cubicBezTo>
                    <a:cubicBezTo>
                      <a:pt x="19594" y="16297"/>
                      <a:pt x="19828" y="15850"/>
                      <a:pt x="20062" y="15402"/>
                    </a:cubicBezTo>
                    <a:cubicBezTo>
                      <a:pt x="20148" y="15189"/>
                      <a:pt x="20254" y="14976"/>
                      <a:pt x="20318" y="14763"/>
                    </a:cubicBezTo>
                    <a:cubicBezTo>
                      <a:pt x="20531" y="14082"/>
                      <a:pt x="20744" y="13400"/>
                      <a:pt x="20936" y="12719"/>
                    </a:cubicBezTo>
                    <a:cubicBezTo>
                      <a:pt x="21212" y="11803"/>
                      <a:pt x="21298" y="10887"/>
                      <a:pt x="21149" y="9950"/>
                    </a:cubicBezTo>
                    <a:cubicBezTo>
                      <a:pt x="21042" y="9226"/>
                      <a:pt x="20893" y="8481"/>
                      <a:pt x="20701" y="7756"/>
                    </a:cubicBezTo>
                    <a:cubicBezTo>
                      <a:pt x="20574" y="7352"/>
                      <a:pt x="20446" y="6947"/>
                      <a:pt x="20254" y="6564"/>
                    </a:cubicBezTo>
                    <a:cubicBezTo>
                      <a:pt x="19913" y="5861"/>
                      <a:pt x="19551" y="5158"/>
                      <a:pt x="19168" y="4434"/>
                    </a:cubicBezTo>
                    <a:cubicBezTo>
                      <a:pt x="18912" y="3944"/>
                      <a:pt x="18572" y="3497"/>
                      <a:pt x="18188" y="3092"/>
                    </a:cubicBezTo>
                    <a:cubicBezTo>
                      <a:pt x="17954" y="2837"/>
                      <a:pt x="17677" y="2581"/>
                      <a:pt x="17422" y="2326"/>
                    </a:cubicBezTo>
                    <a:cubicBezTo>
                      <a:pt x="16953" y="1878"/>
                      <a:pt x="16399" y="1516"/>
                      <a:pt x="15803" y="1239"/>
                    </a:cubicBezTo>
                    <a:cubicBezTo>
                      <a:pt x="15420" y="1069"/>
                      <a:pt x="15036" y="899"/>
                      <a:pt x="14653" y="750"/>
                    </a:cubicBezTo>
                    <a:cubicBezTo>
                      <a:pt x="13865" y="430"/>
                      <a:pt x="13077" y="196"/>
                      <a:pt x="12225" y="111"/>
                    </a:cubicBezTo>
                    <a:cubicBezTo>
                      <a:pt x="11778" y="68"/>
                      <a:pt x="11330" y="47"/>
                      <a:pt x="10862" y="4"/>
                    </a:cubicBezTo>
                    <a:cubicBezTo>
                      <a:pt x="10800" y="2"/>
                      <a:pt x="10737" y="1"/>
                      <a:pt x="106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2291411" y="1932788"/>
                <a:ext cx="1169764" cy="1169821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20660" extrusionOk="0">
                    <a:moveTo>
                      <a:pt x="10628" y="1151"/>
                    </a:moveTo>
                    <a:cubicBezTo>
                      <a:pt x="11458" y="1151"/>
                      <a:pt x="12310" y="1300"/>
                      <a:pt x="13141" y="1577"/>
                    </a:cubicBezTo>
                    <a:cubicBezTo>
                      <a:pt x="14674" y="2109"/>
                      <a:pt x="16037" y="2982"/>
                      <a:pt x="17273" y="4260"/>
                    </a:cubicBezTo>
                    <a:cubicBezTo>
                      <a:pt x="17677" y="4665"/>
                      <a:pt x="18018" y="5176"/>
                      <a:pt x="18316" y="5772"/>
                    </a:cubicBezTo>
                    <a:cubicBezTo>
                      <a:pt x="18870" y="6922"/>
                      <a:pt x="19211" y="8136"/>
                      <a:pt x="19338" y="9393"/>
                    </a:cubicBezTo>
                    <a:cubicBezTo>
                      <a:pt x="19445" y="10564"/>
                      <a:pt x="19275" y="11799"/>
                      <a:pt x="18806" y="13163"/>
                    </a:cubicBezTo>
                    <a:cubicBezTo>
                      <a:pt x="18167" y="15037"/>
                      <a:pt x="16932" y="16570"/>
                      <a:pt x="15036" y="17869"/>
                    </a:cubicBezTo>
                    <a:cubicBezTo>
                      <a:pt x="14461" y="18274"/>
                      <a:pt x="13780" y="18572"/>
                      <a:pt x="13013" y="18785"/>
                    </a:cubicBezTo>
                    <a:cubicBezTo>
                      <a:pt x="12481" y="18955"/>
                      <a:pt x="11948" y="19062"/>
                      <a:pt x="11480" y="19168"/>
                    </a:cubicBezTo>
                    <a:cubicBezTo>
                      <a:pt x="11160" y="19232"/>
                      <a:pt x="10819" y="19275"/>
                      <a:pt x="10415" y="19275"/>
                    </a:cubicBezTo>
                    <a:cubicBezTo>
                      <a:pt x="10244" y="19275"/>
                      <a:pt x="10074" y="19275"/>
                      <a:pt x="9861" y="19254"/>
                    </a:cubicBezTo>
                    <a:cubicBezTo>
                      <a:pt x="9733" y="19254"/>
                      <a:pt x="9584" y="19232"/>
                      <a:pt x="9456" y="19232"/>
                    </a:cubicBezTo>
                    <a:cubicBezTo>
                      <a:pt x="9009" y="19211"/>
                      <a:pt x="8541" y="19190"/>
                      <a:pt x="8072" y="19041"/>
                    </a:cubicBezTo>
                    <a:cubicBezTo>
                      <a:pt x="6475" y="18572"/>
                      <a:pt x="5282" y="17954"/>
                      <a:pt x="4366" y="17103"/>
                    </a:cubicBezTo>
                    <a:cubicBezTo>
                      <a:pt x="3046" y="15910"/>
                      <a:pt x="2194" y="14462"/>
                      <a:pt x="1832" y="12800"/>
                    </a:cubicBezTo>
                    <a:cubicBezTo>
                      <a:pt x="1619" y="11885"/>
                      <a:pt x="1512" y="10926"/>
                      <a:pt x="1512" y="9968"/>
                    </a:cubicBezTo>
                    <a:cubicBezTo>
                      <a:pt x="1512" y="9414"/>
                      <a:pt x="1598" y="8860"/>
                      <a:pt x="1661" y="8328"/>
                    </a:cubicBezTo>
                    <a:cubicBezTo>
                      <a:pt x="1661" y="8243"/>
                      <a:pt x="1683" y="8136"/>
                      <a:pt x="1704" y="8051"/>
                    </a:cubicBezTo>
                    <a:cubicBezTo>
                      <a:pt x="1768" y="7433"/>
                      <a:pt x="1896" y="6922"/>
                      <a:pt x="2045" y="6475"/>
                    </a:cubicBezTo>
                    <a:lnTo>
                      <a:pt x="2066" y="6432"/>
                    </a:lnTo>
                    <a:cubicBezTo>
                      <a:pt x="2130" y="6262"/>
                      <a:pt x="2194" y="6070"/>
                      <a:pt x="2279" y="5900"/>
                    </a:cubicBezTo>
                    <a:cubicBezTo>
                      <a:pt x="2982" y="4516"/>
                      <a:pt x="3855" y="3493"/>
                      <a:pt x="4963" y="2791"/>
                    </a:cubicBezTo>
                    <a:cubicBezTo>
                      <a:pt x="5005" y="2748"/>
                      <a:pt x="5069" y="2705"/>
                      <a:pt x="5133" y="2684"/>
                    </a:cubicBezTo>
                    <a:cubicBezTo>
                      <a:pt x="5176" y="2642"/>
                      <a:pt x="5218" y="2620"/>
                      <a:pt x="5261" y="2578"/>
                    </a:cubicBezTo>
                    <a:cubicBezTo>
                      <a:pt x="5964" y="2109"/>
                      <a:pt x="6666" y="1811"/>
                      <a:pt x="7412" y="1641"/>
                    </a:cubicBezTo>
                    <a:lnTo>
                      <a:pt x="7731" y="1577"/>
                    </a:lnTo>
                    <a:cubicBezTo>
                      <a:pt x="8370" y="1428"/>
                      <a:pt x="9009" y="1300"/>
                      <a:pt x="9669" y="1215"/>
                    </a:cubicBezTo>
                    <a:cubicBezTo>
                      <a:pt x="9989" y="1172"/>
                      <a:pt x="10308" y="1151"/>
                      <a:pt x="10628" y="1151"/>
                    </a:cubicBezTo>
                    <a:close/>
                    <a:moveTo>
                      <a:pt x="10372" y="1"/>
                    </a:moveTo>
                    <a:cubicBezTo>
                      <a:pt x="9818" y="1"/>
                      <a:pt x="9286" y="86"/>
                      <a:pt x="8817" y="171"/>
                    </a:cubicBezTo>
                    <a:cubicBezTo>
                      <a:pt x="8051" y="299"/>
                      <a:pt x="7263" y="512"/>
                      <a:pt x="6517" y="725"/>
                    </a:cubicBezTo>
                    <a:lnTo>
                      <a:pt x="6049" y="874"/>
                    </a:lnTo>
                    <a:cubicBezTo>
                      <a:pt x="5772" y="959"/>
                      <a:pt x="5495" y="1044"/>
                      <a:pt x="5261" y="1129"/>
                    </a:cubicBezTo>
                    <a:lnTo>
                      <a:pt x="5197" y="1172"/>
                    </a:lnTo>
                    <a:cubicBezTo>
                      <a:pt x="4984" y="1257"/>
                      <a:pt x="4771" y="1342"/>
                      <a:pt x="4622" y="1449"/>
                    </a:cubicBezTo>
                    <a:cubicBezTo>
                      <a:pt x="4494" y="1555"/>
                      <a:pt x="4366" y="1619"/>
                      <a:pt x="4238" y="1683"/>
                    </a:cubicBezTo>
                    <a:cubicBezTo>
                      <a:pt x="4132" y="1747"/>
                      <a:pt x="4047" y="1790"/>
                      <a:pt x="3962" y="1875"/>
                    </a:cubicBezTo>
                    <a:cubicBezTo>
                      <a:pt x="3067" y="2556"/>
                      <a:pt x="2279" y="3387"/>
                      <a:pt x="1661" y="4367"/>
                    </a:cubicBezTo>
                    <a:cubicBezTo>
                      <a:pt x="746" y="5836"/>
                      <a:pt x="213" y="7391"/>
                      <a:pt x="107" y="9009"/>
                    </a:cubicBezTo>
                    <a:cubicBezTo>
                      <a:pt x="0" y="10394"/>
                      <a:pt x="107" y="11693"/>
                      <a:pt x="405" y="12928"/>
                    </a:cubicBezTo>
                    <a:cubicBezTo>
                      <a:pt x="618" y="13865"/>
                      <a:pt x="1023" y="14739"/>
                      <a:pt x="1406" y="15548"/>
                    </a:cubicBezTo>
                    <a:cubicBezTo>
                      <a:pt x="1874" y="16528"/>
                      <a:pt x="2556" y="17379"/>
                      <a:pt x="3472" y="18061"/>
                    </a:cubicBezTo>
                    <a:cubicBezTo>
                      <a:pt x="4047" y="18508"/>
                      <a:pt x="4664" y="18934"/>
                      <a:pt x="5325" y="19403"/>
                    </a:cubicBezTo>
                    <a:cubicBezTo>
                      <a:pt x="5729" y="19680"/>
                      <a:pt x="6177" y="19893"/>
                      <a:pt x="6688" y="20020"/>
                    </a:cubicBezTo>
                    <a:lnTo>
                      <a:pt x="6709" y="20042"/>
                    </a:lnTo>
                    <a:cubicBezTo>
                      <a:pt x="7007" y="20127"/>
                      <a:pt x="7305" y="20212"/>
                      <a:pt x="7625" y="20276"/>
                    </a:cubicBezTo>
                    <a:cubicBezTo>
                      <a:pt x="8647" y="20553"/>
                      <a:pt x="9456" y="20659"/>
                      <a:pt x="10223" y="20659"/>
                    </a:cubicBezTo>
                    <a:lnTo>
                      <a:pt x="10415" y="20659"/>
                    </a:lnTo>
                    <a:cubicBezTo>
                      <a:pt x="10564" y="20659"/>
                      <a:pt x="10756" y="20638"/>
                      <a:pt x="10926" y="20617"/>
                    </a:cubicBezTo>
                    <a:cubicBezTo>
                      <a:pt x="11778" y="20489"/>
                      <a:pt x="12630" y="20276"/>
                      <a:pt x="13396" y="20084"/>
                    </a:cubicBezTo>
                    <a:cubicBezTo>
                      <a:pt x="14653" y="19765"/>
                      <a:pt x="15803" y="19211"/>
                      <a:pt x="16825" y="18444"/>
                    </a:cubicBezTo>
                    <a:cubicBezTo>
                      <a:pt x="17677" y="17827"/>
                      <a:pt x="18295" y="17103"/>
                      <a:pt x="18763" y="16272"/>
                    </a:cubicBezTo>
                    <a:cubicBezTo>
                      <a:pt x="18976" y="15889"/>
                      <a:pt x="19189" y="15463"/>
                      <a:pt x="19466" y="14930"/>
                    </a:cubicBezTo>
                    <a:cubicBezTo>
                      <a:pt x="19573" y="14739"/>
                      <a:pt x="19637" y="14526"/>
                      <a:pt x="19701" y="14334"/>
                    </a:cubicBezTo>
                    <a:cubicBezTo>
                      <a:pt x="19935" y="13652"/>
                      <a:pt x="20148" y="12971"/>
                      <a:pt x="20339" y="12311"/>
                    </a:cubicBezTo>
                    <a:cubicBezTo>
                      <a:pt x="20595" y="11395"/>
                      <a:pt x="20659" y="10522"/>
                      <a:pt x="20531" y="9691"/>
                    </a:cubicBezTo>
                    <a:cubicBezTo>
                      <a:pt x="20403" y="8839"/>
                      <a:pt x="20254" y="8136"/>
                      <a:pt x="20084" y="7519"/>
                    </a:cubicBezTo>
                    <a:cubicBezTo>
                      <a:pt x="19956" y="7093"/>
                      <a:pt x="19807" y="6709"/>
                      <a:pt x="19658" y="6390"/>
                    </a:cubicBezTo>
                    <a:cubicBezTo>
                      <a:pt x="19338" y="5687"/>
                      <a:pt x="18976" y="5006"/>
                      <a:pt x="18593" y="4260"/>
                    </a:cubicBezTo>
                    <a:cubicBezTo>
                      <a:pt x="18359" y="3813"/>
                      <a:pt x="18039" y="3387"/>
                      <a:pt x="17656" y="3004"/>
                    </a:cubicBezTo>
                    <a:cubicBezTo>
                      <a:pt x="17422" y="2727"/>
                      <a:pt x="17145" y="2471"/>
                      <a:pt x="16911" y="2237"/>
                    </a:cubicBezTo>
                    <a:cubicBezTo>
                      <a:pt x="16463" y="1811"/>
                      <a:pt x="15952" y="1470"/>
                      <a:pt x="15377" y="1215"/>
                    </a:cubicBezTo>
                    <a:cubicBezTo>
                      <a:pt x="15036" y="1065"/>
                      <a:pt x="14653" y="895"/>
                      <a:pt x="14227" y="725"/>
                    </a:cubicBezTo>
                    <a:cubicBezTo>
                      <a:pt x="13396" y="384"/>
                      <a:pt x="12630" y="192"/>
                      <a:pt x="11906" y="107"/>
                    </a:cubicBezTo>
                    <a:cubicBezTo>
                      <a:pt x="11586" y="86"/>
                      <a:pt x="11288" y="64"/>
                      <a:pt x="10968" y="43"/>
                    </a:cubicBezTo>
                    <a:cubicBezTo>
                      <a:pt x="10819" y="22"/>
                      <a:pt x="10692" y="22"/>
                      <a:pt x="105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9"/>
              <p:cNvSpPr/>
              <p:nvPr/>
            </p:nvSpPr>
            <p:spPr>
              <a:xfrm>
                <a:off x="2405960" y="2026725"/>
                <a:ext cx="955165" cy="967339"/>
              </a:xfrm>
              <a:custGeom>
                <a:avLst/>
                <a:gdLst/>
                <a:ahLst/>
                <a:cxnLst/>
                <a:rect l="l" t="t" r="r" b="b"/>
                <a:pathLst>
                  <a:path w="16869" h="17084" extrusionOk="0">
                    <a:moveTo>
                      <a:pt x="8105" y="1439"/>
                    </a:moveTo>
                    <a:cubicBezTo>
                      <a:pt x="9622" y="1439"/>
                      <a:pt x="11012" y="1925"/>
                      <a:pt x="12289" y="2814"/>
                    </a:cubicBezTo>
                    <a:cubicBezTo>
                      <a:pt x="12630" y="3048"/>
                      <a:pt x="12928" y="3325"/>
                      <a:pt x="13248" y="3581"/>
                    </a:cubicBezTo>
                    <a:cubicBezTo>
                      <a:pt x="14440" y="4560"/>
                      <a:pt x="15101" y="5838"/>
                      <a:pt x="15335" y="7329"/>
                    </a:cubicBezTo>
                    <a:cubicBezTo>
                      <a:pt x="15399" y="7755"/>
                      <a:pt x="15420" y="8202"/>
                      <a:pt x="15441" y="8564"/>
                    </a:cubicBezTo>
                    <a:lnTo>
                      <a:pt x="15463" y="8564"/>
                    </a:lnTo>
                    <a:cubicBezTo>
                      <a:pt x="15420" y="8990"/>
                      <a:pt x="15399" y="9352"/>
                      <a:pt x="15377" y="9715"/>
                    </a:cubicBezTo>
                    <a:cubicBezTo>
                      <a:pt x="15228" y="10907"/>
                      <a:pt x="14717" y="11951"/>
                      <a:pt x="14014" y="12909"/>
                    </a:cubicBezTo>
                    <a:cubicBezTo>
                      <a:pt x="13205" y="14038"/>
                      <a:pt x="12119" y="14741"/>
                      <a:pt x="10820" y="15167"/>
                    </a:cubicBezTo>
                    <a:cubicBezTo>
                      <a:pt x="10045" y="15412"/>
                      <a:pt x="9254" y="15557"/>
                      <a:pt x="8447" y="15557"/>
                    </a:cubicBezTo>
                    <a:cubicBezTo>
                      <a:pt x="8343" y="15557"/>
                      <a:pt x="8240" y="15555"/>
                      <a:pt x="8136" y="15550"/>
                    </a:cubicBezTo>
                    <a:cubicBezTo>
                      <a:pt x="7433" y="15529"/>
                      <a:pt x="6752" y="15422"/>
                      <a:pt x="6070" y="15209"/>
                    </a:cubicBezTo>
                    <a:cubicBezTo>
                      <a:pt x="5836" y="15145"/>
                      <a:pt x="5602" y="15060"/>
                      <a:pt x="5346" y="14975"/>
                    </a:cubicBezTo>
                    <a:cubicBezTo>
                      <a:pt x="4920" y="14826"/>
                      <a:pt x="4537" y="14613"/>
                      <a:pt x="4175" y="14357"/>
                    </a:cubicBezTo>
                    <a:cubicBezTo>
                      <a:pt x="3621" y="13974"/>
                      <a:pt x="3153" y="13527"/>
                      <a:pt x="2748" y="13037"/>
                    </a:cubicBezTo>
                    <a:cubicBezTo>
                      <a:pt x="2428" y="12654"/>
                      <a:pt x="2215" y="12249"/>
                      <a:pt x="2045" y="11802"/>
                    </a:cubicBezTo>
                    <a:cubicBezTo>
                      <a:pt x="1726" y="11035"/>
                      <a:pt x="1513" y="10226"/>
                      <a:pt x="1342" y="9416"/>
                    </a:cubicBezTo>
                    <a:cubicBezTo>
                      <a:pt x="1236" y="8948"/>
                      <a:pt x="1257" y="8501"/>
                      <a:pt x="1300" y="8032"/>
                    </a:cubicBezTo>
                    <a:cubicBezTo>
                      <a:pt x="1406" y="6286"/>
                      <a:pt x="2152" y="4795"/>
                      <a:pt x="3280" y="3474"/>
                    </a:cubicBezTo>
                    <a:cubicBezTo>
                      <a:pt x="4132" y="2473"/>
                      <a:pt x="5218" y="1898"/>
                      <a:pt x="6475" y="1643"/>
                    </a:cubicBezTo>
                    <a:cubicBezTo>
                      <a:pt x="6794" y="1579"/>
                      <a:pt x="7093" y="1515"/>
                      <a:pt x="7412" y="1472"/>
                    </a:cubicBezTo>
                    <a:cubicBezTo>
                      <a:pt x="7646" y="1450"/>
                      <a:pt x="7877" y="1439"/>
                      <a:pt x="8105" y="1439"/>
                    </a:cubicBezTo>
                    <a:close/>
                    <a:moveTo>
                      <a:pt x="8627" y="1"/>
                    </a:moveTo>
                    <a:cubicBezTo>
                      <a:pt x="8275" y="1"/>
                      <a:pt x="7920" y="29"/>
                      <a:pt x="7561" y="88"/>
                    </a:cubicBezTo>
                    <a:cubicBezTo>
                      <a:pt x="6794" y="194"/>
                      <a:pt x="6049" y="365"/>
                      <a:pt x="5282" y="535"/>
                    </a:cubicBezTo>
                    <a:cubicBezTo>
                      <a:pt x="4920" y="620"/>
                      <a:pt x="4558" y="770"/>
                      <a:pt x="4217" y="940"/>
                    </a:cubicBezTo>
                    <a:cubicBezTo>
                      <a:pt x="3344" y="1430"/>
                      <a:pt x="2535" y="1983"/>
                      <a:pt x="1853" y="2750"/>
                    </a:cubicBezTo>
                    <a:cubicBezTo>
                      <a:pt x="1577" y="3070"/>
                      <a:pt x="1342" y="3410"/>
                      <a:pt x="1108" y="3751"/>
                    </a:cubicBezTo>
                    <a:cubicBezTo>
                      <a:pt x="852" y="4135"/>
                      <a:pt x="661" y="4539"/>
                      <a:pt x="533" y="4965"/>
                    </a:cubicBezTo>
                    <a:cubicBezTo>
                      <a:pt x="448" y="5285"/>
                      <a:pt x="363" y="5625"/>
                      <a:pt x="277" y="5945"/>
                    </a:cubicBezTo>
                    <a:cubicBezTo>
                      <a:pt x="128" y="6754"/>
                      <a:pt x="0" y="7585"/>
                      <a:pt x="22" y="8458"/>
                    </a:cubicBezTo>
                    <a:lnTo>
                      <a:pt x="0" y="8458"/>
                    </a:lnTo>
                    <a:cubicBezTo>
                      <a:pt x="0" y="9097"/>
                      <a:pt x="64" y="9757"/>
                      <a:pt x="192" y="10417"/>
                    </a:cubicBezTo>
                    <a:cubicBezTo>
                      <a:pt x="363" y="11504"/>
                      <a:pt x="725" y="12526"/>
                      <a:pt x="1342" y="13463"/>
                    </a:cubicBezTo>
                    <a:cubicBezTo>
                      <a:pt x="1960" y="14400"/>
                      <a:pt x="2705" y="15209"/>
                      <a:pt x="3685" y="15806"/>
                    </a:cubicBezTo>
                    <a:cubicBezTo>
                      <a:pt x="4409" y="16232"/>
                      <a:pt x="5155" y="16572"/>
                      <a:pt x="5964" y="16828"/>
                    </a:cubicBezTo>
                    <a:cubicBezTo>
                      <a:pt x="6219" y="16913"/>
                      <a:pt x="6496" y="16956"/>
                      <a:pt x="6773" y="16998"/>
                    </a:cubicBezTo>
                    <a:cubicBezTo>
                      <a:pt x="7391" y="17083"/>
                      <a:pt x="8008" y="17083"/>
                      <a:pt x="8626" y="17083"/>
                    </a:cubicBezTo>
                    <a:cubicBezTo>
                      <a:pt x="8775" y="17062"/>
                      <a:pt x="8967" y="17062"/>
                      <a:pt x="9116" y="17020"/>
                    </a:cubicBezTo>
                    <a:cubicBezTo>
                      <a:pt x="9712" y="16892"/>
                      <a:pt x="10309" y="16785"/>
                      <a:pt x="10884" y="16615"/>
                    </a:cubicBezTo>
                    <a:cubicBezTo>
                      <a:pt x="11544" y="16423"/>
                      <a:pt x="12161" y="16146"/>
                      <a:pt x="12715" y="15784"/>
                    </a:cubicBezTo>
                    <a:cubicBezTo>
                      <a:pt x="14547" y="14528"/>
                      <a:pt x="15867" y="12909"/>
                      <a:pt x="16485" y="10758"/>
                    </a:cubicBezTo>
                    <a:cubicBezTo>
                      <a:pt x="16719" y="9906"/>
                      <a:pt x="16868" y="9054"/>
                      <a:pt x="16826" y="8181"/>
                    </a:cubicBezTo>
                    <a:cubicBezTo>
                      <a:pt x="16762" y="6861"/>
                      <a:pt x="16400" y="5583"/>
                      <a:pt x="15846" y="4390"/>
                    </a:cubicBezTo>
                    <a:cubicBezTo>
                      <a:pt x="15590" y="3858"/>
                      <a:pt x="15292" y="3389"/>
                      <a:pt x="14888" y="2984"/>
                    </a:cubicBezTo>
                    <a:cubicBezTo>
                      <a:pt x="13780" y="1834"/>
                      <a:pt x="12502" y="961"/>
                      <a:pt x="10990" y="429"/>
                    </a:cubicBezTo>
                    <a:cubicBezTo>
                      <a:pt x="10207" y="148"/>
                      <a:pt x="9424" y="1"/>
                      <a:pt x="8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9"/>
              <p:cNvSpPr/>
              <p:nvPr/>
            </p:nvSpPr>
            <p:spPr>
              <a:xfrm>
                <a:off x="2424023" y="2044958"/>
                <a:ext cx="918983" cy="931044"/>
              </a:xfrm>
              <a:custGeom>
                <a:avLst/>
                <a:gdLst/>
                <a:ahLst/>
                <a:cxnLst/>
                <a:rect l="l" t="t" r="r" b="b"/>
                <a:pathLst>
                  <a:path w="16230" h="16443" extrusionOk="0">
                    <a:moveTo>
                      <a:pt x="7817" y="810"/>
                    </a:moveTo>
                    <a:cubicBezTo>
                      <a:pt x="9351" y="810"/>
                      <a:pt x="10799" y="1278"/>
                      <a:pt x="12162" y="2237"/>
                    </a:cubicBezTo>
                    <a:cubicBezTo>
                      <a:pt x="12460" y="2449"/>
                      <a:pt x="12737" y="2705"/>
                      <a:pt x="13014" y="2918"/>
                    </a:cubicBezTo>
                    <a:lnTo>
                      <a:pt x="13142" y="3025"/>
                    </a:lnTo>
                    <a:cubicBezTo>
                      <a:pt x="14356" y="4026"/>
                      <a:pt x="15080" y="5346"/>
                      <a:pt x="15335" y="6965"/>
                    </a:cubicBezTo>
                    <a:cubicBezTo>
                      <a:pt x="15378" y="7284"/>
                      <a:pt x="15399" y="7604"/>
                      <a:pt x="15420" y="7880"/>
                    </a:cubicBezTo>
                    <a:cubicBezTo>
                      <a:pt x="15442" y="7987"/>
                      <a:pt x="15442" y="8115"/>
                      <a:pt x="15442" y="8221"/>
                    </a:cubicBezTo>
                    <a:lnTo>
                      <a:pt x="15442" y="8242"/>
                    </a:lnTo>
                    <a:lnTo>
                      <a:pt x="15442" y="8264"/>
                    </a:lnTo>
                    <a:cubicBezTo>
                      <a:pt x="15442" y="8413"/>
                      <a:pt x="15420" y="8541"/>
                      <a:pt x="15420" y="8668"/>
                    </a:cubicBezTo>
                    <a:cubicBezTo>
                      <a:pt x="15399" y="8924"/>
                      <a:pt x="15378" y="9180"/>
                      <a:pt x="15357" y="9435"/>
                    </a:cubicBezTo>
                    <a:cubicBezTo>
                      <a:pt x="15229" y="10564"/>
                      <a:pt x="14760" y="11650"/>
                      <a:pt x="13951" y="12779"/>
                    </a:cubicBezTo>
                    <a:cubicBezTo>
                      <a:pt x="13142" y="13908"/>
                      <a:pt x="12034" y="14674"/>
                      <a:pt x="10586" y="15143"/>
                    </a:cubicBezTo>
                    <a:cubicBezTo>
                      <a:pt x="9713" y="15420"/>
                      <a:pt x="8903" y="15569"/>
                      <a:pt x="8073" y="15569"/>
                    </a:cubicBezTo>
                    <a:cubicBezTo>
                      <a:pt x="7988" y="15569"/>
                      <a:pt x="7881" y="15548"/>
                      <a:pt x="7796" y="15548"/>
                    </a:cubicBezTo>
                    <a:cubicBezTo>
                      <a:pt x="7050" y="15526"/>
                      <a:pt x="6326" y="15398"/>
                      <a:pt x="5645" y="15207"/>
                    </a:cubicBezTo>
                    <a:cubicBezTo>
                      <a:pt x="5474" y="15143"/>
                      <a:pt x="5304" y="15079"/>
                      <a:pt x="5134" y="15015"/>
                    </a:cubicBezTo>
                    <a:cubicBezTo>
                      <a:pt x="5048" y="14994"/>
                      <a:pt x="4985" y="14972"/>
                      <a:pt x="4921" y="14951"/>
                    </a:cubicBezTo>
                    <a:cubicBezTo>
                      <a:pt x="4495" y="14802"/>
                      <a:pt x="4090" y="14589"/>
                      <a:pt x="3664" y="14312"/>
                    </a:cubicBezTo>
                    <a:cubicBezTo>
                      <a:pt x="3132" y="13929"/>
                      <a:pt x="2642" y="13482"/>
                      <a:pt x="2173" y="12907"/>
                    </a:cubicBezTo>
                    <a:cubicBezTo>
                      <a:pt x="1875" y="12566"/>
                      <a:pt x="1620" y="12140"/>
                      <a:pt x="1407" y="11607"/>
                    </a:cubicBezTo>
                    <a:cubicBezTo>
                      <a:pt x="1087" y="10798"/>
                      <a:pt x="874" y="9946"/>
                      <a:pt x="704" y="9158"/>
                    </a:cubicBezTo>
                    <a:cubicBezTo>
                      <a:pt x="597" y="8668"/>
                      <a:pt x="619" y="8157"/>
                      <a:pt x="640" y="7689"/>
                    </a:cubicBezTo>
                    <a:cubicBezTo>
                      <a:pt x="768" y="6006"/>
                      <a:pt x="1449" y="4451"/>
                      <a:pt x="2706" y="2939"/>
                    </a:cubicBezTo>
                    <a:cubicBezTo>
                      <a:pt x="3579" y="1938"/>
                      <a:pt x="4686" y="1299"/>
                      <a:pt x="6092" y="1001"/>
                    </a:cubicBezTo>
                    <a:cubicBezTo>
                      <a:pt x="6390" y="937"/>
                      <a:pt x="6731" y="873"/>
                      <a:pt x="7050" y="831"/>
                    </a:cubicBezTo>
                    <a:cubicBezTo>
                      <a:pt x="7306" y="810"/>
                      <a:pt x="7562" y="810"/>
                      <a:pt x="7817" y="810"/>
                    </a:cubicBezTo>
                    <a:close/>
                    <a:moveTo>
                      <a:pt x="8264" y="0"/>
                    </a:moveTo>
                    <a:cubicBezTo>
                      <a:pt x="7945" y="0"/>
                      <a:pt x="7626" y="22"/>
                      <a:pt x="7285" y="64"/>
                    </a:cubicBezTo>
                    <a:cubicBezTo>
                      <a:pt x="6518" y="192"/>
                      <a:pt x="5730" y="362"/>
                      <a:pt x="5048" y="533"/>
                    </a:cubicBezTo>
                    <a:cubicBezTo>
                      <a:pt x="4686" y="618"/>
                      <a:pt x="4346" y="746"/>
                      <a:pt x="4048" y="895"/>
                    </a:cubicBezTo>
                    <a:cubicBezTo>
                      <a:pt x="3068" y="1449"/>
                      <a:pt x="2344" y="1981"/>
                      <a:pt x="1790" y="2620"/>
                    </a:cubicBezTo>
                    <a:cubicBezTo>
                      <a:pt x="1556" y="2897"/>
                      <a:pt x="1364" y="3174"/>
                      <a:pt x="1151" y="3493"/>
                    </a:cubicBezTo>
                    <a:lnTo>
                      <a:pt x="1066" y="3621"/>
                    </a:lnTo>
                    <a:cubicBezTo>
                      <a:pt x="810" y="3983"/>
                      <a:pt x="640" y="4345"/>
                      <a:pt x="533" y="4728"/>
                    </a:cubicBezTo>
                    <a:cubicBezTo>
                      <a:pt x="427" y="5090"/>
                      <a:pt x="342" y="5389"/>
                      <a:pt x="278" y="5687"/>
                    </a:cubicBezTo>
                    <a:cubicBezTo>
                      <a:pt x="150" y="6347"/>
                      <a:pt x="1" y="7199"/>
                      <a:pt x="22" y="8136"/>
                    </a:cubicBezTo>
                    <a:cubicBezTo>
                      <a:pt x="22" y="8732"/>
                      <a:pt x="65" y="9371"/>
                      <a:pt x="193" y="10031"/>
                    </a:cubicBezTo>
                    <a:cubicBezTo>
                      <a:pt x="384" y="11182"/>
                      <a:pt x="746" y="12140"/>
                      <a:pt x="1300" y="12971"/>
                    </a:cubicBezTo>
                    <a:cubicBezTo>
                      <a:pt x="1960" y="13971"/>
                      <a:pt x="2706" y="14696"/>
                      <a:pt x="3536" y="15207"/>
                    </a:cubicBezTo>
                    <a:cubicBezTo>
                      <a:pt x="4239" y="15611"/>
                      <a:pt x="4985" y="15952"/>
                      <a:pt x="5751" y="16186"/>
                    </a:cubicBezTo>
                    <a:cubicBezTo>
                      <a:pt x="5964" y="16272"/>
                      <a:pt x="6199" y="16314"/>
                      <a:pt x="6497" y="16357"/>
                    </a:cubicBezTo>
                    <a:cubicBezTo>
                      <a:pt x="6923" y="16421"/>
                      <a:pt x="7391" y="16442"/>
                      <a:pt x="7945" y="16442"/>
                    </a:cubicBezTo>
                    <a:cubicBezTo>
                      <a:pt x="8073" y="16442"/>
                      <a:pt x="8179" y="16421"/>
                      <a:pt x="8307" y="16421"/>
                    </a:cubicBezTo>
                    <a:cubicBezTo>
                      <a:pt x="8456" y="16421"/>
                      <a:pt x="8605" y="16421"/>
                      <a:pt x="8733" y="16399"/>
                    </a:cubicBezTo>
                    <a:lnTo>
                      <a:pt x="9031" y="16336"/>
                    </a:lnTo>
                    <a:cubicBezTo>
                      <a:pt x="9500" y="16229"/>
                      <a:pt x="10011" y="16123"/>
                      <a:pt x="10479" y="15973"/>
                    </a:cubicBezTo>
                    <a:cubicBezTo>
                      <a:pt x="11118" y="15803"/>
                      <a:pt x="11715" y="15526"/>
                      <a:pt x="12226" y="15185"/>
                    </a:cubicBezTo>
                    <a:cubicBezTo>
                      <a:pt x="14121" y="13908"/>
                      <a:pt x="15314" y="12332"/>
                      <a:pt x="15846" y="10351"/>
                    </a:cubicBezTo>
                    <a:cubicBezTo>
                      <a:pt x="16123" y="9393"/>
                      <a:pt x="16230" y="8604"/>
                      <a:pt x="16187" y="7859"/>
                    </a:cubicBezTo>
                    <a:cubicBezTo>
                      <a:pt x="16123" y="6624"/>
                      <a:pt x="15804" y="5389"/>
                      <a:pt x="15229" y="4196"/>
                    </a:cubicBezTo>
                    <a:cubicBezTo>
                      <a:pt x="14973" y="3663"/>
                      <a:pt x="14696" y="3216"/>
                      <a:pt x="14356" y="2875"/>
                    </a:cubicBezTo>
                    <a:cubicBezTo>
                      <a:pt x="13205" y="1704"/>
                      <a:pt x="11970" y="895"/>
                      <a:pt x="10565" y="405"/>
                    </a:cubicBezTo>
                    <a:cubicBezTo>
                      <a:pt x="9798" y="128"/>
                      <a:pt x="9031" y="0"/>
                      <a:pt x="82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2491574" y="2119644"/>
                <a:ext cx="777880" cy="776747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13718" extrusionOk="0">
                    <a:moveTo>
                      <a:pt x="6614" y="2230"/>
                    </a:moveTo>
                    <a:cubicBezTo>
                      <a:pt x="6667" y="2230"/>
                      <a:pt x="6720" y="2233"/>
                      <a:pt x="6773" y="2238"/>
                    </a:cubicBezTo>
                    <a:cubicBezTo>
                      <a:pt x="7583" y="2281"/>
                      <a:pt x="8349" y="2430"/>
                      <a:pt x="9031" y="2856"/>
                    </a:cubicBezTo>
                    <a:cubicBezTo>
                      <a:pt x="9350" y="3047"/>
                      <a:pt x="9648" y="3239"/>
                      <a:pt x="9904" y="3516"/>
                    </a:cubicBezTo>
                    <a:cubicBezTo>
                      <a:pt x="10884" y="4496"/>
                      <a:pt x="11437" y="5709"/>
                      <a:pt x="11629" y="7094"/>
                    </a:cubicBezTo>
                    <a:cubicBezTo>
                      <a:pt x="11650" y="7243"/>
                      <a:pt x="11650" y="7392"/>
                      <a:pt x="11650" y="7541"/>
                    </a:cubicBezTo>
                    <a:lnTo>
                      <a:pt x="11672" y="7541"/>
                    </a:lnTo>
                    <a:cubicBezTo>
                      <a:pt x="11629" y="8691"/>
                      <a:pt x="11224" y="9692"/>
                      <a:pt x="10373" y="10501"/>
                    </a:cubicBezTo>
                    <a:cubicBezTo>
                      <a:pt x="9521" y="11332"/>
                      <a:pt x="8498" y="11864"/>
                      <a:pt x="7327" y="12056"/>
                    </a:cubicBezTo>
                    <a:cubicBezTo>
                      <a:pt x="7177" y="12081"/>
                      <a:pt x="7020" y="12091"/>
                      <a:pt x="6865" y="12091"/>
                    </a:cubicBezTo>
                    <a:cubicBezTo>
                      <a:pt x="6754" y="12091"/>
                      <a:pt x="6645" y="12086"/>
                      <a:pt x="6539" y="12077"/>
                    </a:cubicBezTo>
                    <a:cubicBezTo>
                      <a:pt x="5730" y="12035"/>
                      <a:pt x="4984" y="11864"/>
                      <a:pt x="4281" y="11439"/>
                    </a:cubicBezTo>
                    <a:cubicBezTo>
                      <a:pt x="4026" y="11268"/>
                      <a:pt x="3749" y="11119"/>
                      <a:pt x="3515" y="10927"/>
                    </a:cubicBezTo>
                    <a:cubicBezTo>
                      <a:pt x="2642" y="10246"/>
                      <a:pt x="2066" y="9394"/>
                      <a:pt x="1832" y="8329"/>
                    </a:cubicBezTo>
                    <a:cubicBezTo>
                      <a:pt x="1704" y="7733"/>
                      <a:pt x="1619" y="7115"/>
                      <a:pt x="1619" y="6497"/>
                    </a:cubicBezTo>
                    <a:cubicBezTo>
                      <a:pt x="1641" y="5603"/>
                      <a:pt x="1939" y="4815"/>
                      <a:pt x="2556" y="4155"/>
                    </a:cubicBezTo>
                    <a:cubicBezTo>
                      <a:pt x="3408" y="3218"/>
                      <a:pt x="4473" y="2600"/>
                      <a:pt x="5751" y="2366"/>
                    </a:cubicBezTo>
                    <a:cubicBezTo>
                      <a:pt x="5879" y="2344"/>
                      <a:pt x="6007" y="2323"/>
                      <a:pt x="6134" y="2302"/>
                    </a:cubicBezTo>
                    <a:cubicBezTo>
                      <a:pt x="6294" y="2254"/>
                      <a:pt x="6454" y="2230"/>
                      <a:pt x="6614" y="2230"/>
                    </a:cubicBezTo>
                    <a:close/>
                    <a:moveTo>
                      <a:pt x="6514" y="0"/>
                    </a:moveTo>
                    <a:cubicBezTo>
                      <a:pt x="5603" y="0"/>
                      <a:pt x="4729" y="209"/>
                      <a:pt x="3855" y="534"/>
                    </a:cubicBezTo>
                    <a:cubicBezTo>
                      <a:pt x="3238" y="790"/>
                      <a:pt x="2705" y="1152"/>
                      <a:pt x="2216" y="1642"/>
                    </a:cubicBezTo>
                    <a:cubicBezTo>
                      <a:pt x="1470" y="2387"/>
                      <a:pt x="916" y="3282"/>
                      <a:pt x="490" y="4240"/>
                    </a:cubicBezTo>
                    <a:cubicBezTo>
                      <a:pt x="150" y="5028"/>
                      <a:pt x="1" y="5837"/>
                      <a:pt x="1" y="6689"/>
                    </a:cubicBezTo>
                    <a:cubicBezTo>
                      <a:pt x="1" y="7946"/>
                      <a:pt x="320" y="9160"/>
                      <a:pt x="810" y="10331"/>
                    </a:cubicBezTo>
                    <a:cubicBezTo>
                      <a:pt x="980" y="10757"/>
                      <a:pt x="1236" y="11119"/>
                      <a:pt x="1534" y="11460"/>
                    </a:cubicBezTo>
                    <a:cubicBezTo>
                      <a:pt x="1683" y="11630"/>
                      <a:pt x="1854" y="11779"/>
                      <a:pt x="2024" y="11950"/>
                    </a:cubicBezTo>
                    <a:cubicBezTo>
                      <a:pt x="2599" y="12503"/>
                      <a:pt x="3259" y="12951"/>
                      <a:pt x="4026" y="13185"/>
                    </a:cubicBezTo>
                    <a:cubicBezTo>
                      <a:pt x="4154" y="13228"/>
                      <a:pt x="4281" y="13291"/>
                      <a:pt x="4409" y="13313"/>
                    </a:cubicBezTo>
                    <a:cubicBezTo>
                      <a:pt x="5237" y="13582"/>
                      <a:pt x="6056" y="13718"/>
                      <a:pt x="6869" y="13718"/>
                    </a:cubicBezTo>
                    <a:cubicBezTo>
                      <a:pt x="7918" y="13718"/>
                      <a:pt x="8957" y="13492"/>
                      <a:pt x="9989" y="13036"/>
                    </a:cubicBezTo>
                    <a:cubicBezTo>
                      <a:pt x="10586" y="12780"/>
                      <a:pt x="11139" y="12461"/>
                      <a:pt x="11587" y="12014"/>
                    </a:cubicBezTo>
                    <a:cubicBezTo>
                      <a:pt x="12673" y="10949"/>
                      <a:pt x="13397" y="9692"/>
                      <a:pt x="13631" y="8180"/>
                    </a:cubicBezTo>
                    <a:cubicBezTo>
                      <a:pt x="13695" y="7797"/>
                      <a:pt x="13695" y="7435"/>
                      <a:pt x="13716" y="7222"/>
                    </a:cubicBezTo>
                    <a:lnTo>
                      <a:pt x="13716" y="7243"/>
                    </a:lnTo>
                    <a:cubicBezTo>
                      <a:pt x="13738" y="6476"/>
                      <a:pt x="13631" y="5688"/>
                      <a:pt x="13482" y="5049"/>
                    </a:cubicBezTo>
                    <a:cubicBezTo>
                      <a:pt x="13226" y="4006"/>
                      <a:pt x="12715" y="3132"/>
                      <a:pt x="11927" y="2387"/>
                    </a:cubicBezTo>
                    <a:cubicBezTo>
                      <a:pt x="11437" y="1919"/>
                      <a:pt x="10905" y="1471"/>
                      <a:pt x="10309" y="1109"/>
                    </a:cubicBezTo>
                    <a:cubicBezTo>
                      <a:pt x="9201" y="406"/>
                      <a:pt x="7987" y="23"/>
                      <a:pt x="6645" y="2"/>
                    </a:cubicBezTo>
                    <a:cubicBezTo>
                      <a:pt x="6601" y="1"/>
                      <a:pt x="6558" y="0"/>
                      <a:pt x="6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9"/>
              <p:cNvSpPr/>
              <p:nvPr/>
            </p:nvSpPr>
            <p:spPr>
              <a:xfrm>
                <a:off x="2509693" y="2137820"/>
                <a:ext cx="741698" cy="740452"/>
              </a:xfrm>
              <a:custGeom>
                <a:avLst/>
                <a:gdLst/>
                <a:ahLst/>
                <a:cxnLst/>
                <a:rect l="l" t="t" r="r" b="b"/>
                <a:pathLst>
                  <a:path w="13099" h="13077" extrusionOk="0">
                    <a:moveTo>
                      <a:pt x="6475" y="1598"/>
                    </a:moveTo>
                    <a:cubicBezTo>
                      <a:pt x="7454" y="1640"/>
                      <a:pt x="8221" y="1853"/>
                      <a:pt x="8881" y="2258"/>
                    </a:cubicBezTo>
                    <a:cubicBezTo>
                      <a:pt x="9243" y="2471"/>
                      <a:pt x="9563" y="2705"/>
                      <a:pt x="9797" y="2961"/>
                    </a:cubicBezTo>
                    <a:cubicBezTo>
                      <a:pt x="10798" y="3962"/>
                      <a:pt x="11416" y="5218"/>
                      <a:pt x="11629" y="6730"/>
                    </a:cubicBezTo>
                    <a:cubicBezTo>
                      <a:pt x="11650" y="6837"/>
                      <a:pt x="11650" y="6943"/>
                      <a:pt x="11650" y="7050"/>
                    </a:cubicBezTo>
                    <a:cubicBezTo>
                      <a:pt x="11650" y="7092"/>
                      <a:pt x="11650" y="7156"/>
                      <a:pt x="11650" y="7199"/>
                    </a:cubicBezTo>
                    <a:lnTo>
                      <a:pt x="11650" y="7220"/>
                    </a:lnTo>
                    <a:cubicBezTo>
                      <a:pt x="11607" y="8498"/>
                      <a:pt x="11139" y="9584"/>
                      <a:pt x="10287" y="10415"/>
                    </a:cubicBezTo>
                    <a:cubicBezTo>
                      <a:pt x="9350" y="11309"/>
                      <a:pt x="8264" y="11842"/>
                      <a:pt x="7050" y="12033"/>
                    </a:cubicBezTo>
                    <a:cubicBezTo>
                      <a:pt x="6858" y="12076"/>
                      <a:pt x="6645" y="12097"/>
                      <a:pt x="6432" y="12097"/>
                    </a:cubicBezTo>
                    <a:cubicBezTo>
                      <a:pt x="6347" y="12097"/>
                      <a:pt x="6262" y="12076"/>
                      <a:pt x="6198" y="12076"/>
                    </a:cubicBezTo>
                    <a:cubicBezTo>
                      <a:pt x="5239" y="12033"/>
                      <a:pt x="4473" y="11799"/>
                      <a:pt x="3791" y="11394"/>
                    </a:cubicBezTo>
                    <a:lnTo>
                      <a:pt x="3663" y="11309"/>
                    </a:lnTo>
                    <a:cubicBezTo>
                      <a:pt x="3450" y="11160"/>
                      <a:pt x="3216" y="11011"/>
                      <a:pt x="2982" y="10841"/>
                    </a:cubicBezTo>
                    <a:cubicBezTo>
                      <a:pt x="2066" y="10138"/>
                      <a:pt x="1448" y="9201"/>
                      <a:pt x="1214" y="8072"/>
                    </a:cubicBezTo>
                    <a:cubicBezTo>
                      <a:pt x="1065" y="7412"/>
                      <a:pt x="980" y="6794"/>
                      <a:pt x="980" y="6176"/>
                    </a:cubicBezTo>
                    <a:cubicBezTo>
                      <a:pt x="1001" y="5176"/>
                      <a:pt x="1342" y="4324"/>
                      <a:pt x="2002" y="3621"/>
                    </a:cubicBezTo>
                    <a:cubicBezTo>
                      <a:pt x="2939" y="2598"/>
                      <a:pt x="4089" y="1960"/>
                      <a:pt x="5367" y="1747"/>
                    </a:cubicBezTo>
                    <a:lnTo>
                      <a:pt x="5452" y="1725"/>
                    </a:lnTo>
                    <a:cubicBezTo>
                      <a:pt x="5559" y="1704"/>
                      <a:pt x="5644" y="1683"/>
                      <a:pt x="5729" y="1661"/>
                    </a:cubicBezTo>
                    <a:cubicBezTo>
                      <a:pt x="5900" y="1619"/>
                      <a:pt x="6091" y="1598"/>
                      <a:pt x="6304" y="1598"/>
                    </a:cubicBezTo>
                    <a:close/>
                    <a:moveTo>
                      <a:pt x="6219" y="0"/>
                    </a:moveTo>
                    <a:cubicBezTo>
                      <a:pt x="5431" y="0"/>
                      <a:pt x="4600" y="171"/>
                      <a:pt x="3663" y="511"/>
                    </a:cubicBezTo>
                    <a:cubicBezTo>
                      <a:pt x="3110" y="724"/>
                      <a:pt x="2620" y="1065"/>
                      <a:pt x="2130" y="1555"/>
                    </a:cubicBezTo>
                    <a:cubicBezTo>
                      <a:pt x="1448" y="2215"/>
                      <a:pt x="916" y="3046"/>
                      <a:pt x="469" y="4047"/>
                    </a:cubicBezTo>
                    <a:cubicBezTo>
                      <a:pt x="149" y="4771"/>
                      <a:pt x="0" y="5516"/>
                      <a:pt x="0" y="6368"/>
                    </a:cubicBezTo>
                    <a:cubicBezTo>
                      <a:pt x="0" y="7497"/>
                      <a:pt x="256" y="8647"/>
                      <a:pt x="788" y="9882"/>
                    </a:cubicBezTo>
                    <a:cubicBezTo>
                      <a:pt x="937" y="10244"/>
                      <a:pt x="1171" y="10606"/>
                      <a:pt x="1448" y="10905"/>
                    </a:cubicBezTo>
                    <a:cubicBezTo>
                      <a:pt x="1619" y="11096"/>
                      <a:pt x="1768" y="11245"/>
                      <a:pt x="1917" y="11394"/>
                    </a:cubicBezTo>
                    <a:cubicBezTo>
                      <a:pt x="2535" y="11969"/>
                      <a:pt x="3152" y="12353"/>
                      <a:pt x="3812" y="12566"/>
                    </a:cubicBezTo>
                    <a:cubicBezTo>
                      <a:pt x="3876" y="12587"/>
                      <a:pt x="3940" y="12608"/>
                      <a:pt x="4025" y="12630"/>
                    </a:cubicBezTo>
                    <a:cubicBezTo>
                      <a:pt x="4068" y="12651"/>
                      <a:pt x="4132" y="12672"/>
                      <a:pt x="4196" y="12694"/>
                    </a:cubicBezTo>
                    <a:cubicBezTo>
                      <a:pt x="4962" y="12949"/>
                      <a:pt x="5750" y="13077"/>
                      <a:pt x="6538" y="13077"/>
                    </a:cubicBezTo>
                    <a:cubicBezTo>
                      <a:pt x="7539" y="13077"/>
                      <a:pt x="8562" y="12864"/>
                      <a:pt x="9541" y="12417"/>
                    </a:cubicBezTo>
                    <a:cubicBezTo>
                      <a:pt x="10180" y="12161"/>
                      <a:pt x="10670" y="11842"/>
                      <a:pt x="11054" y="11458"/>
                    </a:cubicBezTo>
                    <a:cubicBezTo>
                      <a:pt x="12161" y="10372"/>
                      <a:pt x="12779" y="9179"/>
                      <a:pt x="12992" y="7795"/>
                    </a:cubicBezTo>
                    <a:cubicBezTo>
                      <a:pt x="13034" y="7540"/>
                      <a:pt x="13056" y="7263"/>
                      <a:pt x="13077" y="7071"/>
                    </a:cubicBezTo>
                    <a:cubicBezTo>
                      <a:pt x="13077" y="7007"/>
                      <a:pt x="13077" y="6943"/>
                      <a:pt x="13077" y="6901"/>
                    </a:cubicBezTo>
                    <a:cubicBezTo>
                      <a:pt x="13098" y="6219"/>
                      <a:pt x="13013" y="5474"/>
                      <a:pt x="12843" y="4813"/>
                    </a:cubicBezTo>
                    <a:cubicBezTo>
                      <a:pt x="12608" y="3812"/>
                      <a:pt x="12118" y="2982"/>
                      <a:pt x="11394" y="2300"/>
                    </a:cubicBezTo>
                    <a:cubicBezTo>
                      <a:pt x="10862" y="1789"/>
                      <a:pt x="10329" y="1385"/>
                      <a:pt x="9818" y="1044"/>
                    </a:cubicBezTo>
                    <a:cubicBezTo>
                      <a:pt x="8753" y="384"/>
                      <a:pt x="7582" y="21"/>
                      <a:pt x="63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9"/>
              <p:cNvSpPr/>
              <p:nvPr/>
            </p:nvSpPr>
            <p:spPr>
              <a:xfrm>
                <a:off x="2592872" y="2257747"/>
                <a:ext cx="549974" cy="536158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9469" extrusionOk="0">
                    <a:moveTo>
                      <a:pt x="3763" y="1273"/>
                    </a:moveTo>
                    <a:cubicBezTo>
                      <a:pt x="3820" y="1273"/>
                      <a:pt x="3878" y="1284"/>
                      <a:pt x="3941" y="1311"/>
                    </a:cubicBezTo>
                    <a:cubicBezTo>
                      <a:pt x="4132" y="1396"/>
                      <a:pt x="4239" y="1524"/>
                      <a:pt x="4196" y="1737"/>
                    </a:cubicBezTo>
                    <a:cubicBezTo>
                      <a:pt x="4175" y="1822"/>
                      <a:pt x="4154" y="1907"/>
                      <a:pt x="4111" y="1971"/>
                    </a:cubicBezTo>
                    <a:cubicBezTo>
                      <a:pt x="4026" y="2120"/>
                      <a:pt x="3941" y="2269"/>
                      <a:pt x="3855" y="2419"/>
                    </a:cubicBezTo>
                    <a:cubicBezTo>
                      <a:pt x="3706" y="2632"/>
                      <a:pt x="3579" y="2887"/>
                      <a:pt x="3472" y="3143"/>
                    </a:cubicBezTo>
                    <a:cubicBezTo>
                      <a:pt x="3323" y="3569"/>
                      <a:pt x="3067" y="3718"/>
                      <a:pt x="2599" y="3739"/>
                    </a:cubicBezTo>
                    <a:cubicBezTo>
                      <a:pt x="2386" y="3739"/>
                      <a:pt x="2194" y="3675"/>
                      <a:pt x="2024" y="3526"/>
                    </a:cubicBezTo>
                    <a:cubicBezTo>
                      <a:pt x="1726" y="3270"/>
                      <a:pt x="1662" y="2866"/>
                      <a:pt x="1875" y="2546"/>
                    </a:cubicBezTo>
                    <a:cubicBezTo>
                      <a:pt x="1896" y="2525"/>
                      <a:pt x="1917" y="2482"/>
                      <a:pt x="1960" y="2461"/>
                    </a:cubicBezTo>
                    <a:cubicBezTo>
                      <a:pt x="2407" y="1993"/>
                      <a:pt x="2918" y="1567"/>
                      <a:pt x="3536" y="1332"/>
                    </a:cubicBezTo>
                    <a:cubicBezTo>
                      <a:pt x="3610" y="1295"/>
                      <a:pt x="3685" y="1273"/>
                      <a:pt x="3763" y="1273"/>
                    </a:cubicBezTo>
                    <a:close/>
                    <a:moveTo>
                      <a:pt x="1854" y="4442"/>
                    </a:moveTo>
                    <a:cubicBezTo>
                      <a:pt x="2066" y="4442"/>
                      <a:pt x="2322" y="4719"/>
                      <a:pt x="2322" y="4910"/>
                    </a:cubicBezTo>
                    <a:cubicBezTo>
                      <a:pt x="2322" y="5123"/>
                      <a:pt x="2109" y="5315"/>
                      <a:pt x="1896" y="5315"/>
                    </a:cubicBezTo>
                    <a:cubicBezTo>
                      <a:pt x="1662" y="5315"/>
                      <a:pt x="1449" y="5145"/>
                      <a:pt x="1449" y="4932"/>
                    </a:cubicBezTo>
                    <a:cubicBezTo>
                      <a:pt x="1449" y="4697"/>
                      <a:pt x="1641" y="4442"/>
                      <a:pt x="1854" y="4442"/>
                    </a:cubicBezTo>
                    <a:close/>
                    <a:moveTo>
                      <a:pt x="8092" y="4018"/>
                    </a:moveTo>
                    <a:cubicBezTo>
                      <a:pt x="8211" y="4018"/>
                      <a:pt x="8331" y="4072"/>
                      <a:pt x="8434" y="4186"/>
                    </a:cubicBezTo>
                    <a:cubicBezTo>
                      <a:pt x="8605" y="4357"/>
                      <a:pt x="8690" y="4548"/>
                      <a:pt x="8669" y="4910"/>
                    </a:cubicBezTo>
                    <a:cubicBezTo>
                      <a:pt x="8647" y="5123"/>
                      <a:pt x="8584" y="5443"/>
                      <a:pt x="8520" y="5762"/>
                    </a:cubicBezTo>
                    <a:cubicBezTo>
                      <a:pt x="8520" y="5847"/>
                      <a:pt x="8498" y="5954"/>
                      <a:pt x="8477" y="6039"/>
                    </a:cubicBezTo>
                    <a:cubicBezTo>
                      <a:pt x="8434" y="6614"/>
                      <a:pt x="8200" y="7125"/>
                      <a:pt x="7838" y="7551"/>
                    </a:cubicBezTo>
                    <a:cubicBezTo>
                      <a:pt x="7540" y="7935"/>
                      <a:pt x="7157" y="8190"/>
                      <a:pt x="6667" y="8297"/>
                    </a:cubicBezTo>
                    <a:cubicBezTo>
                      <a:pt x="6560" y="8319"/>
                      <a:pt x="6457" y="8330"/>
                      <a:pt x="6356" y="8330"/>
                    </a:cubicBezTo>
                    <a:cubicBezTo>
                      <a:pt x="5974" y="8330"/>
                      <a:pt x="5637" y="8170"/>
                      <a:pt x="5368" y="7849"/>
                    </a:cubicBezTo>
                    <a:cubicBezTo>
                      <a:pt x="5155" y="7615"/>
                      <a:pt x="5048" y="7338"/>
                      <a:pt x="5006" y="7040"/>
                    </a:cubicBezTo>
                    <a:cubicBezTo>
                      <a:pt x="4984" y="6827"/>
                      <a:pt x="5027" y="6635"/>
                      <a:pt x="5112" y="6444"/>
                    </a:cubicBezTo>
                    <a:cubicBezTo>
                      <a:pt x="5261" y="6124"/>
                      <a:pt x="5474" y="5869"/>
                      <a:pt x="5730" y="5656"/>
                    </a:cubicBezTo>
                    <a:cubicBezTo>
                      <a:pt x="5985" y="5443"/>
                      <a:pt x="6262" y="5251"/>
                      <a:pt x="6539" y="5102"/>
                    </a:cubicBezTo>
                    <a:cubicBezTo>
                      <a:pt x="6688" y="5017"/>
                      <a:pt x="6837" y="4953"/>
                      <a:pt x="6986" y="4868"/>
                    </a:cubicBezTo>
                    <a:cubicBezTo>
                      <a:pt x="7221" y="4740"/>
                      <a:pt x="7433" y="4591"/>
                      <a:pt x="7604" y="4357"/>
                    </a:cubicBezTo>
                    <a:cubicBezTo>
                      <a:pt x="7646" y="4293"/>
                      <a:pt x="7689" y="4250"/>
                      <a:pt x="7732" y="4186"/>
                    </a:cubicBezTo>
                    <a:cubicBezTo>
                      <a:pt x="7841" y="4077"/>
                      <a:pt x="7966" y="4018"/>
                      <a:pt x="8092" y="4018"/>
                    </a:cubicBezTo>
                    <a:close/>
                    <a:moveTo>
                      <a:pt x="4984" y="0"/>
                    </a:moveTo>
                    <a:cubicBezTo>
                      <a:pt x="4648" y="0"/>
                      <a:pt x="4334" y="66"/>
                      <a:pt x="4005" y="118"/>
                    </a:cubicBezTo>
                    <a:cubicBezTo>
                      <a:pt x="2812" y="353"/>
                      <a:pt x="1811" y="928"/>
                      <a:pt x="959" y="1780"/>
                    </a:cubicBezTo>
                    <a:cubicBezTo>
                      <a:pt x="405" y="2355"/>
                      <a:pt x="86" y="3079"/>
                      <a:pt x="43" y="3888"/>
                    </a:cubicBezTo>
                    <a:cubicBezTo>
                      <a:pt x="1" y="4591"/>
                      <a:pt x="107" y="5272"/>
                      <a:pt x="256" y="5933"/>
                    </a:cubicBezTo>
                    <a:cubicBezTo>
                      <a:pt x="469" y="6827"/>
                      <a:pt x="938" y="7573"/>
                      <a:pt x="1619" y="8148"/>
                    </a:cubicBezTo>
                    <a:cubicBezTo>
                      <a:pt x="1917" y="8403"/>
                      <a:pt x="2237" y="8595"/>
                      <a:pt x="2556" y="8808"/>
                    </a:cubicBezTo>
                    <a:cubicBezTo>
                      <a:pt x="3280" y="9255"/>
                      <a:pt x="4068" y="9447"/>
                      <a:pt x="4920" y="9468"/>
                    </a:cubicBezTo>
                    <a:lnTo>
                      <a:pt x="4920" y="9447"/>
                    </a:lnTo>
                    <a:cubicBezTo>
                      <a:pt x="5112" y="9447"/>
                      <a:pt x="5282" y="9447"/>
                      <a:pt x="5474" y="9425"/>
                    </a:cubicBezTo>
                    <a:cubicBezTo>
                      <a:pt x="6752" y="9191"/>
                      <a:pt x="7859" y="8616"/>
                      <a:pt x="8733" y="7615"/>
                    </a:cubicBezTo>
                    <a:cubicBezTo>
                      <a:pt x="9414" y="6827"/>
                      <a:pt x="9712" y="5890"/>
                      <a:pt x="9648" y="4868"/>
                    </a:cubicBezTo>
                    <a:cubicBezTo>
                      <a:pt x="9563" y="3569"/>
                      <a:pt x="9052" y="2440"/>
                      <a:pt x="8200" y="1460"/>
                    </a:cubicBezTo>
                    <a:cubicBezTo>
                      <a:pt x="7817" y="1013"/>
                      <a:pt x="7348" y="672"/>
                      <a:pt x="6816" y="417"/>
                    </a:cubicBezTo>
                    <a:cubicBezTo>
                      <a:pt x="6305" y="161"/>
                      <a:pt x="5772" y="76"/>
                      <a:pt x="5219" y="12"/>
                    </a:cubicBezTo>
                    <a:cubicBezTo>
                      <a:pt x="5139" y="4"/>
                      <a:pt x="5061" y="0"/>
                      <a:pt x="4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2885897" y="2496583"/>
                <a:ext cx="188213" cy="22207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922" extrusionOk="0">
                    <a:moveTo>
                      <a:pt x="2919" y="0"/>
                    </a:moveTo>
                    <a:cubicBezTo>
                      <a:pt x="2855" y="0"/>
                      <a:pt x="2791" y="32"/>
                      <a:pt x="2727" y="96"/>
                    </a:cubicBezTo>
                    <a:cubicBezTo>
                      <a:pt x="2663" y="160"/>
                      <a:pt x="2578" y="224"/>
                      <a:pt x="2535" y="309"/>
                    </a:cubicBezTo>
                    <a:cubicBezTo>
                      <a:pt x="2386" y="522"/>
                      <a:pt x="2195" y="650"/>
                      <a:pt x="1982" y="778"/>
                    </a:cubicBezTo>
                    <a:cubicBezTo>
                      <a:pt x="1811" y="884"/>
                      <a:pt x="1620" y="969"/>
                      <a:pt x="1449" y="1076"/>
                    </a:cubicBezTo>
                    <a:cubicBezTo>
                      <a:pt x="1194" y="1225"/>
                      <a:pt x="938" y="1395"/>
                      <a:pt x="704" y="1566"/>
                    </a:cubicBezTo>
                    <a:cubicBezTo>
                      <a:pt x="469" y="1757"/>
                      <a:pt x="278" y="1992"/>
                      <a:pt x="150" y="2268"/>
                    </a:cubicBezTo>
                    <a:cubicBezTo>
                      <a:pt x="44" y="2460"/>
                      <a:pt x="1" y="2652"/>
                      <a:pt x="44" y="2865"/>
                    </a:cubicBezTo>
                    <a:cubicBezTo>
                      <a:pt x="166" y="3530"/>
                      <a:pt x="677" y="3922"/>
                      <a:pt x="1234" y="3922"/>
                    </a:cubicBezTo>
                    <a:cubicBezTo>
                      <a:pt x="1354" y="3922"/>
                      <a:pt x="1477" y="3904"/>
                      <a:pt x="1598" y="3866"/>
                    </a:cubicBezTo>
                    <a:cubicBezTo>
                      <a:pt x="1896" y="3759"/>
                      <a:pt x="2195" y="3589"/>
                      <a:pt x="2408" y="3355"/>
                    </a:cubicBezTo>
                    <a:cubicBezTo>
                      <a:pt x="2770" y="2929"/>
                      <a:pt x="3025" y="2460"/>
                      <a:pt x="3089" y="1906"/>
                    </a:cubicBezTo>
                    <a:cubicBezTo>
                      <a:pt x="3132" y="1693"/>
                      <a:pt x="3174" y="1480"/>
                      <a:pt x="3217" y="1267"/>
                    </a:cubicBezTo>
                    <a:cubicBezTo>
                      <a:pt x="3238" y="1054"/>
                      <a:pt x="3281" y="841"/>
                      <a:pt x="3323" y="628"/>
                    </a:cubicBezTo>
                    <a:lnTo>
                      <a:pt x="3302" y="628"/>
                    </a:lnTo>
                    <a:cubicBezTo>
                      <a:pt x="3323" y="416"/>
                      <a:pt x="3259" y="245"/>
                      <a:pt x="3110" y="96"/>
                    </a:cubicBezTo>
                    <a:cubicBezTo>
                      <a:pt x="3047" y="32"/>
                      <a:pt x="2983" y="0"/>
                      <a:pt x="2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9"/>
              <p:cNvSpPr/>
              <p:nvPr/>
            </p:nvSpPr>
            <p:spPr>
              <a:xfrm>
                <a:off x="2700230" y="2341606"/>
                <a:ext cx="119417" cy="117039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67" extrusionOk="0">
                    <a:moveTo>
                      <a:pt x="1938" y="0"/>
                    </a:moveTo>
                    <a:cubicBezTo>
                      <a:pt x="1874" y="0"/>
                      <a:pt x="1789" y="0"/>
                      <a:pt x="1725" y="22"/>
                    </a:cubicBezTo>
                    <a:cubicBezTo>
                      <a:pt x="1129" y="256"/>
                      <a:pt x="639" y="661"/>
                      <a:pt x="192" y="1129"/>
                    </a:cubicBezTo>
                    <a:cubicBezTo>
                      <a:pt x="170" y="1151"/>
                      <a:pt x="149" y="1172"/>
                      <a:pt x="149" y="1193"/>
                    </a:cubicBezTo>
                    <a:cubicBezTo>
                      <a:pt x="0" y="1406"/>
                      <a:pt x="21" y="1662"/>
                      <a:pt x="213" y="1853"/>
                    </a:cubicBezTo>
                    <a:cubicBezTo>
                      <a:pt x="341" y="1981"/>
                      <a:pt x="511" y="2045"/>
                      <a:pt x="682" y="2066"/>
                    </a:cubicBezTo>
                    <a:cubicBezTo>
                      <a:pt x="1044" y="2066"/>
                      <a:pt x="1257" y="1939"/>
                      <a:pt x="1384" y="1598"/>
                    </a:cubicBezTo>
                    <a:cubicBezTo>
                      <a:pt x="1491" y="1300"/>
                      <a:pt x="1640" y="1044"/>
                      <a:pt x="1810" y="788"/>
                    </a:cubicBezTo>
                    <a:cubicBezTo>
                      <a:pt x="1896" y="682"/>
                      <a:pt x="1959" y="554"/>
                      <a:pt x="2023" y="426"/>
                    </a:cubicBezTo>
                    <a:cubicBezTo>
                      <a:pt x="2045" y="363"/>
                      <a:pt x="2087" y="277"/>
                      <a:pt x="2087" y="213"/>
                    </a:cubicBezTo>
                    <a:cubicBezTo>
                      <a:pt x="2109" y="107"/>
                      <a:pt x="2045" y="22"/>
                      <a:pt x="19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9"/>
              <p:cNvSpPr/>
              <p:nvPr/>
            </p:nvSpPr>
            <p:spPr>
              <a:xfrm>
                <a:off x="2686923" y="2521271"/>
                <a:ext cx="25424" cy="26613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70" extrusionOk="0">
                    <a:moveTo>
                      <a:pt x="193" y="1"/>
                    </a:moveTo>
                    <a:cubicBezTo>
                      <a:pt x="107" y="1"/>
                      <a:pt x="22" y="129"/>
                      <a:pt x="1" y="235"/>
                    </a:cubicBezTo>
                    <a:cubicBezTo>
                      <a:pt x="1" y="363"/>
                      <a:pt x="107" y="469"/>
                      <a:pt x="235" y="469"/>
                    </a:cubicBezTo>
                    <a:cubicBezTo>
                      <a:pt x="342" y="469"/>
                      <a:pt x="448" y="363"/>
                      <a:pt x="448" y="278"/>
                    </a:cubicBezTo>
                    <a:cubicBezTo>
                      <a:pt x="448" y="150"/>
                      <a:pt x="299" y="22"/>
                      <a:pt x="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9"/>
              <p:cNvSpPr/>
              <p:nvPr/>
            </p:nvSpPr>
            <p:spPr>
              <a:xfrm>
                <a:off x="492157" y="1416669"/>
                <a:ext cx="3486361" cy="4729394"/>
              </a:xfrm>
              <a:custGeom>
                <a:avLst/>
                <a:gdLst/>
                <a:ahLst/>
                <a:cxnLst/>
                <a:rect l="l" t="t" r="r" b="b"/>
                <a:pathLst>
                  <a:path w="61572" h="83525" extrusionOk="0">
                    <a:moveTo>
                      <a:pt x="24990" y="1826"/>
                    </a:moveTo>
                    <a:cubicBezTo>
                      <a:pt x="25603" y="1826"/>
                      <a:pt x="27133" y="2237"/>
                      <a:pt x="28049" y="2556"/>
                    </a:cubicBezTo>
                    <a:cubicBezTo>
                      <a:pt x="28347" y="2662"/>
                      <a:pt x="28667" y="2748"/>
                      <a:pt x="28901" y="2982"/>
                    </a:cubicBezTo>
                    <a:cubicBezTo>
                      <a:pt x="28880" y="3110"/>
                      <a:pt x="28773" y="3152"/>
                      <a:pt x="28667" y="3195"/>
                    </a:cubicBezTo>
                    <a:cubicBezTo>
                      <a:pt x="28454" y="3237"/>
                      <a:pt x="28220" y="3301"/>
                      <a:pt x="27985" y="3323"/>
                    </a:cubicBezTo>
                    <a:cubicBezTo>
                      <a:pt x="27825" y="3337"/>
                      <a:pt x="27665" y="3344"/>
                      <a:pt x="27505" y="3344"/>
                    </a:cubicBezTo>
                    <a:cubicBezTo>
                      <a:pt x="26941" y="3344"/>
                      <a:pt x="26377" y="3259"/>
                      <a:pt x="25813" y="3110"/>
                    </a:cubicBezTo>
                    <a:cubicBezTo>
                      <a:pt x="25770" y="3110"/>
                      <a:pt x="25749" y="3110"/>
                      <a:pt x="25706" y="3088"/>
                    </a:cubicBezTo>
                    <a:cubicBezTo>
                      <a:pt x="25110" y="2854"/>
                      <a:pt x="24961" y="2705"/>
                      <a:pt x="24897" y="2109"/>
                    </a:cubicBezTo>
                    <a:cubicBezTo>
                      <a:pt x="24897" y="2024"/>
                      <a:pt x="24876" y="1938"/>
                      <a:pt x="24876" y="1832"/>
                    </a:cubicBezTo>
                    <a:cubicBezTo>
                      <a:pt x="24909" y="1828"/>
                      <a:pt x="24947" y="1826"/>
                      <a:pt x="24990" y="1826"/>
                    </a:cubicBezTo>
                    <a:close/>
                    <a:moveTo>
                      <a:pt x="21639" y="4877"/>
                    </a:moveTo>
                    <a:cubicBezTo>
                      <a:pt x="21644" y="4878"/>
                      <a:pt x="21649" y="4879"/>
                      <a:pt x="21655" y="4880"/>
                    </a:cubicBezTo>
                    <a:lnTo>
                      <a:pt x="21655" y="4880"/>
                    </a:lnTo>
                    <a:cubicBezTo>
                      <a:pt x="21657" y="4879"/>
                      <a:pt x="21658" y="4878"/>
                      <a:pt x="21660" y="4877"/>
                    </a:cubicBezTo>
                    <a:close/>
                    <a:moveTo>
                      <a:pt x="31663" y="4460"/>
                    </a:moveTo>
                    <a:cubicBezTo>
                      <a:pt x="31914" y="4460"/>
                      <a:pt x="32164" y="4469"/>
                      <a:pt x="32415" y="4494"/>
                    </a:cubicBezTo>
                    <a:cubicBezTo>
                      <a:pt x="33075" y="4558"/>
                      <a:pt x="33757" y="4558"/>
                      <a:pt x="34396" y="4707"/>
                    </a:cubicBezTo>
                    <a:cubicBezTo>
                      <a:pt x="34651" y="4771"/>
                      <a:pt x="34886" y="4856"/>
                      <a:pt x="35120" y="4920"/>
                    </a:cubicBezTo>
                    <a:cubicBezTo>
                      <a:pt x="35205" y="4941"/>
                      <a:pt x="35269" y="5005"/>
                      <a:pt x="35376" y="5090"/>
                    </a:cubicBezTo>
                    <a:cubicBezTo>
                      <a:pt x="35120" y="5197"/>
                      <a:pt x="34928" y="5218"/>
                      <a:pt x="34715" y="5218"/>
                    </a:cubicBezTo>
                    <a:cubicBezTo>
                      <a:pt x="34216" y="5226"/>
                      <a:pt x="33717" y="5234"/>
                      <a:pt x="33219" y="5234"/>
                    </a:cubicBezTo>
                    <a:cubicBezTo>
                      <a:pt x="32400" y="5234"/>
                      <a:pt x="31583" y="5212"/>
                      <a:pt x="30775" y="5133"/>
                    </a:cubicBezTo>
                    <a:cubicBezTo>
                      <a:pt x="30307" y="5090"/>
                      <a:pt x="29838" y="5069"/>
                      <a:pt x="29370" y="4941"/>
                    </a:cubicBezTo>
                    <a:cubicBezTo>
                      <a:pt x="29327" y="4941"/>
                      <a:pt x="29284" y="4920"/>
                      <a:pt x="29242" y="4899"/>
                    </a:cubicBezTo>
                    <a:cubicBezTo>
                      <a:pt x="29221" y="4899"/>
                      <a:pt x="29199" y="4877"/>
                      <a:pt x="29199" y="4856"/>
                    </a:cubicBezTo>
                    <a:cubicBezTo>
                      <a:pt x="29199" y="4813"/>
                      <a:pt x="29221" y="4792"/>
                      <a:pt x="29242" y="4771"/>
                    </a:cubicBezTo>
                    <a:cubicBezTo>
                      <a:pt x="29263" y="4750"/>
                      <a:pt x="29306" y="4728"/>
                      <a:pt x="29327" y="4728"/>
                    </a:cubicBezTo>
                    <a:cubicBezTo>
                      <a:pt x="29710" y="4601"/>
                      <a:pt x="30094" y="4515"/>
                      <a:pt x="30498" y="4494"/>
                    </a:cubicBezTo>
                    <a:cubicBezTo>
                      <a:pt x="30887" y="4481"/>
                      <a:pt x="31275" y="4460"/>
                      <a:pt x="31663" y="4460"/>
                    </a:cubicBezTo>
                    <a:close/>
                    <a:moveTo>
                      <a:pt x="27027" y="5154"/>
                    </a:moveTo>
                    <a:cubicBezTo>
                      <a:pt x="27325" y="5176"/>
                      <a:pt x="27602" y="5197"/>
                      <a:pt x="27900" y="5218"/>
                    </a:cubicBezTo>
                    <a:cubicBezTo>
                      <a:pt x="27985" y="5218"/>
                      <a:pt x="28070" y="5239"/>
                      <a:pt x="28134" y="5282"/>
                    </a:cubicBezTo>
                    <a:cubicBezTo>
                      <a:pt x="28177" y="5282"/>
                      <a:pt x="28220" y="5303"/>
                      <a:pt x="28283" y="5346"/>
                    </a:cubicBezTo>
                    <a:cubicBezTo>
                      <a:pt x="28220" y="5389"/>
                      <a:pt x="28177" y="5431"/>
                      <a:pt x="28156" y="5431"/>
                    </a:cubicBezTo>
                    <a:cubicBezTo>
                      <a:pt x="27964" y="5452"/>
                      <a:pt x="27772" y="5495"/>
                      <a:pt x="27581" y="5495"/>
                    </a:cubicBezTo>
                    <a:cubicBezTo>
                      <a:pt x="26804" y="5521"/>
                      <a:pt x="26036" y="5540"/>
                      <a:pt x="25270" y="5540"/>
                    </a:cubicBezTo>
                    <a:cubicBezTo>
                      <a:pt x="24797" y="5540"/>
                      <a:pt x="24325" y="5533"/>
                      <a:pt x="23854" y="5516"/>
                    </a:cubicBezTo>
                    <a:cubicBezTo>
                      <a:pt x="23662" y="5495"/>
                      <a:pt x="23470" y="5474"/>
                      <a:pt x="23278" y="5452"/>
                    </a:cubicBezTo>
                    <a:cubicBezTo>
                      <a:pt x="23257" y="5452"/>
                      <a:pt x="23215" y="5410"/>
                      <a:pt x="23151" y="5389"/>
                    </a:cubicBezTo>
                    <a:cubicBezTo>
                      <a:pt x="23236" y="5367"/>
                      <a:pt x="23278" y="5367"/>
                      <a:pt x="23321" y="5367"/>
                    </a:cubicBezTo>
                    <a:lnTo>
                      <a:pt x="24365" y="5367"/>
                    </a:lnTo>
                    <a:cubicBezTo>
                      <a:pt x="24451" y="5370"/>
                      <a:pt x="24538" y="5371"/>
                      <a:pt x="24624" y="5371"/>
                    </a:cubicBezTo>
                    <a:cubicBezTo>
                      <a:pt x="25219" y="5371"/>
                      <a:pt x="25812" y="5308"/>
                      <a:pt x="26388" y="5197"/>
                    </a:cubicBezTo>
                    <a:cubicBezTo>
                      <a:pt x="26601" y="5176"/>
                      <a:pt x="26814" y="5154"/>
                      <a:pt x="27027" y="5154"/>
                    </a:cubicBezTo>
                    <a:close/>
                    <a:moveTo>
                      <a:pt x="21767" y="5130"/>
                    </a:moveTo>
                    <a:cubicBezTo>
                      <a:pt x="21849" y="5130"/>
                      <a:pt x="21933" y="5146"/>
                      <a:pt x="22022" y="5176"/>
                    </a:cubicBezTo>
                    <a:cubicBezTo>
                      <a:pt x="22235" y="5218"/>
                      <a:pt x="22469" y="5261"/>
                      <a:pt x="22703" y="5325"/>
                    </a:cubicBezTo>
                    <a:cubicBezTo>
                      <a:pt x="22789" y="5516"/>
                      <a:pt x="22746" y="5729"/>
                      <a:pt x="22746" y="5942"/>
                    </a:cubicBezTo>
                    <a:cubicBezTo>
                      <a:pt x="22746" y="6134"/>
                      <a:pt x="22767" y="6347"/>
                      <a:pt x="22725" y="6560"/>
                    </a:cubicBezTo>
                    <a:cubicBezTo>
                      <a:pt x="22661" y="6581"/>
                      <a:pt x="22618" y="6581"/>
                      <a:pt x="22576" y="6581"/>
                    </a:cubicBezTo>
                    <a:cubicBezTo>
                      <a:pt x="21958" y="6581"/>
                      <a:pt x="21362" y="6581"/>
                      <a:pt x="20765" y="6560"/>
                    </a:cubicBezTo>
                    <a:cubicBezTo>
                      <a:pt x="20595" y="6560"/>
                      <a:pt x="20467" y="6517"/>
                      <a:pt x="20318" y="6432"/>
                    </a:cubicBezTo>
                    <a:cubicBezTo>
                      <a:pt x="20084" y="6240"/>
                      <a:pt x="19828" y="6049"/>
                      <a:pt x="19573" y="5878"/>
                    </a:cubicBezTo>
                    <a:cubicBezTo>
                      <a:pt x="19509" y="5836"/>
                      <a:pt x="19488" y="5793"/>
                      <a:pt x="19402" y="5729"/>
                    </a:cubicBezTo>
                    <a:lnTo>
                      <a:pt x="19424" y="5729"/>
                    </a:lnTo>
                    <a:cubicBezTo>
                      <a:pt x="19509" y="5687"/>
                      <a:pt x="19573" y="5665"/>
                      <a:pt x="19637" y="5644"/>
                    </a:cubicBezTo>
                    <a:cubicBezTo>
                      <a:pt x="20148" y="5538"/>
                      <a:pt x="20680" y="5474"/>
                      <a:pt x="21191" y="5303"/>
                    </a:cubicBezTo>
                    <a:cubicBezTo>
                      <a:pt x="21277" y="5261"/>
                      <a:pt x="21404" y="5261"/>
                      <a:pt x="21489" y="5197"/>
                    </a:cubicBezTo>
                    <a:cubicBezTo>
                      <a:pt x="21581" y="5151"/>
                      <a:pt x="21672" y="5130"/>
                      <a:pt x="21767" y="5130"/>
                    </a:cubicBezTo>
                    <a:close/>
                    <a:moveTo>
                      <a:pt x="35397" y="5431"/>
                    </a:moveTo>
                    <a:lnTo>
                      <a:pt x="35397" y="6581"/>
                    </a:lnTo>
                    <a:lnTo>
                      <a:pt x="35376" y="6560"/>
                    </a:lnTo>
                    <a:lnTo>
                      <a:pt x="35376" y="5431"/>
                    </a:lnTo>
                    <a:close/>
                    <a:moveTo>
                      <a:pt x="29172" y="5125"/>
                    </a:moveTo>
                    <a:cubicBezTo>
                      <a:pt x="29260" y="5125"/>
                      <a:pt x="29284" y="5153"/>
                      <a:pt x="29284" y="5218"/>
                    </a:cubicBezTo>
                    <a:cubicBezTo>
                      <a:pt x="29284" y="5772"/>
                      <a:pt x="29263" y="6304"/>
                      <a:pt x="29242" y="6837"/>
                    </a:cubicBezTo>
                    <a:cubicBezTo>
                      <a:pt x="29242" y="6858"/>
                      <a:pt x="29242" y="6858"/>
                      <a:pt x="29221" y="6879"/>
                    </a:cubicBezTo>
                    <a:lnTo>
                      <a:pt x="29093" y="6879"/>
                    </a:lnTo>
                    <a:cubicBezTo>
                      <a:pt x="29029" y="6560"/>
                      <a:pt x="29008" y="5623"/>
                      <a:pt x="29071" y="5133"/>
                    </a:cubicBezTo>
                    <a:cubicBezTo>
                      <a:pt x="29112" y="5128"/>
                      <a:pt x="29145" y="5125"/>
                      <a:pt x="29172" y="5125"/>
                    </a:cubicBezTo>
                    <a:close/>
                    <a:moveTo>
                      <a:pt x="29604" y="5218"/>
                    </a:moveTo>
                    <a:cubicBezTo>
                      <a:pt x="29625" y="5218"/>
                      <a:pt x="29646" y="5239"/>
                      <a:pt x="29668" y="5261"/>
                    </a:cubicBezTo>
                    <a:cubicBezTo>
                      <a:pt x="29668" y="5282"/>
                      <a:pt x="29689" y="5303"/>
                      <a:pt x="29689" y="5325"/>
                    </a:cubicBezTo>
                    <a:cubicBezTo>
                      <a:pt x="29689" y="5814"/>
                      <a:pt x="29689" y="6304"/>
                      <a:pt x="29668" y="6794"/>
                    </a:cubicBezTo>
                    <a:cubicBezTo>
                      <a:pt x="29668" y="6867"/>
                      <a:pt x="29638" y="6900"/>
                      <a:pt x="29578" y="6900"/>
                    </a:cubicBezTo>
                    <a:cubicBezTo>
                      <a:pt x="29551" y="6900"/>
                      <a:pt x="29517" y="6893"/>
                      <a:pt x="29476" y="6879"/>
                    </a:cubicBezTo>
                    <a:cubicBezTo>
                      <a:pt x="29476" y="6368"/>
                      <a:pt x="29476" y="5836"/>
                      <a:pt x="29497" y="5325"/>
                    </a:cubicBezTo>
                    <a:cubicBezTo>
                      <a:pt x="29497" y="5303"/>
                      <a:pt x="29497" y="5282"/>
                      <a:pt x="29519" y="5261"/>
                    </a:cubicBezTo>
                    <a:cubicBezTo>
                      <a:pt x="29540" y="5239"/>
                      <a:pt x="29583" y="5239"/>
                      <a:pt x="29604" y="5218"/>
                    </a:cubicBezTo>
                    <a:close/>
                    <a:moveTo>
                      <a:pt x="29945" y="5282"/>
                    </a:moveTo>
                    <a:lnTo>
                      <a:pt x="29945" y="5282"/>
                    </a:lnTo>
                    <a:cubicBezTo>
                      <a:pt x="30023" y="5285"/>
                      <a:pt x="30101" y="5303"/>
                      <a:pt x="30179" y="5303"/>
                    </a:cubicBezTo>
                    <a:cubicBezTo>
                      <a:pt x="30179" y="5857"/>
                      <a:pt x="30200" y="6368"/>
                      <a:pt x="30179" y="6922"/>
                    </a:cubicBezTo>
                    <a:cubicBezTo>
                      <a:pt x="30094" y="6922"/>
                      <a:pt x="30009" y="6943"/>
                      <a:pt x="29923" y="6943"/>
                    </a:cubicBezTo>
                    <a:cubicBezTo>
                      <a:pt x="29902" y="6901"/>
                      <a:pt x="29881" y="6858"/>
                      <a:pt x="29881" y="6837"/>
                    </a:cubicBezTo>
                    <a:cubicBezTo>
                      <a:pt x="29859" y="6581"/>
                      <a:pt x="29902" y="5518"/>
                      <a:pt x="29945" y="5282"/>
                    </a:cubicBezTo>
                    <a:close/>
                    <a:moveTo>
                      <a:pt x="30528" y="5313"/>
                    </a:moveTo>
                    <a:cubicBezTo>
                      <a:pt x="30612" y="5313"/>
                      <a:pt x="30683" y="5332"/>
                      <a:pt x="30754" y="5389"/>
                    </a:cubicBezTo>
                    <a:cubicBezTo>
                      <a:pt x="30797" y="5814"/>
                      <a:pt x="30775" y="6666"/>
                      <a:pt x="30733" y="6943"/>
                    </a:cubicBezTo>
                    <a:lnTo>
                      <a:pt x="30434" y="6943"/>
                    </a:lnTo>
                    <a:cubicBezTo>
                      <a:pt x="30371" y="6688"/>
                      <a:pt x="30349" y="5729"/>
                      <a:pt x="30392" y="5325"/>
                    </a:cubicBezTo>
                    <a:cubicBezTo>
                      <a:pt x="30442" y="5318"/>
                      <a:pt x="30487" y="5313"/>
                      <a:pt x="30528" y="5313"/>
                    </a:cubicBezTo>
                    <a:close/>
                    <a:moveTo>
                      <a:pt x="31414" y="5389"/>
                    </a:moveTo>
                    <a:cubicBezTo>
                      <a:pt x="31435" y="5431"/>
                      <a:pt x="31457" y="5474"/>
                      <a:pt x="31457" y="5516"/>
                    </a:cubicBezTo>
                    <a:cubicBezTo>
                      <a:pt x="31457" y="5942"/>
                      <a:pt x="31435" y="6347"/>
                      <a:pt x="31435" y="6773"/>
                    </a:cubicBezTo>
                    <a:cubicBezTo>
                      <a:pt x="31435" y="6837"/>
                      <a:pt x="31414" y="6901"/>
                      <a:pt x="31393" y="6943"/>
                    </a:cubicBezTo>
                    <a:cubicBezTo>
                      <a:pt x="31318" y="6965"/>
                      <a:pt x="31249" y="6975"/>
                      <a:pt x="31185" y="6975"/>
                    </a:cubicBezTo>
                    <a:cubicBezTo>
                      <a:pt x="31121" y="6975"/>
                      <a:pt x="31063" y="6965"/>
                      <a:pt x="31010" y="6943"/>
                    </a:cubicBezTo>
                    <a:cubicBezTo>
                      <a:pt x="30924" y="6475"/>
                      <a:pt x="30946" y="5729"/>
                      <a:pt x="31031" y="5389"/>
                    </a:cubicBezTo>
                    <a:close/>
                    <a:moveTo>
                      <a:pt x="31978" y="5407"/>
                    </a:moveTo>
                    <a:cubicBezTo>
                      <a:pt x="32072" y="5407"/>
                      <a:pt x="32170" y="5428"/>
                      <a:pt x="32330" y="5474"/>
                    </a:cubicBezTo>
                    <a:cubicBezTo>
                      <a:pt x="32373" y="5772"/>
                      <a:pt x="32351" y="6666"/>
                      <a:pt x="32287" y="6965"/>
                    </a:cubicBezTo>
                    <a:cubicBezTo>
                      <a:pt x="32159" y="6994"/>
                      <a:pt x="32076" y="7010"/>
                      <a:pt x="31997" y="7010"/>
                    </a:cubicBezTo>
                    <a:cubicBezTo>
                      <a:pt x="31905" y="7010"/>
                      <a:pt x="31818" y="6989"/>
                      <a:pt x="31670" y="6943"/>
                    </a:cubicBezTo>
                    <a:cubicBezTo>
                      <a:pt x="31627" y="6730"/>
                      <a:pt x="31670" y="5687"/>
                      <a:pt x="31712" y="5452"/>
                    </a:cubicBezTo>
                    <a:cubicBezTo>
                      <a:pt x="31821" y="5423"/>
                      <a:pt x="31898" y="5407"/>
                      <a:pt x="31978" y="5407"/>
                    </a:cubicBezTo>
                    <a:close/>
                    <a:moveTo>
                      <a:pt x="35077" y="5452"/>
                    </a:moveTo>
                    <a:cubicBezTo>
                      <a:pt x="35163" y="5836"/>
                      <a:pt x="35141" y="6773"/>
                      <a:pt x="35077" y="7007"/>
                    </a:cubicBezTo>
                    <a:cubicBezTo>
                      <a:pt x="35069" y="7010"/>
                      <a:pt x="35061" y="7011"/>
                      <a:pt x="35053" y="7011"/>
                    </a:cubicBezTo>
                    <a:cubicBezTo>
                      <a:pt x="35008" y="7011"/>
                      <a:pt x="34992" y="6959"/>
                      <a:pt x="34992" y="6922"/>
                    </a:cubicBezTo>
                    <a:cubicBezTo>
                      <a:pt x="35013" y="6581"/>
                      <a:pt x="35013" y="6262"/>
                      <a:pt x="35035" y="5921"/>
                    </a:cubicBezTo>
                    <a:cubicBezTo>
                      <a:pt x="35035" y="5772"/>
                      <a:pt x="35056" y="5602"/>
                      <a:pt x="35056" y="5452"/>
                    </a:cubicBezTo>
                    <a:close/>
                    <a:moveTo>
                      <a:pt x="33161" y="5431"/>
                    </a:moveTo>
                    <a:cubicBezTo>
                      <a:pt x="33182" y="5495"/>
                      <a:pt x="33203" y="5538"/>
                      <a:pt x="33203" y="5580"/>
                    </a:cubicBezTo>
                    <a:cubicBezTo>
                      <a:pt x="33203" y="5985"/>
                      <a:pt x="33182" y="6390"/>
                      <a:pt x="33161" y="6815"/>
                    </a:cubicBezTo>
                    <a:cubicBezTo>
                      <a:pt x="33161" y="6879"/>
                      <a:pt x="33139" y="6943"/>
                      <a:pt x="33139" y="7007"/>
                    </a:cubicBezTo>
                    <a:cubicBezTo>
                      <a:pt x="33033" y="7018"/>
                      <a:pt x="32937" y="7023"/>
                      <a:pt x="32846" y="7023"/>
                    </a:cubicBezTo>
                    <a:cubicBezTo>
                      <a:pt x="32756" y="7023"/>
                      <a:pt x="32671" y="7018"/>
                      <a:pt x="32586" y="7007"/>
                    </a:cubicBezTo>
                    <a:cubicBezTo>
                      <a:pt x="32522" y="6709"/>
                      <a:pt x="32522" y="5878"/>
                      <a:pt x="32607" y="5452"/>
                    </a:cubicBezTo>
                    <a:cubicBezTo>
                      <a:pt x="32692" y="5452"/>
                      <a:pt x="32777" y="5431"/>
                      <a:pt x="32862" y="5431"/>
                    </a:cubicBezTo>
                    <a:close/>
                    <a:moveTo>
                      <a:pt x="33632" y="5431"/>
                    </a:moveTo>
                    <a:cubicBezTo>
                      <a:pt x="33693" y="5431"/>
                      <a:pt x="33757" y="5442"/>
                      <a:pt x="33821" y="5452"/>
                    </a:cubicBezTo>
                    <a:cubicBezTo>
                      <a:pt x="33863" y="5665"/>
                      <a:pt x="33863" y="6666"/>
                      <a:pt x="33842" y="7028"/>
                    </a:cubicBezTo>
                    <a:lnTo>
                      <a:pt x="33437" y="7028"/>
                    </a:lnTo>
                    <a:cubicBezTo>
                      <a:pt x="33352" y="6730"/>
                      <a:pt x="33374" y="5921"/>
                      <a:pt x="33459" y="5474"/>
                    </a:cubicBezTo>
                    <a:cubicBezTo>
                      <a:pt x="33512" y="5442"/>
                      <a:pt x="33571" y="5431"/>
                      <a:pt x="33632" y="5431"/>
                    </a:cubicBezTo>
                    <a:close/>
                    <a:moveTo>
                      <a:pt x="34247" y="5431"/>
                    </a:moveTo>
                    <a:cubicBezTo>
                      <a:pt x="34289" y="5431"/>
                      <a:pt x="34332" y="5452"/>
                      <a:pt x="34375" y="5452"/>
                    </a:cubicBezTo>
                    <a:cubicBezTo>
                      <a:pt x="34417" y="5793"/>
                      <a:pt x="34438" y="6709"/>
                      <a:pt x="34375" y="7028"/>
                    </a:cubicBezTo>
                    <a:lnTo>
                      <a:pt x="34098" y="7028"/>
                    </a:lnTo>
                    <a:cubicBezTo>
                      <a:pt x="34034" y="6688"/>
                      <a:pt x="34034" y="5793"/>
                      <a:pt x="34098" y="5452"/>
                    </a:cubicBezTo>
                    <a:cubicBezTo>
                      <a:pt x="34140" y="5452"/>
                      <a:pt x="34183" y="5431"/>
                      <a:pt x="34247" y="5431"/>
                    </a:cubicBezTo>
                    <a:close/>
                    <a:moveTo>
                      <a:pt x="34822" y="5452"/>
                    </a:moveTo>
                    <a:cubicBezTo>
                      <a:pt x="34822" y="5538"/>
                      <a:pt x="34843" y="5623"/>
                      <a:pt x="34843" y="5708"/>
                    </a:cubicBezTo>
                    <a:cubicBezTo>
                      <a:pt x="34822" y="6113"/>
                      <a:pt x="34800" y="6496"/>
                      <a:pt x="34779" y="6901"/>
                    </a:cubicBezTo>
                    <a:cubicBezTo>
                      <a:pt x="34779" y="6943"/>
                      <a:pt x="34779" y="6965"/>
                      <a:pt x="34758" y="7007"/>
                    </a:cubicBezTo>
                    <a:cubicBezTo>
                      <a:pt x="34737" y="7007"/>
                      <a:pt x="34715" y="7028"/>
                      <a:pt x="34694" y="7028"/>
                    </a:cubicBezTo>
                    <a:cubicBezTo>
                      <a:pt x="34673" y="7028"/>
                      <a:pt x="34651" y="7007"/>
                      <a:pt x="34651" y="6986"/>
                    </a:cubicBezTo>
                    <a:cubicBezTo>
                      <a:pt x="34630" y="6965"/>
                      <a:pt x="34609" y="6922"/>
                      <a:pt x="34609" y="6879"/>
                    </a:cubicBezTo>
                    <a:cubicBezTo>
                      <a:pt x="34609" y="6475"/>
                      <a:pt x="34609" y="6049"/>
                      <a:pt x="34609" y="5623"/>
                    </a:cubicBezTo>
                    <a:cubicBezTo>
                      <a:pt x="34609" y="5559"/>
                      <a:pt x="34630" y="5516"/>
                      <a:pt x="34651" y="5452"/>
                    </a:cubicBezTo>
                    <a:close/>
                    <a:moveTo>
                      <a:pt x="35738" y="6134"/>
                    </a:moveTo>
                    <a:cubicBezTo>
                      <a:pt x="36504" y="6134"/>
                      <a:pt x="37250" y="6155"/>
                      <a:pt x="38016" y="6177"/>
                    </a:cubicBezTo>
                    <a:cubicBezTo>
                      <a:pt x="38059" y="6177"/>
                      <a:pt x="38080" y="6177"/>
                      <a:pt x="38187" y="6198"/>
                    </a:cubicBezTo>
                    <a:cubicBezTo>
                      <a:pt x="38080" y="6347"/>
                      <a:pt x="38016" y="6475"/>
                      <a:pt x="37931" y="6602"/>
                    </a:cubicBezTo>
                    <a:cubicBezTo>
                      <a:pt x="37846" y="6730"/>
                      <a:pt x="37740" y="6879"/>
                      <a:pt x="37654" y="6986"/>
                    </a:cubicBezTo>
                    <a:cubicBezTo>
                      <a:pt x="37385" y="7021"/>
                      <a:pt x="36876" y="7037"/>
                      <a:pt x="36427" y="7037"/>
                    </a:cubicBezTo>
                    <a:cubicBezTo>
                      <a:pt x="36061" y="7037"/>
                      <a:pt x="35734" y="7026"/>
                      <a:pt x="35610" y="7007"/>
                    </a:cubicBezTo>
                    <a:cubicBezTo>
                      <a:pt x="35588" y="6965"/>
                      <a:pt x="35588" y="6943"/>
                      <a:pt x="35588" y="6901"/>
                    </a:cubicBezTo>
                    <a:cubicBezTo>
                      <a:pt x="35588" y="6666"/>
                      <a:pt x="35588" y="6432"/>
                      <a:pt x="35610" y="6177"/>
                    </a:cubicBezTo>
                    <a:cubicBezTo>
                      <a:pt x="35652" y="6155"/>
                      <a:pt x="35695" y="6134"/>
                      <a:pt x="35738" y="6134"/>
                    </a:cubicBezTo>
                    <a:close/>
                    <a:moveTo>
                      <a:pt x="22980" y="5602"/>
                    </a:moveTo>
                    <a:cubicBezTo>
                      <a:pt x="23044" y="5623"/>
                      <a:pt x="23129" y="5644"/>
                      <a:pt x="23193" y="5644"/>
                    </a:cubicBezTo>
                    <a:cubicBezTo>
                      <a:pt x="23491" y="5665"/>
                      <a:pt x="23811" y="5729"/>
                      <a:pt x="24130" y="5729"/>
                    </a:cubicBezTo>
                    <a:cubicBezTo>
                      <a:pt x="25195" y="5729"/>
                      <a:pt x="26260" y="5729"/>
                      <a:pt x="27346" y="5708"/>
                    </a:cubicBezTo>
                    <a:cubicBezTo>
                      <a:pt x="27602" y="5708"/>
                      <a:pt x="27836" y="5665"/>
                      <a:pt x="28092" y="5644"/>
                    </a:cubicBezTo>
                    <a:cubicBezTo>
                      <a:pt x="28156" y="5644"/>
                      <a:pt x="28220" y="5644"/>
                      <a:pt x="28305" y="5623"/>
                    </a:cubicBezTo>
                    <a:lnTo>
                      <a:pt x="28305" y="5644"/>
                    </a:lnTo>
                    <a:cubicBezTo>
                      <a:pt x="28262" y="6155"/>
                      <a:pt x="28241" y="6645"/>
                      <a:pt x="28220" y="7135"/>
                    </a:cubicBezTo>
                    <a:cubicBezTo>
                      <a:pt x="28028" y="7220"/>
                      <a:pt x="27836" y="7220"/>
                      <a:pt x="27644" y="7263"/>
                    </a:cubicBezTo>
                    <a:cubicBezTo>
                      <a:pt x="27350" y="7296"/>
                      <a:pt x="27054" y="7309"/>
                      <a:pt x="26756" y="7309"/>
                    </a:cubicBezTo>
                    <a:cubicBezTo>
                      <a:pt x="26105" y="7309"/>
                      <a:pt x="25448" y="7249"/>
                      <a:pt x="24791" y="7220"/>
                    </a:cubicBezTo>
                    <a:cubicBezTo>
                      <a:pt x="24343" y="7178"/>
                      <a:pt x="23896" y="7156"/>
                      <a:pt x="23449" y="7028"/>
                    </a:cubicBezTo>
                    <a:cubicBezTo>
                      <a:pt x="23278" y="7007"/>
                      <a:pt x="23108" y="6943"/>
                      <a:pt x="22959" y="6901"/>
                    </a:cubicBezTo>
                    <a:cubicBezTo>
                      <a:pt x="22938" y="6666"/>
                      <a:pt x="22938" y="5921"/>
                      <a:pt x="22980" y="5602"/>
                    </a:cubicBezTo>
                    <a:close/>
                    <a:moveTo>
                      <a:pt x="21127" y="6773"/>
                    </a:moveTo>
                    <a:cubicBezTo>
                      <a:pt x="21617" y="6773"/>
                      <a:pt x="22107" y="6794"/>
                      <a:pt x="22597" y="6794"/>
                    </a:cubicBezTo>
                    <a:cubicBezTo>
                      <a:pt x="22618" y="6794"/>
                      <a:pt x="22640" y="6815"/>
                      <a:pt x="22661" y="6815"/>
                    </a:cubicBezTo>
                    <a:cubicBezTo>
                      <a:pt x="22789" y="7050"/>
                      <a:pt x="22789" y="7050"/>
                      <a:pt x="23023" y="7135"/>
                    </a:cubicBezTo>
                    <a:cubicBezTo>
                      <a:pt x="23534" y="7305"/>
                      <a:pt x="24066" y="7369"/>
                      <a:pt x="24578" y="7390"/>
                    </a:cubicBezTo>
                    <a:cubicBezTo>
                      <a:pt x="25110" y="7433"/>
                      <a:pt x="25621" y="7454"/>
                      <a:pt x="26132" y="7497"/>
                    </a:cubicBezTo>
                    <a:lnTo>
                      <a:pt x="26132" y="7540"/>
                    </a:lnTo>
                    <a:cubicBezTo>
                      <a:pt x="26019" y="7540"/>
                      <a:pt x="25896" y="7549"/>
                      <a:pt x="25770" y="7549"/>
                    </a:cubicBezTo>
                    <a:cubicBezTo>
                      <a:pt x="25706" y="7549"/>
                      <a:pt x="25643" y="7547"/>
                      <a:pt x="25579" y="7540"/>
                    </a:cubicBezTo>
                    <a:cubicBezTo>
                      <a:pt x="24854" y="7540"/>
                      <a:pt x="24130" y="7518"/>
                      <a:pt x="23406" y="7497"/>
                    </a:cubicBezTo>
                    <a:cubicBezTo>
                      <a:pt x="23002" y="7476"/>
                      <a:pt x="22618" y="7476"/>
                      <a:pt x="22214" y="7476"/>
                    </a:cubicBezTo>
                    <a:cubicBezTo>
                      <a:pt x="22043" y="7476"/>
                      <a:pt x="21915" y="7433"/>
                      <a:pt x="21766" y="7348"/>
                    </a:cubicBezTo>
                    <a:cubicBezTo>
                      <a:pt x="21511" y="7178"/>
                      <a:pt x="21255" y="7050"/>
                      <a:pt x="20978" y="6837"/>
                    </a:cubicBezTo>
                    <a:cubicBezTo>
                      <a:pt x="21042" y="6815"/>
                      <a:pt x="21085" y="6773"/>
                      <a:pt x="21127" y="6773"/>
                    </a:cubicBezTo>
                    <a:close/>
                    <a:moveTo>
                      <a:pt x="28433" y="7092"/>
                    </a:moveTo>
                    <a:cubicBezTo>
                      <a:pt x="29455" y="7092"/>
                      <a:pt x="30456" y="7178"/>
                      <a:pt x="31457" y="7178"/>
                    </a:cubicBezTo>
                    <a:cubicBezTo>
                      <a:pt x="32458" y="7199"/>
                      <a:pt x="33437" y="7241"/>
                      <a:pt x="34438" y="7241"/>
                    </a:cubicBezTo>
                    <a:cubicBezTo>
                      <a:pt x="34772" y="7249"/>
                      <a:pt x="35106" y="7251"/>
                      <a:pt x="35439" y="7251"/>
                    </a:cubicBezTo>
                    <a:cubicBezTo>
                      <a:pt x="36107" y="7251"/>
                      <a:pt x="36774" y="7241"/>
                      <a:pt x="37441" y="7241"/>
                    </a:cubicBezTo>
                    <a:cubicBezTo>
                      <a:pt x="37420" y="7412"/>
                      <a:pt x="37377" y="7582"/>
                      <a:pt x="37335" y="7753"/>
                    </a:cubicBezTo>
                    <a:cubicBezTo>
                      <a:pt x="37271" y="7753"/>
                      <a:pt x="37186" y="7774"/>
                      <a:pt x="37101" y="7774"/>
                    </a:cubicBezTo>
                    <a:cubicBezTo>
                      <a:pt x="34460" y="7731"/>
                      <a:pt x="31819" y="7774"/>
                      <a:pt x="29178" y="7689"/>
                    </a:cubicBezTo>
                    <a:cubicBezTo>
                      <a:pt x="28326" y="7646"/>
                      <a:pt x="27495" y="7625"/>
                      <a:pt x="26665" y="7582"/>
                    </a:cubicBezTo>
                    <a:lnTo>
                      <a:pt x="26665" y="7540"/>
                    </a:lnTo>
                    <a:cubicBezTo>
                      <a:pt x="26920" y="7518"/>
                      <a:pt x="27155" y="7497"/>
                      <a:pt x="27389" y="7476"/>
                    </a:cubicBezTo>
                    <a:cubicBezTo>
                      <a:pt x="27602" y="7454"/>
                      <a:pt x="27815" y="7433"/>
                      <a:pt x="28028" y="7390"/>
                    </a:cubicBezTo>
                    <a:cubicBezTo>
                      <a:pt x="28220" y="7369"/>
                      <a:pt x="28390" y="7327"/>
                      <a:pt x="28433" y="7092"/>
                    </a:cubicBezTo>
                    <a:close/>
                    <a:moveTo>
                      <a:pt x="56460" y="213"/>
                    </a:moveTo>
                    <a:cubicBezTo>
                      <a:pt x="57355" y="213"/>
                      <a:pt x="58249" y="213"/>
                      <a:pt x="59144" y="235"/>
                    </a:cubicBezTo>
                    <a:cubicBezTo>
                      <a:pt x="59484" y="235"/>
                      <a:pt x="59804" y="277"/>
                      <a:pt x="60145" y="362"/>
                    </a:cubicBezTo>
                    <a:cubicBezTo>
                      <a:pt x="60507" y="447"/>
                      <a:pt x="60784" y="682"/>
                      <a:pt x="60954" y="1023"/>
                    </a:cubicBezTo>
                    <a:cubicBezTo>
                      <a:pt x="61103" y="1342"/>
                      <a:pt x="61188" y="1683"/>
                      <a:pt x="61231" y="2024"/>
                    </a:cubicBezTo>
                    <a:cubicBezTo>
                      <a:pt x="61273" y="2322"/>
                      <a:pt x="61295" y="2599"/>
                      <a:pt x="61295" y="2897"/>
                    </a:cubicBezTo>
                    <a:cubicBezTo>
                      <a:pt x="61316" y="3621"/>
                      <a:pt x="61337" y="4345"/>
                      <a:pt x="61295" y="5069"/>
                    </a:cubicBezTo>
                    <a:cubicBezTo>
                      <a:pt x="61273" y="5793"/>
                      <a:pt x="61210" y="6496"/>
                      <a:pt x="61146" y="7199"/>
                    </a:cubicBezTo>
                    <a:cubicBezTo>
                      <a:pt x="61146" y="7305"/>
                      <a:pt x="61103" y="7412"/>
                      <a:pt x="61082" y="7518"/>
                    </a:cubicBezTo>
                    <a:cubicBezTo>
                      <a:pt x="61039" y="7731"/>
                      <a:pt x="60890" y="7859"/>
                      <a:pt x="60698" y="7902"/>
                    </a:cubicBezTo>
                    <a:cubicBezTo>
                      <a:pt x="60519" y="7949"/>
                      <a:pt x="60346" y="7977"/>
                      <a:pt x="60173" y="7977"/>
                    </a:cubicBezTo>
                    <a:cubicBezTo>
                      <a:pt x="60037" y="7977"/>
                      <a:pt x="59901" y="7960"/>
                      <a:pt x="59761" y="7923"/>
                    </a:cubicBezTo>
                    <a:cubicBezTo>
                      <a:pt x="59271" y="7816"/>
                      <a:pt x="58782" y="7774"/>
                      <a:pt x="58292" y="7774"/>
                    </a:cubicBezTo>
                    <a:cubicBezTo>
                      <a:pt x="57866" y="7767"/>
                      <a:pt x="57437" y="7764"/>
                      <a:pt x="57008" y="7764"/>
                    </a:cubicBezTo>
                    <a:cubicBezTo>
                      <a:pt x="56150" y="7764"/>
                      <a:pt x="55289" y="7774"/>
                      <a:pt x="54437" y="7774"/>
                    </a:cubicBezTo>
                    <a:cubicBezTo>
                      <a:pt x="53542" y="7795"/>
                      <a:pt x="52669" y="7859"/>
                      <a:pt x="51775" y="7880"/>
                    </a:cubicBezTo>
                    <a:cubicBezTo>
                      <a:pt x="51104" y="7891"/>
                      <a:pt x="50433" y="7896"/>
                      <a:pt x="49762" y="7896"/>
                    </a:cubicBezTo>
                    <a:cubicBezTo>
                      <a:pt x="49091" y="7896"/>
                      <a:pt x="48420" y="7891"/>
                      <a:pt x="47749" y="7880"/>
                    </a:cubicBezTo>
                    <a:cubicBezTo>
                      <a:pt x="44874" y="7880"/>
                      <a:pt x="42020" y="7838"/>
                      <a:pt x="39145" y="7816"/>
                    </a:cubicBezTo>
                    <a:cubicBezTo>
                      <a:pt x="38762" y="7816"/>
                      <a:pt x="38357" y="7795"/>
                      <a:pt x="37953" y="7795"/>
                    </a:cubicBezTo>
                    <a:cubicBezTo>
                      <a:pt x="37761" y="7795"/>
                      <a:pt x="37761" y="7774"/>
                      <a:pt x="37548" y="7603"/>
                    </a:cubicBezTo>
                    <a:cubicBezTo>
                      <a:pt x="37633" y="7454"/>
                      <a:pt x="37676" y="7327"/>
                      <a:pt x="37761" y="7199"/>
                    </a:cubicBezTo>
                    <a:cubicBezTo>
                      <a:pt x="38464" y="6219"/>
                      <a:pt x="39017" y="5133"/>
                      <a:pt x="39571" y="4068"/>
                    </a:cubicBezTo>
                    <a:cubicBezTo>
                      <a:pt x="39997" y="3259"/>
                      <a:pt x="40423" y="2471"/>
                      <a:pt x="40892" y="1704"/>
                    </a:cubicBezTo>
                    <a:cubicBezTo>
                      <a:pt x="41041" y="1470"/>
                      <a:pt x="41211" y="1235"/>
                      <a:pt x="41360" y="1001"/>
                    </a:cubicBezTo>
                    <a:cubicBezTo>
                      <a:pt x="41744" y="447"/>
                      <a:pt x="42276" y="213"/>
                      <a:pt x="42936" y="213"/>
                    </a:cubicBezTo>
                    <a:close/>
                    <a:moveTo>
                      <a:pt x="21328" y="1139"/>
                    </a:moveTo>
                    <a:cubicBezTo>
                      <a:pt x="21835" y="1139"/>
                      <a:pt x="22341" y="1216"/>
                      <a:pt x="22831" y="1321"/>
                    </a:cubicBezTo>
                    <a:cubicBezTo>
                      <a:pt x="23364" y="1427"/>
                      <a:pt x="23917" y="1555"/>
                      <a:pt x="24450" y="1683"/>
                    </a:cubicBezTo>
                    <a:cubicBezTo>
                      <a:pt x="24514" y="1704"/>
                      <a:pt x="24556" y="1725"/>
                      <a:pt x="24620" y="1747"/>
                    </a:cubicBezTo>
                    <a:cubicBezTo>
                      <a:pt x="24642" y="1917"/>
                      <a:pt x="24684" y="2087"/>
                      <a:pt x="24705" y="2258"/>
                    </a:cubicBezTo>
                    <a:cubicBezTo>
                      <a:pt x="24748" y="2726"/>
                      <a:pt x="25004" y="3067"/>
                      <a:pt x="25451" y="3216"/>
                    </a:cubicBezTo>
                    <a:cubicBezTo>
                      <a:pt x="25728" y="3323"/>
                      <a:pt x="26005" y="3387"/>
                      <a:pt x="26303" y="3450"/>
                    </a:cubicBezTo>
                    <a:cubicBezTo>
                      <a:pt x="26696" y="3523"/>
                      <a:pt x="27109" y="3556"/>
                      <a:pt x="27521" y="3556"/>
                    </a:cubicBezTo>
                    <a:cubicBezTo>
                      <a:pt x="27712" y="3556"/>
                      <a:pt x="27903" y="3549"/>
                      <a:pt x="28092" y="3536"/>
                    </a:cubicBezTo>
                    <a:cubicBezTo>
                      <a:pt x="28390" y="3514"/>
                      <a:pt x="28688" y="3450"/>
                      <a:pt x="28965" y="3280"/>
                    </a:cubicBezTo>
                    <a:cubicBezTo>
                      <a:pt x="28986" y="3280"/>
                      <a:pt x="29029" y="3280"/>
                      <a:pt x="29071" y="3259"/>
                    </a:cubicBezTo>
                    <a:lnTo>
                      <a:pt x="29071" y="3259"/>
                    </a:lnTo>
                    <a:cubicBezTo>
                      <a:pt x="29157" y="3621"/>
                      <a:pt x="29050" y="3898"/>
                      <a:pt x="28816" y="4153"/>
                    </a:cubicBezTo>
                    <a:cubicBezTo>
                      <a:pt x="28667" y="4302"/>
                      <a:pt x="28454" y="4388"/>
                      <a:pt x="28262" y="4473"/>
                    </a:cubicBezTo>
                    <a:cubicBezTo>
                      <a:pt x="28092" y="4537"/>
                      <a:pt x="27943" y="4601"/>
                      <a:pt x="27772" y="4643"/>
                    </a:cubicBezTo>
                    <a:cubicBezTo>
                      <a:pt x="27048" y="4792"/>
                      <a:pt x="26324" y="5026"/>
                      <a:pt x="25579" y="5112"/>
                    </a:cubicBezTo>
                    <a:cubicBezTo>
                      <a:pt x="25557" y="5112"/>
                      <a:pt x="25515" y="5133"/>
                      <a:pt x="25472" y="5133"/>
                    </a:cubicBezTo>
                    <a:cubicBezTo>
                      <a:pt x="25057" y="5154"/>
                      <a:pt x="24636" y="5170"/>
                      <a:pt x="24213" y="5170"/>
                    </a:cubicBezTo>
                    <a:cubicBezTo>
                      <a:pt x="23790" y="5170"/>
                      <a:pt x="23364" y="5154"/>
                      <a:pt x="22938" y="5112"/>
                    </a:cubicBezTo>
                    <a:cubicBezTo>
                      <a:pt x="22538" y="5070"/>
                      <a:pt x="22117" y="4965"/>
                      <a:pt x="21655" y="4880"/>
                    </a:cubicBezTo>
                    <a:lnTo>
                      <a:pt x="21655" y="4880"/>
                    </a:lnTo>
                    <a:cubicBezTo>
                      <a:pt x="21273" y="5112"/>
                      <a:pt x="20849" y="5197"/>
                      <a:pt x="20403" y="5282"/>
                    </a:cubicBezTo>
                    <a:cubicBezTo>
                      <a:pt x="20063" y="5367"/>
                      <a:pt x="19722" y="5410"/>
                      <a:pt x="19381" y="5495"/>
                    </a:cubicBezTo>
                    <a:cubicBezTo>
                      <a:pt x="19333" y="5506"/>
                      <a:pt x="19289" y="5511"/>
                      <a:pt x="19248" y="5511"/>
                    </a:cubicBezTo>
                    <a:cubicBezTo>
                      <a:pt x="19124" y="5511"/>
                      <a:pt x="19024" y="5463"/>
                      <a:pt x="18912" y="5367"/>
                    </a:cubicBezTo>
                    <a:cubicBezTo>
                      <a:pt x="18636" y="5112"/>
                      <a:pt x="18316" y="4920"/>
                      <a:pt x="17975" y="4750"/>
                    </a:cubicBezTo>
                    <a:cubicBezTo>
                      <a:pt x="17552" y="4499"/>
                      <a:pt x="17111" y="4406"/>
                      <a:pt x="16637" y="4406"/>
                    </a:cubicBezTo>
                    <a:cubicBezTo>
                      <a:pt x="16587" y="4406"/>
                      <a:pt x="16536" y="4407"/>
                      <a:pt x="16485" y="4409"/>
                    </a:cubicBezTo>
                    <a:cubicBezTo>
                      <a:pt x="16378" y="4409"/>
                      <a:pt x="16272" y="4451"/>
                      <a:pt x="16165" y="4473"/>
                    </a:cubicBezTo>
                    <a:cubicBezTo>
                      <a:pt x="15846" y="4558"/>
                      <a:pt x="15547" y="4707"/>
                      <a:pt x="15292" y="4899"/>
                    </a:cubicBezTo>
                    <a:cubicBezTo>
                      <a:pt x="14866" y="5218"/>
                      <a:pt x="14461" y="5538"/>
                      <a:pt x="14057" y="5857"/>
                    </a:cubicBezTo>
                    <a:cubicBezTo>
                      <a:pt x="13524" y="6304"/>
                      <a:pt x="13013" y="6752"/>
                      <a:pt x="12481" y="7199"/>
                    </a:cubicBezTo>
                    <a:cubicBezTo>
                      <a:pt x="12033" y="7582"/>
                      <a:pt x="11586" y="7966"/>
                      <a:pt x="11139" y="8349"/>
                    </a:cubicBezTo>
                    <a:cubicBezTo>
                      <a:pt x="11118" y="8391"/>
                      <a:pt x="11075" y="8413"/>
                      <a:pt x="11032" y="8434"/>
                    </a:cubicBezTo>
                    <a:cubicBezTo>
                      <a:pt x="10968" y="8370"/>
                      <a:pt x="11032" y="8328"/>
                      <a:pt x="11054" y="8285"/>
                    </a:cubicBezTo>
                    <a:cubicBezTo>
                      <a:pt x="11522" y="7433"/>
                      <a:pt x="11948" y="6539"/>
                      <a:pt x="12310" y="5644"/>
                    </a:cubicBezTo>
                    <a:cubicBezTo>
                      <a:pt x="12502" y="5176"/>
                      <a:pt x="12715" y="4728"/>
                      <a:pt x="12928" y="4281"/>
                    </a:cubicBezTo>
                    <a:cubicBezTo>
                      <a:pt x="13034" y="4047"/>
                      <a:pt x="13141" y="3834"/>
                      <a:pt x="13269" y="3621"/>
                    </a:cubicBezTo>
                    <a:cubicBezTo>
                      <a:pt x="13886" y="2641"/>
                      <a:pt x="14738" y="2066"/>
                      <a:pt x="15888" y="1938"/>
                    </a:cubicBezTo>
                    <a:cubicBezTo>
                      <a:pt x="16442" y="1896"/>
                      <a:pt x="16996" y="1832"/>
                      <a:pt x="17549" y="1747"/>
                    </a:cubicBezTo>
                    <a:cubicBezTo>
                      <a:pt x="17954" y="1683"/>
                      <a:pt x="18380" y="1598"/>
                      <a:pt x="18785" y="1491"/>
                    </a:cubicBezTo>
                    <a:cubicBezTo>
                      <a:pt x="19509" y="1299"/>
                      <a:pt x="20254" y="1193"/>
                      <a:pt x="21000" y="1150"/>
                    </a:cubicBezTo>
                    <a:cubicBezTo>
                      <a:pt x="21109" y="1143"/>
                      <a:pt x="21218" y="1139"/>
                      <a:pt x="21328" y="1139"/>
                    </a:cubicBezTo>
                    <a:close/>
                    <a:moveTo>
                      <a:pt x="17571" y="11863"/>
                    </a:moveTo>
                    <a:cubicBezTo>
                      <a:pt x="17826" y="11991"/>
                      <a:pt x="18061" y="12140"/>
                      <a:pt x="18316" y="12268"/>
                    </a:cubicBezTo>
                    <a:cubicBezTo>
                      <a:pt x="18061" y="12438"/>
                      <a:pt x="16655" y="12992"/>
                      <a:pt x="16293" y="13034"/>
                    </a:cubicBezTo>
                    <a:cubicBezTo>
                      <a:pt x="16740" y="12630"/>
                      <a:pt x="17166" y="12246"/>
                      <a:pt x="17571" y="11863"/>
                    </a:cubicBezTo>
                    <a:close/>
                    <a:moveTo>
                      <a:pt x="25048" y="9369"/>
                    </a:moveTo>
                    <a:cubicBezTo>
                      <a:pt x="25067" y="9369"/>
                      <a:pt x="25089" y="9371"/>
                      <a:pt x="25110" y="9371"/>
                    </a:cubicBezTo>
                    <a:cubicBezTo>
                      <a:pt x="26239" y="9392"/>
                      <a:pt x="27346" y="9435"/>
                      <a:pt x="28475" y="9478"/>
                    </a:cubicBezTo>
                    <a:lnTo>
                      <a:pt x="29306" y="9478"/>
                    </a:lnTo>
                    <a:cubicBezTo>
                      <a:pt x="29652" y="9463"/>
                      <a:pt x="30009" y="9448"/>
                      <a:pt x="30362" y="9448"/>
                    </a:cubicBezTo>
                    <a:cubicBezTo>
                      <a:pt x="30508" y="9448"/>
                      <a:pt x="30653" y="9450"/>
                      <a:pt x="30797" y="9456"/>
                    </a:cubicBezTo>
                    <a:cubicBezTo>
                      <a:pt x="31648" y="9456"/>
                      <a:pt x="32479" y="9478"/>
                      <a:pt x="33331" y="9499"/>
                    </a:cubicBezTo>
                    <a:cubicBezTo>
                      <a:pt x="33501" y="9520"/>
                      <a:pt x="33693" y="9542"/>
                      <a:pt x="33863" y="9563"/>
                    </a:cubicBezTo>
                    <a:cubicBezTo>
                      <a:pt x="33927" y="9584"/>
                      <a:pt x="33991" y="9627"/>
                      <a:pt x="34055" y="9669"/>
                    </a:cubicBezTo>
                    <a:cubicBezTo>
                      <a:pt x="34034" y="9861"/>
                      <a:pt x="33906" y="9968"/>
                      <a:pt x="33799" y="10074"/>
                    </a:cubicBezTo>
                    <a:cubicBezTo>
                      <a:pt x="33608" y="10244"/>
                      <a:pt x="33416" y="10393"/>
                      <a:pt x="33224" y="10564"/>
                    </a:cubicBezTo>
                    <a:cubicBezTo>
                      <a:pt x="32862" y="10862"/>
                      <a:pt x="32586" y="11181"/>
                      <a:pt x="32330" y="11565"/>
                    </a:cubicBezTo>
                    <a:cubicBezTo>
                      <a:pt x="31691" y="12523"/>
                      <a:pt x="31180" y="13545"/>
                      <a:pt x="30733" y="14610"/>
                    </a:cubicBezTo>
                    <a:cubicBezTo>
                      <a:pt x="30605" y="14909"/>
                      <a:pt x="30520" y="15249"/>
                      <a:pt x="30434" y="15569"/>
                    </a:cubicBezTo>
                    <a:cubicBezTo>
                      <a:pt x="30392" y="15675"/>
                      <a:pt x="30371" y="15803"/>
                      <a:pt x="30328" y="15952"/>
                    </a:cubicBezTo>
                    <a:cubicBezTo>
                      <a:pt x="30264" y="15867"/>
                      <a:pt x="30200" y="15824"/>
                      <a:pt x="30158" y="15782"/>
                    </a:cubicBezTo>
                    <a:cubicBezTo>
                      <a:pt x="29710" y="15228"/>
                      <a:pt x="29263" y="14674"/>
                      <a:pt x="28816" y="14121"/>
                    </a:cubicBezTo>
                    <a:cubicBezTo>
                      <a:pt x="28496" y="13695"/>
                      <a:pt x="28177" y="13269"/>
                      <a:pt x="27857" y="12843"/>
                    </a:cubicBezTo>
                    <a:cubicBezTo>
                      <a:pt x="27006" y="11693"/>
                      <a:pt x="26090" y="10606"/>
                      <a:pt x="25089" y="9584"/>
                    </a:cubicBezTo>
                    <a:cubicBezTo>
                      <a:pt x="25046" y="9542"/>
                      <a:pt x="25004" y="9478"/>
                      <a:pt x="24961" y="9435"/>
                    </a:cubicBezTo>
                    <a:cubicBezTo>
                      <a:pt x="24975" y="9378"/>
                      <a:pt x="25008" y="9369"/>
                      <a:pt x="25048" y="9369"/>
                    </a:cubicBezTo>
                    <a:close/>
                    <a:moveTo>
                      <a:pt x="22490" y="7668"/>
                    </a:moveTo>
                    <a:lnTo>
                      <a:pt x="22490" y="7668"/>
                    </a:lnTo>
                    <a:cubicBezTo>
                      <a:pt x="22994" y="7689"/>
                      <a:pt x="23499" y="7689"/>
                      <a:pt x="24024" y="7710"/>
                    </a:cubicBezTo>
                    <a:cubicBezTo>
                      <a:pt x="24258" y="7710"/>
                      <a:pt x="24492" y="7731"/>
                      <a:pt x="24748" y="7731"/>
                    </a:cubicBezTo>
                    <a:cubicBezTo>
                      <a:pt x="26196" y="7795"/>
                      <a:pt x="27666" y="7838"/>
                      <a:pt x="29114" y="7880"/>
                    </a:cubicBezTo>
                    <a:cubicBezTo>
                      <a:pt x="30498" y="7902"/>
                      <a:pt x="31883" y="7923"/>
                      <a:pt x="33246" y="7944"/>
                    </a:cubicBezTo>
                    <a:cubicBezTo>
                      <a:pt x="35205" y="7966"/>
                      <a:pt x="37143" y="7987"/>
                      <a:pt x="39081" y="8008"/>
                    </a:cubicBezTo>
                    <a:cubicBezTo>
                      <a:pt x="39401" y="8008"/>
                      <a:pt x="39720" y="8008"/>
                      <a:pt x="40018" y="8029"/>
                    </a:cubicBezTo>
                    <a:cubicBezTo>
                      <a:pt x="40125" y="8029"/>
                      <a:pt x="40210" y="8029"/>
                      <a:pt x="40317" y="8051"/>
                    </a:cubicBezTo>
                    <a:cubicBezTo>
                      <a:pt x="40295" y="8115"/>
                      <a:pt x="40231" y="8115"/>
                      <a:pt x="40189" y="8115"/>
                    </a:cubicBezTo>
                    <a:cubicBezTo>
                      <a:pt x="38954" y="8370"/>
                      <a:pt x="37740" y="8732"/>
                      <a:pt x="36526" y="9137"/>
                    </a:cubicBezTo>
                    <a:cubicBezTo>
                      <a:pt x="36036" y="9307"/>
                      <a:pt x="35588" y="9584"/>
                      <a:pt x="35163" y="9882"/>
                    </a:cubicBezTo>
                    <a:cubicBezTo>
                      <a:pt x="34737" y="10202"/>
                      <a:pt x="34332" y="10543"/>
                      <a:pt x="33949" y="10926"/>
                    </a:cubicBezTo>
                    <a:cubicBezTo>
                      <a:pt x="32607" y="12268"/>
                      <a:pt x="31670" y="13865"/>
                      <a:pt x="31116" y="15697"/>
                    </a:cubicBezTo>
                    <a:cubicBezTo>
                      <a:pt x="31031" y="15952"/>
                      <a:pt x="30988" y="16208"/>
                      <a:pt x="30924" y="16463"/>
                    </a:cubicBezTo>
                    <a:cubicBezTo>
                      <a:pt x="30903" y="16570"/>
                      <a:pt x="30860" y="16676"/>
                      <a:pt x="30839" y="16804"/>
                    </a:cubicBezTo>
                    <a:cubicBezTo>
                      <a:pt x="30669" y="16634"/>
                      <a:pt x="30584" y="16442"/>
                      <a:pt x="30520" y="16272"/>
                    </a:cubicBezTo>
                    <a:cubicBezTo>
                      <a:pt x="30477" y="16186"/>
                      <a:pt x="30498" y="16101"/>
                      <a:pt x="30520" y="16016"/>
                    </a:cubicBezTo>
                    <a:cubicBezTo>
                      <a:pt x="30626" y="15526"/>
                      <a:pt x="30754" y="15015"/>
                      <a:pt x="30967" y="14568"/>
                    </a:cubicBezTo>
                    <a:cubicBezTo>
                      <a:pt x="31350" y="13631"/>
                      <a:pt x="31798" y="12736"/>
                      <a:pt x="32351" y="11884"/>
                    </a:cubicBezTo>
                    <a:cubicBezTo>
                      <a:pt x="32649" y="11416"/>
                      <a:pt x="32990" y="10990"/>
                      <a:pt x="33437" y="10649"/>
                    </a:cubicBezTo>
                    <a:cubicBezTo>
                      <a:pt x="33608" y="10500"/>
                      <a:pt x="33778" y="10351"/>
                      <a:pt x="33949" y="10180"/>
                    </a:cubicBezTo>
                    <a:cubicBezTo>
                      <a:pt x="34055" y="10074"/>
                      <a:pt x="34140" y="9946"/>
                      <a:pt x="34225" y="9818"/>
                    </a:cubicBezTo>
                    <a:cubicBezTo>
                      <a:pt x="34289" y="9669"/>
                      <a:pt x="34247" y="9520"/>
                      <a:pt x="34098" y="9435"/>
                    </a:cubicBezTo>
                    <a:cubicBezTo>
                      <a:pt x="33970" y="9392"/>
                      <a:pt x="33842" y="9350"/>
                      <a:pt x="33714" y="9350"/>
                    </a:cubicBezTo>
                    <a:cubicBezTo>
                      <a:pt x="33203" y="9307"/>
                      <a:pt x="32671" y="9286"/>
                      <a:pt x="32160" y="9265"/>
                    </a:cubicBezTo>
                    <a:cubicBezTo>
                      <a:pt x="31670" y="9265"/>
                      <a:pt x="31201" y="9265"/>
                      <a:pt x="30711" y="9243"/>
                    </a:cubicBezTo>
                    <a:lnTo>
                      <a:pt x="30349" y="9243"/>
                    </a:lnTo>
                    <a:cubicBezTo>
                      <a:pt x="29988" y="9263"/>
                      <a:pt x="29628" y="9270"/>
                      <a:pt x="29267" y="9270"/>
                    </a:cubicBezTo>
                    <a:cubicBezTo>
                      <a:pt x="28140" y="9270"/>
                      <a:pt x="27015" y="9199"/>
                      <a:pt x="25900" y="9199"/>
                    </a:cubicBezTo>
                    <a:cubicBezTo>
                      <a:pt x="25793" y="9199"/>
                      <a:pt x="25686" y="9199"/>
                      <a:pt x="25579" y="9201"/>
                    </a:cubicBezTo>
                    <a:cubicBezTo>
                      <a:pt x="25515" y="9201"/>
                      <a:pt x="25451" y="9179"/>
                      <a:pt x="25387" y="9179"/>
                    </a:cubicBezTo>
                    <a:cubicBezTo>
                      <a:pt x="25153" y="9179"/>
                      <a:pt x="24897" y="9179"/>
                      <a:pt x="24663" y="9137"/>
                    </a:cubicBezTo>
                    <a:cubicBezTo>
                      <a:pt x="24429" y="9094"/>
                      <a:pt x="24279" y="8881"/>
                      <a:pt x="24066" y="8754"/>
                    </a:cubicBezTo>
                    <a:cubicBezTo>
                      <a:pt x="23726" y="8541"/>
                      <a:pt x="23385" y="8328"/>
                      <a:pt x="23044" y="8115"/>
                    </a:cubicBezTo>
                    <a:cubicBezTo>
                      <a:pt x="22874" y="8008"/>
                      <a:pt x="22703" y="7902"/>
                      <a:pt x="22533" y="7795"/>
                    </a:cubicBezTo>
                    <a:cubicBezTo>
                      <a:pt x="22491" y="7774"/>
                      <a:pt x="22448" y="7753"/>
                      <a:pt x="22490" y="7668"/>
                    </a:cubicBezTo>
                    <a:close/>
                    <a:moveTo>
                      <a:pt x="27921" y="13396"/>
                    </a:moveTo>
                    <a:cubicBezTo>
                      <a:pt x="27985" y="13460"/>
                      <a:pt x="28007" y="13460"/>
                      <a:pt x="28028" y="13482"/>
                    </a:cubicBezTo>
                    <a:cubicBezTo>
                      <a:pt x="28645" y="14248"/>
                      <a:pt x="29284" y="15015"/>
                      <a:pt x="29902" y="15782"/>
                    </a:cubicBezTo>
                    <a:cubicBezTo>
                      <a:pt x="30136" y="16101"/>
                      <a:pt x="30349" y="16421"/>
                      <a:pt x="30520" y="16761"/>
                    </a:cubicBezTo>
                    <a:cubicBezTo>
                      <a:pt x="30584" y="16889"/>
                      <a:pt x="30647" y="17017"/>
                      <a:pt x="30669" y="17166"/>
                    </a:cubicBezTo>
                    <a:cubicBezTo>
                      <a:pt x="30711" y="17294"/>
                      <a:pt x="30711" y="17443"/>
                      <a:pt x="30690" y="17592"/>
                    </a:cubicBezTo>
                    <a:cubicBezTo>
                      <a:pt x="30669" y="17805"/>
                      <a:pt x="30520" y="17933"/>
                      <a:pt x="30307" y="17933"/>
                    </a:cubicBezTo>
                    <a:cubicBezTo>
                      <a:pt x="30266" y="17938"/>
                      <a:pt x="30226" y="17940"/>
                      <a:pt x="30186" y="17940"/>
                    </a:cubicBezTo>
                    <a:cubicBezTo>
                      <a:pt x="30057" y="17940"/>
                      <a:pt x="29931" y="17913"/>
                      <a:pt x="29817" y="17848"/>
                    </a:cubicBezTo>
                    <a:cubicBezTo>
                      <a:pt x="29732" y="17805"/>
                      <a:pt x="29668" y="17762"/>
                      <a:pt x="29583" y="17720"/>
                    </a:cubicBezTo>
                    <a:cubicBezTo>
                      <a:pt x="29050" y="17400"/>
                      <a:pt x="28603" y="16996"/>
                      <a:pt x="28177" y="16527"/>
                    </a:cubicBezTo>
                    <a:cubicBezTo>
                      <a:pt x="27836" y="16144"/>
                      <a:pt x="27602" y="15675"/>
                      <a:pt x="27410" y="15185"/>
                    </a:cubicBezTo>
                    <a:cubicBezTo>
                      <a:pt x="27325" y="15015"/>
                      <a:pt x="27304" y="14823"/>
                      <a:pt x="27368" y="14632"/>
                    </a:cubicBezTo>
                    <a:cubicBezTo>
                      <a:pt x="27453" y="14184"/>
                      <a:pt x="27666" y="13801"/>
                      <a:pt x="27921" y="13396"/>
                    </a:cubicBezTo>
                    <a:close/>
                    <a:moveTo>
                      <a:pt x="20041" y="19189"/>
                    </a:moveTo>
                    <a:cubicBezTo>
                      <a:pt x="20041" y="19189"/>
                      <a:pt x="20063" y="19189"/>
                      <a:pt x="20063" y="19211"/>
                    </a:cubicBezTo>
                    <a:cubicBezTo>
                      <a:pt x="20829" y="19871"/>
                      <a:pt x="21575" y="20552"/>
                      <a:pt x="22341" y="21234"/>
                    </a:cubicBezTo>
                    <a:cubicBezTo>
                      <a:pt x="22363" y="21234"/>
                      <a:pt x="22384" y="21255"/>
                      <a:pt x="22384" y="21277"/>
                    </a:cubicBezTo>
                    <a:cubicBezTo>
                      <a:pt x="22384" y="21298"/>
                      <a:pt x="22384" y="21319"/>
                      <a:pt x="22384" y="21340"/>
                    </a:cubicBezTo>
                    <a:cubicBezTo>
                      <a:pt x="22256" y="21319"/>
                      <a:pt x="22128" y="21319"/>
                      <a:pt x="22001" y="21298"/>
                    </a:cubicBezTo>
                    <a:cubicBezTo>
                      <a:pt x="21064" y="21149"/>
                      <a:pt x="20126" y="21064"/>
                      <a:pt x="19189" y="21000"/>
                    </a:cubicBezTo>
                    <a:cubicBezTo>
                      <a:pt x="18210" y="20957"/>
                      <a:pt x="17251" y="20872"/>
                      <a:pt x="16293" y="20787"/>
                    </a:cubicBezTo>
                    <a:cubicBezTo>
                      <a:pt x="16144" y="20787"/>
                      <a:pt x="15995" y="20744"/>
                      <a:pt x="15760" y="20701"/>
                    </a:cubicBezTo>
                    <a:cubicBezTo>
                      <a:pt x="16059" y="20467"/>
                      <a:pt x="16335" y="20339"/>
                      <a:pt x="16612" y="20233"/>
                    </a:cubicBezTo>
                    <a:cubicBezTo>
                      <a:pt x="17123" y="20041"/>
                      <a:pt x="17635" y="19935"/>
                      <a:pt x="18146" y="19807"/>
                    </a:cubicBezTo>
                    <a:cubicBezTo>
                      <a:pt x="18487" y="19722"/>
                      <a:pt x="18806" y="19637"/>
                      <a:pt x="19125" y="19551"/>
                    </a:cubicBezTo>
                    <a:cubicBezTo>
                      <a:pt x="19445" y="19466"/>
                      <a:pt x="19743" y="19360"/>
                      <a:pt x="19999" y="19189"/>
                    </a:cubicBezTo>
                    <a:close/>
                    <a:moveTo>
                      <a:pt x="27368" y="18210"/>
                    </a:moveTo>
                    <a:lnTo>
                      <a:pt x="27368" y="18210"/>
                    </a:lnTo>
                    <a:cubicBezTo>
                      <a:pt x="27559" y="18231"/>
                      <a:pt x="27687" y="18337"/>
                      <a:pt x="27815" y="18380"/>
                    </a:cubicBezTo>
                    <a:cubicBezTo>
                      <a:pt x="27964" y="18444"/>
                      <a:pt x="28113" y="18487"/>
                      <a:pt x="28262" y="18529"/>
                    </a:cubicBezTo>
                    <a:cubicBezTo>
                      <a:pt x="28411" y="18572"/>
                      <a:pt x="28582" y="18593"/>
                      <a:pt x="28731" y="18593"/>
                    </a:cubicBezTo>
                    <a:cubicBezTo>
                      <a:pt x="28880" y="18614"/>
                      <a:pt x="29029" y="18614"/>
                      <a:pt x="29157" y="18614"/>
                    </a:cubicBezTo>
                    <a:cubicBezTo>
                      <a:pt x="29327" y="18593"/>
                      <a:pt x="29476" y="18572"/>
                      <a:pt x="29625" y="18550"/>
                    </a:cubicBezTo>
                    <a:cubicBezTo>
                      <a:pt x="29774" y="18508"/>
                      <a:pt x="29923" y="18465"/>
                      <a:pt x="30072" y="18423"/>
                    </a:cubicBezTo>
                    <a:cubicBezTo>
                      <a:pt x="30158" y="18487"/>
                      <a:pt x="30136" y="18572"/>
                      <a:pt x="30136" y="18636"/>
                    </a:cubicBezTo>
                    <a:cubicBezTo>
                      <a:pt x="30115" y="18998"/>
                      <a:pt x="30094" y="19381"/>
                      <a:pt x="30072" y="19743"/>
                    </a:cubicBezTo>
                    <a:cubicBezTo>
                      <a:pt x="30051" y="20616"/>
                      <a:pt x="30115" y="21489"/>
                      <a:pt x="30285" y="22341"/>
                    </a:cubicBezTo>
                    <a:cubicBezTo>
                      <a:pt x="30285" y="22427"/>
                      <a:pt x="30307" y="22512"/>
                      <a:pt x="30307" y="22576"/>
                    </a:cubicBezTo>
                    <a:cubicBezTo>
                      <a:pt x="30285" y="22597"/>
                      <a:pt x="30285" y="22597"/>
                      <a:pt x="30264" y="22597"/>
                    </a:cubicBezTo>
                    <a:cubicBezTo>
                      <a:pt x="30243" y="22554"/>
                      <a:pt x="30221" y="22512"/>
                      <a:pt x="30200" y="22490"/>
                    </a:cubicBezTo>
                    <a:cubicBezTo>
                      <a:pt x="29625" y="21383"/>
                      <a:pt x="28901" y="20403"/>
                      <a:pt x="28177" y="19402"/>
                    </a:cubicBezTo>
                    <a:cubicBezTo>
                      <a:pt x="27943" y="19062"/>
                      <a:pt x="27730" y="18742"/>
                      <a:pt x="27495" y="18423"/>
                    </a:cubicBezTo>
                    <a:cubicBezTo>
                      <a:pt x="27453" y="18359"/>
                      <a:pt x="27432" y="18295"/>
                      <a:pt x="27368" y="18210"/>
                    </a:cubicBezTo>
                    <a:close/>
                    <a:moveTo>
                      <a:pt x="30711" y="18124"/>
                    </a:moveTo>
                    <a:lnTo>
                      <a:pt x="30711" y="18124"/>
                    </a:lnTo>
                    <a:cubicBezTo>
                      <a:pt x="30498" y="21277"/>
                      <a:pt x="31286" y="24130"/>
                      <a:pt x="33097" y="26729"/>
                    </a:cubicBezTo>
                    <a:lnTo>
                      <a:pt x="32586" y="26729"/>
                    </a:lnTo>
                    <a:cubicBezTo>
                      <a:pt x="32564" y="26665"/>
                      <a:pt x="32522" y="26622"/>
                      <a:pt x="32522" y="26558"/>
                    </a:cubicBezTo>
                    <a:cubicBezTo>
                      <a:pt x="32373" y="26132"/>
                      <a:pt x="32160" y="25728"/>
                      <a:pt x="31925" y="25323"/>
                    </a:cubicBezTo>
                    <a:cubicBezTo>
                      <a:pt x="31606" y="24812"/>
                      <a:pt x="31286" y="24301"/>
                      <a:pt x="30967" y="23790"/>
                    </a:cubicBezTo>
                    <a:cubicBezTo>
                      <a:pt x="30839" y="23598"/>
                      <a:pt x="30733" y="23385"/>
                      <a:pt x="30669" y="23172"/>
                    </a:cubicBezTo>
                    <a:cubicBezTo>
                      <a:pt x="30456" y="22448"/>
                      <a:pt x="30349" y="21724"/>
                      <a:pt x="30307" y="20957"/>
                    </a:cubicBezTo>
                    <a:cubicBezTo>
                      <a:pt x="30264" y="20084"/>
                      <a:pt x="30264" y="19211"/>
                      <a:pt x="30349" y="18316"/>
                    </a:cubicBezTo>
                    <a:cubicBezTo>
                      <a:pt x="30434" y="18210"/>
                      <a:pt x="30541" y="18146"/>
                      <a:pt x="30711" y="18124"/>
                    </a:cubicBezTo>
                    <a:close/>
                    <a:moveTo>
                      <a:pt x="56548" y="7933"/>
                    </a:moveTo>
                    <a:cubicBezTo>
                      <a:pt x="57204" y="7933"/>
                      <a:pt x="57863" y="7949"/>
                      <a:pt x="58526" y="7987"/>
                    </a:cubicBezTo>
                    <a:cubicBezTo>
                      <a:pt x="59229" y="8029"/>
                      <a:pt x="59932" y="8115"/>
                      <a:pt x="60634" y="8200"/>
                    </a:cubicBezTo>
                    <a:cubicBezTo>
                      <a:pt x="60741" y="8200"/>
                      <a:pt x="60847" y="8242"/>
                      <a:pt x="60997" y="8285"/>
                    </a:cubicBezTo>
                    <a:cubicBezTo>
                      <a:pt x="60997" y="8477"/>
                      <a:pt x="61018" y="8626"/>
                      <a:pt x="61018" y="8775"/>
                    </a:cubicBezTo>
                    <a:cubicBezTo>
                      <a:pt x="61018" y="9116"/>
                      <a:pt x="61018" y="9456"/>
                      <a:pt x="60997" y="9797"/>
                    </a:cubicBezTo>
                    <a:cubicBezTo>
                      <a:pt x="60911" y="11160"/>
                      <a:pt x="60933" y="12545"/>
                      <a:pt x="60954" y="13929"/>
                    </a:cubicBezTo>
                    <a:cubicBezTo>
                      <a:pt x="60997" y="14845"/>
                      <a:pt x="60997" y="15760"/>
                      <a:pt x="61039" y="16676"/>
                    </a:cubicBezTo>
                    <a:cubicBezTo>
                      <a:pt x="61060" y="17592"/>
                      <a:pt x="61103" y="18508"/>
                      <a:pt x="61146" y="19424"/>
                    </a:cubicBezTo>
                    <a:cubicBezTo>
                      <a:pt x="61146" y="19573"/>
                      <a:pt x="61146" y="19722"/>
                      <a:pt x="61167" y="19871"/>
                    </a:cubicBezTo>
                    <a:cubicBezTo>
                      <a:pt x="61210" y="21021"/>
                      <a:pt x="61252" y="22192"/>
                      <a:pt x="61295" y="23342"/>
                    </a:cubicBezTo>
                    <a:cubicBezTo>
                      <a:pt x="61316" y="23747"/>
                      <a:pt x="61316" y="24173"/>
                      <a:pt x="61316" y="24578"/>
                    </a:cubicBezTo>
                    <a:cubicBezTo>
                      <a:pt x="61337" y="25153"/>
                      <a:pt x="61359" y="25728"/>
                      <a:pt x="61359" y="26303"/>
                    </a:cubicBezTo>
                    <a:cubicBezTo>
                      <a:pt x="61380" y="26452"/>
                      <a:pt x="61359" y="26580"/>
                      <a:pt x="61359" y="26729"/>
                    </a:cubicBezTo>
                    <a:cubicBezTo>
                      <a:pt x="61295" y="26750"/>
                      <a:pt x="61210" y="26771"/>
                      <a:pt x="61146" y="26771"/>
                    </a:cubicBezTo>
                    <a:cubicBezTo>
                      <a:pt x="60677" y="26793"/>
                      <a:pt x="60187" y="26771"/>
                      <a:pt x="59697" y="26814"/>
                    </a:cubicBezTo>
                    <a:cubicBezTo>
                      <a:pt x="58079" y="26942"/>
                      <a:pt x="56439" y="26963"/>
                      <a:pt x="54820" y="27006"/>
                    </a:cubicBezTo>
                    <a:cubicBezTo>
                      <a:pt x="54678" y="27010"/>
                      <a:pt x="54536" y="27011"/>
                      <a:pt x="54393" y="27011"/>
                    </a:cubicBezTo>
                    <a:cubicBezTo>
                      <a:pt x="53789" y="27011"/>
                      <a:pt x="53183" y="26980"/>
                      <a:pt x="52563" y="26963"/>
                    </a:cubicBezTo>
                    <a:cubicBezTo>
                      <a:pt x="52137" y="26942"/>
                      <a:pt x="51711" y="26920"/>
                      <a:pt x="51264" y="26899"/>
                    </a:cubicBezTo>
                    <a:lnTo>
                      <a:pt x="50987" y="26899"/>
                    </a:lnTo>
                    <a:cubicBezTo>
                      <a:pt x="51029" y="26814"/>
                      <a:pt x="51051" y="26771"/>
                      <a:pt x="51072" y="26729"/>
                    </a:cubicBezTo>
                    <a:cubicBezTo>
                      <a:pt x="51604" y="25941"/>
                      <a:pt x="52073" y="25110"/>
                      <a:pt x="52414" y="24237"/>
                    </a:cubicBezTo>
                    <a:cubicBezTo>
                      <a:pt x="52818" y="23215"/>
                      <a:pt x="53138" y="22171"/>
                      <a:pt x="53393" y="21085"/>
                    </a:cubicBezTo>
                    <a:cubicBezTo>
                      <a:pt x="53606" y="20190"/>
                      <a:pt x="53606" y="19275"/>
                      <a:pt x="53436" y="18359"/>
                    </a:cubicBezTo>
                    <a:cubicBezTo>
                      <a:pt x="53287" y="17592"/>
                      <a:pt x="53159" y="16847"/>
                      <a:pt x="52925" y="16101"/>
                    </a:cubicBezTo>
                    <a:cubicBezTo>
                      <a:pt x="52797" y="15654"/>
                      <a:pt x="52627" y="15207"/>
                      <a:pt x="52414" y="14781"/>
                    </a:cubicBezTo>
                    <a:cubicBezTo>
                      <a:pt x="52094" y="14163"/>
                      <a:pt x="51775" y="13524"/>
                      <a:pt x="51455" y="12907"/>
                    </a:cubicBezTo>
                    <a:cubicBezTo>
                      <a:pt x="51093" y="12225"/>
                      <a:pt x="50646" y="11607"/>
                      <a:pt x="50092" y="11054"/>
                    </a:cubicBezTo>
                    <a:cubicBezTo>
                      <a:pt x="49581" y="10543"/>
                      <a:pt x="49091" y="10031"/>
                      <a:pt x="48474" y="9669"/>
                    </a:cubicBezTo>
                    <a:cubicBezTo>
                      <a:pt x="48303" y="9563"/>
                      <a:pt x="48133" y="9456"/>
                      <a:pt x="47962" y="9371"/>
                    </a:cubicBezTo>
                    <a:cubicBezTo>
                      <a:pt x="46919" y="8903"/>
                      <a:pt x="45854" y="8413"/>
                      <a:pt x="44704" y="8179"/>
                    </a:cubicBezTo>
                    <a:cubicBezTo>
                      <a:pt x="44640" y="8179"/>
                      <a:pt x="44555" y="8157"/>
                      <a:pt x="44491" y="8072"/>
                    </a:cubicBezTo>
                    <a:lnTo>
                      <a:pt x="44853" y="8072"/>
                    </a:lnTo>
                    <a:cubicBezTo>
                      <a:pt x="46408" y="8072"/>
                      <a:pt x="47984" y="8093"/>
                      <a:pt x="49538" y="8093"/>
                    </a:cubicBezTo>
                    <a:cubicBezTo>
                      <a:pt x="49802" y="8097"/>
                      <a:pt x="50067" y="8099"/>
                      <a:pt x="50331" y="8099"/>
                    </a:cubicBezTo>
                    <a:cubicBezTo>
                      <a:pt x="51558" y="8099"/>
                      <a:pt x="52788" y="8061"/>
                      <a:pt x="54032" y="8008"/>
                    </a:cubicBezTo>
                    <a:cubicBezTo>
                      <a:pt x="54869" y="7960"/>
                      <a:pt x="55707" y="7933"/>
                      <a:pt x="56548" y="7933"/>
                    </a:cubicBezTo>
                    <a:close/>
                    <a:moveTo>
                      <a:pt x="30115" y="22874"/>
                    </a:moveTo>
                    <a:cubicBezTo>
                      <a:pt x="30136" y="22895"/>
                      <a:pt x="30158" y="22895"/>
                      <a:pt x="30158" y="22916"/>
                    </a:cubicBezTo>
                    <a:cubicBezTo>
                      <a:pt x="30690" y="23768"/>
                      <a:pt x="31222" y="24620"/>
                      <a:pt x="31755" y="25472"/>
                    </a:cubicBezTo>
                    <a:cubicBezTo>
                      <a:pt x="31947" y="25813"/>
                      <a:pt x="32138" y="26154"/>
                      <a:pt x="32266" y="26537"/>
                    </a:cubicBezTo>
                    <a:cubicBezTo>
                      <a:pt x="32309" y="26686"/>
                      <a:pt x="32351" y="26856"/>
                      <a:pt x="32373" y="27027"/>
                    </a:cubicBezTo>
                    <a:cubicBezTo>
                      <a:pt x="32373" y="27133"/>
                      <a:pt x="32351" y="27240"/>
                      <a:pt x="32330" y="27346"/>
                    </a:cubicBezTo>
                    <a:cubicBezTo>
                      <a:pt x="32266" y="27559"/>
                      <a:pt x="32138" y="27644"/>
                      <a:pt x="31925" y="27644"/>
                    </a:cubicBezTo>
                    <a:cubicBezTo>
                      <a:pt x="31734" y="27644"/>
                      <a:pt x="31563" y="27581"/>
                      <a:pt x="31414" y="27474"/>
                    </a:cubicBezTo>
                    <a:cubicBezTo>
                      <a:pt x="31308" y="27410"/>
                      <a:pt x="31222" y="27346"/>
                      <a:pt x="31116" y="27261"/>
                    </a:cubicBezTo>
                    <a:cubicBezTo>
                      <a:pt x="30690" y="26920"/>
                      <a:pt x="30328" y="26494"/>
                      <a:pt x="29987" y="26047"/>
                    </a:cubicBezTo>
                    <a:cubicBezTo>
                      <a:pt x="29668" y="25600"/>
                      <a:pt x="29497" y="25089"/>
                      <a:pt x="29348" y="24556"/>
                    </a:cubicBezTo>
                    <a:cubicBezTo>
                      <a:pt x="29284" y="24322"/>
                      <a:pt x="29306" y="24088"/>
                      <a:pt x="29412" y="23854"/>
                    </a:cubicBezTo>
                    <a:cubicBezTo>
                      <a:pt x="29561" y="23513"/>
                      <a:pt x="29774" y="23193"/>
                      <a:pt x="30009" y="22916"/>
                    </a:cubicBezTo>
                    <a:cubicBezTo>
                      <a:pt x="30030" y="22895"/>
                      <a:pt x="30072" y="22874"/>
                      <a:pt x="30094" y="22874"/>
                    </a:cubicBezTo>
                    <a:close/>
                    <a:moveTo>
                      <a:pt x="32607" y="26942"/>
                    </a:moveTo>
                    <a:cubicBezTo>
                      <a:pt x="32841" y="26963"/>
                      <a:pt x="33033" y="26963"/>
                      <a:pt x="33224" y="26984"/>
                    </a:cubicBezTo>
                    <a:cubicBezTo>
                      <a:pt x="33331" y="26984"/>
                      <a:pt x="33416" y="27048"/>
                      <a:pt x="33501" y="27133"/>
                    </a:cubicBezTo>
                    <a:cubicBezTo>
                      <a:pt x="34225" y="27943"/>
                      <a:pt x="35141" y="28560"/>
                      <a:pt x="36014" y="29178"/>
                    </a:cubicBezTo>
                    <a:cubicBezTo>
                      <a:pt x="36185" y="29284"/>
                      <a:pt x="36355" y="29412"/>
                      <a:pt x="36526" y="29540"/>
                    </a:cubicBezTo>
                    <a:cubicBezTo>
                      <a:pt x="36526" y="29540"/>
                      <a:pt x="36526" y="29561"/>
                      <a:pt x="36526" y="29583"/>
                    </a:cubicBezTo>
                    <a:cubicBezTo>
                      <a:pt x="36462" y="29583"/>
                      <a:pt x="36419" y="29604"/>
                      <a:pt x="36355" y="29604"/>
                    </a:cubicBezTo>
                    <a:cubicBezTo>
                      <a:pt x="35056" y="29583"/>
                      <a:pt x="33757" y="29625"/>
                      <a:pt x="32458" y="29497"/>
                    </a:cubicBezTo>
                    <a:cubicBezTo>
                      <a:pt x="32032" y="29476"/>
                      <a:pt x="31627" y="29412"/>
                      <a:pt x="31222" y="29370"/>
                    </a:cubicBezTo>
                    <a:cubicBezTo>
                      <a:pt x="30626" y="29284"/>
                      <a:pt x="30030" y="29221"/>
                      <a:pt x="29433" y="29135"/>
                    </a:cubicBezTo>
                    <a:cubicBezTo>
                      <a:pt x="29370" y="29135"/>
                      <a:pt x="29284" y="29114"/>
                      <a:pt x="29199" y="29093"/>
                    </a:cubicBezTo>
                    <a:cubicBezTo>
                      <a:pt x="29135" y="28880"/>
                      <a:pt x="29093" y="28667"/>
                      <a:pt x="29008" y="28454"/>
                    </a:cubicBezTo>
                    <a:cubicBezTo>
                      <a:pt x="28922" y="28241"/>
                      <a:pt x="28816" y="28028"/>
                      <a:pt x="28731" y="27836"/>
                    </a:cubicBezTo>
                    <a:cubicBezTo>
                      <a:pt x="28755" y="27804"/>
                      <a:pt x="28779" y="27793"/>
                      <a:pt x="28802" y="27793"/>
                    </a:cubicBezTo>
                    <a:cubicBezTo>
                      <a:pt x="28840" y="27793"/>
                      <a:pt x="28875" y="27823"/>
                      <a:pt x="28901" y="27836"/>
                    </a:cubicBezTo>
                    <a:cubicBezTo>
                      <a:pt x="29284" y="28049"/>
                      <a:pt x="29710" y="28134"/>
                      <a:pt x="30158" y="28156"/>
                    </a:cubicBezTo>
                    <a:cubicBezTo>
                      <a:pt x="30302" y="28162"/>
                      <a:pt x="30447" y="28167"/>
                      <a:pt x="30591" y="28167"/>
                    </a:cubicBezTo>
                    <a:cubicBezTo>
                      <a:pt x="30914" y="28167"/>
                      <a:pt x="31233" y="28144"/>
                      <a:pt x="31542" y="28070"/>
                    </a:cubicBezTo>
                    <a:cubicBezTo>
                      <a:pt x="31712" y="28028"/>
                      <a:pt x="31883" y="27985"/>
                      <a:pt x="32032" y="27921"/>
                    </a:cubicBezTo>
                    <a:cubicBezTo>
                      <a:pt x="32351" y="27794"/>
                      <a:pt x="32543" y="27559"/>
                      <a:pt x="32586" y="27219"/>
                    </a:cubicBezTo>
                    <a:lnTo>
                      <a:pt x="32607" y="26942"/>
                    </a:lnTo>
                    <a:close/>
                    <a:moveTo>
                      <a:pt x="60488" y="26979"/>
                    </a:moveTo>
                    <a:cubicBezTo>
                      <a:pt x="60768" y="26979"/>
                      <a:pt x="61050" y="26984"/>
                      <a:pt x="61337" y="26984"/>
                    </a:cubicBezTo>
                    <a:cubicBezTo>
                      <a:pt x="61337" y="27069"/>
                      <a:pt x="61380" y="27155"/>
                      <a:pt x="61380" y="27240"/>
                    </a:cubicBezTo>
                    <a:cubicBezTo>
                      <a:pt x="61380" y="27900"/>
                      <a:pt x="61316" y="28539"/>
                      <a:pt x="61273" y="29199"/>
                    </a:cubicBezTo>
                    <a:cubicBezTo>
                      <a:pt x="61273" y="29497"/>
                      <a:pt x="61103" y="29625"/>
                      <a:pt x="60869" y="29710"/>
                    </a:cubicBezTo>
                    <a:cubicBezTo>
                      <a:pt x="60741" y="29774"/>
                      <a:pt x="60592" y="29774"/>
                      <a:pt x="60443" y="29774"/>
                    </a:cubicBezTo>
                    <a:cubicBezTo>
                      <a:pt x="59868" y="29689"/>
                      <a:pt x="59314" y="29689"/>
                      <a:pt x="58739" y="29668"/>
                    </a:cubicBezTo>
                    <a:cubicBezTo>
                      <a:pt x="57653" y="29668"/>
                      <a:pt x="56567" y="29625"/>
                      <a:pt x="55480" y="29604"/>
                    </a:cubicBezTo>
                    <a:cubicBezTo>
                      <a:pt x="55198" y="29595"/>
                      <a:pt x="54912" y="29590"/>
                      <a:pt x="54626" y="29590"/>
                    </a:cubicBezTo>
                    <a:cubicBezTo>
                      <a:pt x="54220" y="29590"/>
                      <a:pt x="53814" y="29600"/>
                      <a:pt x="53415" y="29625"/>
                    </a:cubicBezTo>
                    <a:cubicBezTo>
                      <a:pt x="52492" y="29682"/>
                      <a:pt x="51569" y="29720"/>
                      <a:pt x="50646" y="29720"/>
                    </a:cubicBezTo>
                    <a:cubicBezTo>
                      <a:pt x="50184" y="29720"/>
                      <a:pt x="49723" y="29710"/>
                      <a:pt x="49262" y="29689"/>
                    </a:cubicBezTo>
                    <a:cubicBezTo>
                      <a:pt x="48836" y="29668"/>
                      <a:pt x="48431" y="29668"/>
                      <a:pt x="48026" y="29646"/>
                    </a:cubicBezTo>
                    <a:cubicBezTo>
                      <a:pt x="47877" y="29646"/>
                      <a:pt x="47728" y="29646"/>
                      <a:pt x="47558" y="29583"/>
                    </a:cubicBezTo>
                    <a:cubicBezTo>
                      <a:pt x="47856" y="29370"/>
                      <a:pt x="48175" y="29242"/>
                      <a:pt x="48452" y="29050"/>
                    </a:cubicBezTo>
                    <a:cubicBezTo>
                      <a:pt x="48729" y="28880"/>
                      <a:pt x="49027" y="28688"/>
                      <a:pt x="49304" y="28496"/>
                    </a:cubicBezTo>
                    <a:cubicBezTo>
                      <a:pt x="49560" y="28305"/>
                      <a:pt x="49815" y="28092"/>
                      <a:pt x="50050" y="27879"/>
                    </a:cubicBezTo>
                    <a:cubicBezTo>
                      <a:pt x="50305" y="27644"/>
                      <a:pt x="50518" y="27389"/>
                      <a:pt x="50774" y="27133"/>
                    </a:cubicBezTo>
                    <a:cubicBezTo>
                      <a:pt x="51061" y="27123"/>
                      <a:pt x="51354" y="27112"/>
                      <a:pt x="51647" y="27112"/>
                    </a:cubicBezTo>
                    <a:cubicBezTo>
                      <a:pt x="51940" y="27112"/>
                      <a:pt x="52233" y="27123"/>
                      <a:pt x="52520" y="27155"/>
                    </a:cubicBezTo>
                    <a:cubicBezTo>
                      <a:pt x="53033" y="27195"/>
                      <a:pt x="53538" y="27210"/>
                      <a:pt x="54045" y="27210"/>
                    </a:cubicBezTo>
                    <a:cubicBezTo>
                      <a:pt x="54337" y="27210"/>
                      <a:pt x="54630" y="27205"/>
                      <a:pt x="54927" y="27197"/>
                    </a:cubicBezTo>
                    <a:cubicBezTo>
                      <a:pt x="55693" y="27197"/>
                      <a:pt x="56481" y="27155"/>
                      <a:pt x="57269" y="27133"/>
                    </a:cubicBezTo>
                    <a:cubicBezTo>
                      <a:pt x="58057" y="27112"/>
                      <a:pt x="58867" y="27069"/>
                      <a:pt x="59655" y="27006"/>
                    </a:cubicBezTo>
                    <a:cubicBezTo>
                      <a:pt x="59932" y="26984"/>
                      <a:pt x="60209" y="26979"/>
                      <a:pt x="60488" y="26979"/>
                    </a:cubicBezTo>
                    <a:close/>
                    <a:moveTo>
                      <a:pt x="42166" y="8143"/>
                    </a:moveTo>
                    <a:cubicBezTo>
                      <a:pt x="42790" y="8143"/>
                      <a:pt x="43417" y="8195"/>
                      <a:pt x="44044" y="8285"/>
                    </a:cubicBezTo>
                    <a:cubicBezTo>
                      <a:pt x="44853" y="8391"/>
                      <a:pt x="45662" y="8626"/>
                      <a:pt x="46429" y="8945"/>
                    </a:cubicBezTo>
                    <a:cubicBezTo>
                      <a:pt x="46812" y="9094"/>
                      <a:pt x="47196" y="9265"/>
                      <a:pt x="47558" y="9435"/>
                    </a:cubicBezTo>
                    <a:cubicBezTo>
                      <a:pt x="48218" y="9712"/>
                      <a:pt x="48793" y="10095"/>
                      <a:pt x="49304" y="10585"/>
                    </a:cubicBezTo>
                    <a:cubicBezTo>
                      <a:pt x="49538" y="10819"/>
                      <a:pt x="49794" y="11075"/>
                      <a:pt x="50028" y="11309"/>
                    </a:cubicBezTo>
                    <a:cubicBezTo>
                      <a:pt x="50497" y="11799"/>
                      <a:pt x="50901" y="12353"/>
                      <a:pt x="51221" y="12949"/>
                    </a:cubicBezTo>
                    <a:cubicBezTo>
                      <a:pt x="51583" y="13652"/>
                      <a:pt x="51945" y="14355"/>
                      <a:pt x="52286" y="15079"/>
                    </a:cubicBezTo>
                    <a:cubicBezTo>
                      <a:pt x="52669" y="15846"/>
                      <a:pt x="52882" y="16676"/>
                      <a:pt x="53031" y="17507"/>
                    </a:cubicBezTo>
                    <a:cubicBezTo>
                      <a:pt x="53116" y="17954"/>
                      <a:pt x="53202" y="18401"/>
                      <a:pt x="53266" y="18849"/>
                    </a:cubicBezTo>
                    <a:cubicBezTo>
                      <a:pt x="53415" y="19722"/>
                      <a:pt x="53308" y="20574"/>
                      <a:pt x="53074" y="21404"/>
                    </a:cubicBezTo>
                    <a:cubicBezTo>
                      <a:pt x="52840" y="22256"/>
                      <a:pt x="52584" y="23087"/>
                      <a:pt x="52307" y="23917"/>
                    </a:cubicBezTo>
                    <a:cubicBezTo>
                      <a:pt x="52052" y="24620"/>
                      <a:pt x="51689" y="25259"/>
                      <a:pt x="51327" y="25898"/>
                    </a:cubicBezTo>
                    <a:cubicBezTo>
                      <a:pt x="51072" y="26345"/>
                      <a:pt x="50774" y="26771"/>
                      <a:pt x="50454" y="27155"/>
                    </a:cubicBezTo>
                    <a:cubicBezTo>
                      <a:pt x="49602" y="28113"/>
                      <a:pt x="48537" y="28816"/>
                      <a:pt x="47387" y="29370"/>
                    </a:cubicBezTo>
                    <a:cubicBezTo>
                      <a:pt x="46472" y="29817"/>
                      <a:pt x="45492" y="30072"/>
                      <a:pt x="44512" y="30307"/>
                    </a:cubicBezTo>
                    <a:cubicBezTo>
                      <a:pt x="44150" y="30392"/>
                      <a:pt x="43788" y="30456"/>
                      <a:pt x="43447" y="30541"/>
                    </a:cubicBezTo>
                    <a:cubicBezTo>
                      <a:pt x="42984" y="30654"/>
                      <a:pt x="42520" y="30693"/>
                      <a:pt x="42060" y="30693"/>
                    </a:cubicBezTo>
                    <a:cubicBezTo>
                      <a:pt x="41739" y="30693"/>
                      <a:pt x="41420" y="30674"/>
                      <a:pt x="41105" y="30647"/>
                    </a:cubicBezTo>
                    <a:cubicBezTo>
                      <a:pt x="39997" y="30541"/>
                      <a:pt x="38932" y="30264"/>
                      <a:pt x="37889" y="29923"/>
                    </a:cubicBezTo>
                    <a:cubicBezTo>
                      <a:pt x="37420" y="29796"/>
                      <a:pt x="36994" y="29561"/>
                      <a:pt x="36589" y="29284"/>
                    </a:cubicBezTo>
                    <a:cubicBezTo>
                      <a:pt x="35929" y="28837"/>
                      <a:pt x="35290" y="28390"/>
                      <a:pt x="34651" y="27900"/>
                    </a:cubicBezTo>
                    <a:cubicBezTo>
                      <a:pt x="33650" y="27133"/>
                      <a:pt x="32862" y="26175"/>
                      <a:pt x="32309" y="25025"/>
                    </a:cubicBezTo>
                    <a:cubicBezTo>
                      <a:pt x="31904" y="24173"/>
                      <a:pt x="31542" y="23300"/>
                      <a:pt x="31286" y="22363"/>
                    </a:cubicBezTo>
                    <a:cubicBezTo>
                      <a:pt x="31010" y="21277"/>
                      <a:pt x="30903" y="20169"/>
                      <a:pt x="30903" y="18763"/>
                    </a:cubicBezTo>
                    <a:lnTo>
                      <a:pt x="30882" y="18763"/>
                    </a:lnTo>
                    <a:cubicBezTo>
                      <a:pt x="30882" y="17933"/>
                      <a:pt x="30988" y="16847"/>
                      <a:pt x="31329" y="15760"/>
                    </a:cubicBezTo>
                    <a:cubicBezTo>
                      <a:pt x="31798" y="14270"/>
                      <a:pt x="32500" y="12885"/>
                      <a:pt x="33544" y="11693"/>
                    </a:cubicBezTo>
                    <a:cubicBezTo>
                      <a:pt x="34034" y="11139"/>
                      <a:pt x="34545" y="10628"/>
                      <a:pt x="35120" y="10202"/>
                    </a:cubicBezTo>
                    <a:cubicBezTo>
                      <a:pt x="35290" y="10074"/>
                      <a:pt x="35461" y="9989"/>
                      <a:pt x="35652" y="9882"/>
                    </a:cubicBezTo>
                    <a:cubicBezTo>
                      <a:pt x="35695" y="9840"/>
                      <a:pt x="35738" y="9840"/>
                      <a:pt x="35780" y="9818"/>
                    </a:cubicBezTo>
                    <a:cubicBezTo>
                      <a:pt x="35972" y="9584"/>
                      <a:pt x="36249" y="9499"/>
                      <a:pt x="36526" y="9392"/>
                    </a:cubicBezTo>
                    <a:cubicBezTo>
                      <a:pt x="37676" y="8967"/>
                      <a:pt x="38847" y="8647"/>
                      <a:pt x="40040" y="8370"/>
                    </a:cubicBezTo>
                    <a:cubicBezTo>
                      <a:pt x="40743" y="8211"/>
                      <a:pt x="41453" y="8143"/>
                      <a:pt x="42166" y="8143"/>
                    </a:cubicBezTo>
                    <a:close/>
                    <a:moveTo>
                      <a:pt x="29114" y="31116"/>
                    </a:moveTo>
                    <a:lnTo>
                      <a:pt x="29114" y="31563"/>
                    </a:lnTo>
                    <a:cubicBezTo>
                      <a:pt x="29114" y="32053"/>
                      <a:pt x="29114" y="32564"/>
                      <a:pt x="29114" y="33075"/>
                    </a:cubicBezTo>
                    <a:cubicBezTo>
                      <a:pt x="29114" y="33544"/>
                      <a:pt x="29071" y="34012"/>
                      <a:pt x="28965" y="34460"/>
                    </a:cubicBezTo>
                    <a:cubicBezTo>
                      <a:pt x="28922" y="34673"/>
                      <a:pt x="28880" y="34886"/>
                      <a:pt x="28709" y="35035"/>
                    </a:cubicBezTo>
                    <a:cubicBezTo>
                      <a:pt x="28560" y="35035"/>
                      <a:pt x="28496" y="34950"/>
                      <a:pt x="28454" y="34843"/>
                    </a:cubicBezTo>
                    <a:cubicBezTo>
                      <a:pt x="28411" y="34673"/>
                      <a:pt x="28347" y="34502"/>
                      <a:pt x="28326" y="34332"/>
                    </a:cubicBezTo>
                    <a:cubicBezTo>
                      <a:pt x="28262" y="33757"/>
                      <a:pt x="28220" y="33182"/>
                      <a:pt x="28241" y="32586"/>
                    </a:cubicBezTo>
                    <a:cubicBezTo>
                      <a:pt x="28262" y="32245"/>
                      <a:pt x="28326" y="31904"/>
                      <a:pt x="28454" y="31585"/>
                    </a:cubicBezTo>
                    <a:cubicBezTo>
                      <a:pt x="28582" y="31308"/>
                      <a:pt x="28773" y="31159"/>
                      <a:pt x="29114" y="31116"/>
                    </a:cubicBezTo>
                    <a:close/>
                    <a:moveTo>
                      <a:pt x="16691" y="4603"/>
                    </a:moveTo>
                    <a:cubicBezTo>
                      <a:pt x="16884" y="4603"/>
                      <a:pt x="17078" y="4635"/>
                      <a:pt x="17273" y="4686"/>
                    </a:cubicBezTo>
                    <a:cubicBezTo>
                      <a:pt x="17635" y="4792"/>
                      <a:pt x="17954" y="4963"/>
                      <a:pt x="18252" y="5154"/>
                    </a:cubicBezTo>
                    <a:cubicBezTo>
                      <a:pt x="18444" y="5282"/>
                      <a:pt x="18636" y="5410"/>
                      <a:pt x="18806" y="5559"/>
                    </a:cubicBezTo>
                    <a:cubicBezTo>
                      <a:pt x="19551" y="6177"/>
                      <a:pt x="20318" y="6709"/>
                      <a:pt x="21149" y="7220"/>
                    </a:cubicBezTo>
                    <a:cubicBezTo>
                      <a:pt x="21766" y="7603"/>
                      <a:pt x="22384" y="7966"/>
                      <a:pt x="23002" y="8349"/>
                    </a:cubicBezTo>
                    <a:cubicBezTo>
                      <a:pt x="23342" y="8541"/>
                      <a:pt x="23662" y="8754"/>
                      <a:pt x="23981" y="8967"/>
                    </a:cubicBezTo>
                    <a:cubicBezTo>
                      <a:pt x="24365" y="9201"/>
                      <a:pt x="24684" y="9499"/>
                      <a:pt x="24982" y="9840"/>
                    </a:cubicBezTo>
                    <a:cubicBezTo>
                      <a:pt x="25493" y="10415"/>
                      <a:pt x="26026" y="10990"/>
                      <a:pt x="26537" y="11565"/>
                    </a:cubicBezTo>
                    <a:cubicBezTo>
                      <a:pt x="27006" y="12055"/>
                      <a:pt x="27432" y="12587"/>
                      <a:pt x="27794" y="13162"/>
                    </a:cubicBezTo>
                    <a:lnTo>
                      <a:pt x="27772" y="13183"/>
                    </a:lnTo>
                    <a:cubicBezTo>
                      <a:pt x="27623" y="13482"/>
                      <a:pt x="27474" y="13737"/>
                      <a:pt x="27346" y="14014"/>
                    </a:cubicBezTo>
                    <a:cubicBezTo>
                      <a:pt x="27261" y="14184"/>
                      <a:pt x="27197" y="14376"/>
                      <a:pt x="27155" y="14546"/>
                    </a:cubicBezTo>
                    <a:cubicBezTo>
                      <a:pt x="27069" y="14823"/>
                      <a:pt x="27112" y="15079"/>
                      <a:pt x="27219" y="15334"/>
                    </a:cubicBezTo>
                    <a:cubicBezTo>
                      <a:pt x="27495" y="16016"/>
                      <a:pt x="27857" y="16634"/>
                      <a:pt x="28411" y="17123"/>
                    </a:cubicBezTo>
                    <a:cubicBezTo>
                      <a:pt x="28880" y="17528"/>
                      <a:pt x="29348" y="17933"/>
                      <a:pt x="29966" y="18188"/>
                    </a:cubicBezTo>
                    <a:cubicBezTo>
                      <a:pt x="29881" y="18231"/>
                      <a:pt x="29817" y="18252"/>
                      <a:pt x="29774" y="18274"/>
                    </a:cubicBezTo>
                    <a:cubicBezTo>
                      <a:pt x="29710" y="18295"/>
                      <a:pt x="29668" y="18295"/>
                      <a:pt x="29625" y="18316"/>
                    </a:cubicBezTo>
                    <a:cubicBezTo>
                      <a:pt x="29370" y="18385"/>
                      <a:pt x="29118" y="18418"/>
                      <a:pt x="28872" y="18418"/>
                    </a:cubicBezTo>
                    <a:cubicBezTo>
                      <a:pt x="28048" y="18418"/>
                      <a:pt x="27296" y="18042"/>
                      <a:pt x="26771" y="17336"/>
                    </a:cubicBezTo>
                    <a:cubicBezTo>
                      <a:pt x="26537" y="17038"/>
                      <a:pt x="26324" y="16761"/>
                      <a:pt x="26132" y="16463"/>
                    </a:cubicBezTo>
                    <a:cubicBezTo>
                      <a:pt x="25813" y="15995"/>
                      <a:pt x="25430" y="15611"/>
                      <a:pt x="25004" y="15228"/>
                    </a:cubicBezTo>
                    <a:cubicBezTo>
                      <a:pt x="24450" y="14717"/>
                      <a:pt x="23917" y="14163"/>
                      <a:pt x="23385" y="13631"/>
                    </a:cubicBezTo>
                    <a:cubicBezTo>
                      <a:pt x="22980" y="13226"/>
                      <a:pt x="22597" y="12800"/>
                      <a:pt x="22171" y="12438"/>
                    </a:cubicBezTo>
                    <a:cubicBezTo>
                      <a:pt x="21689" y="12021"/>
                      <a:pt x="21147" y="11821"/>
                      <a:pt x="20554" y="11821"/>
                    </a:cubicBezTo>
                    <a:cubicBezTo>
                      <a:pt x="20360" y="11821"/>
                      <a:pt x="20161" y="11842"/>
                      <a:pt x="19956" y="11884"/>
                    </a:cubicBezTo>
                    <a:cubicBezTo>
                      <a:pt x="19658" y="11927"/>
                      <a:pt x="19360" y="11991"/>
                      <a:pt x="19083" y="12076"/>
                    </a:cubicBezTo>
                    <a:cubicBezTo>
                      <a:pt x="18976" y="12108"/>
                      <a:pt x="18875" y="12124"/>
                      <a:pt x="18777" y="12124"/>
                    </a:cubicBezTo>
                    <a:cubicBezTo>
                      <a:pt x="18678" y="12124"/>
                      <a:pt x="18582" y="12108"/>
                      <a:pt x="18487" y="12076"/>
                    </a:cubicBezTo>
                    <a:cubicBezTo>
                      <a:pt x="17933" y="11906"/>
                      <a:pt x="17528" y="11565"/>
                      <a:pt x="17166" y="11139"/>
                    </a:cubicBezTo>
                    <a:cubicBezTo>
                      <a:pt x="17081" y="11032"/>
                      <a:pt x="16996" y="10926"/>
                      <a:pt x="16910" y="10798"/>
                    </a:cubicBezTo>
                    <a:cubicBezTo>
                      <a:pt x="16868" y="10756"/>
                      <a:pt x="16825" y="10713"/>
                      <a:pt x="16783" y="10692"/>
                    </a:cubicBezTo>
                    <a:cubicBezTo>
                      <a:pt x="16676" y="10734"/>
                      <a:pt x="16634" y="10798"/>
                      <a:pt x="16698" y="10862"/>
                    </a:cubicBezTo>
                    <a:cubicBezTo>
                      <a:pt x="16847" y="11075"/>
                      <a:pt x="16996" y="11267"/>
                      <a:pt x="17166" y="11458"/>
                    </a:cubicBezTo>
                    <a:cubicBezTo>
                      <a:pt x="17230" y="11544"/>
                      <a:pt x="17294" y="11629"/>
                      <a:pt x="17379" y="11714"/>
                    </a:cubicBezTo>
                    <a:cubicBezTo>
                      <a:pt x="17294" y="11820"/>
                      <a:pt x="17230" y="11927"/>
                      <a:pt x="17145" y="12012"/>
                    </a:cubicBezTo>
                    <a:cubicBezTo>
                      <a:pt x="16655" y="12523"/>
                      <a:pt x="16101" y="12949"/>
                      <a:pt x="15505" y="13375"/>
                    </a:cubicBezTo>
                    <a:cubicBezTo>
                      <a:pt x="15420" y="13439"/>
                      <a:pt x="15313" y="13503"/>
                      <a:pt x="15185" y="13545"/>
                    </a:cubicBezTo>
                    <a:cubicBezTo>
                      <a:pt x="14184" y="13950"/>
                      <a:pt x="13141" y="14334"/>
                      <a:pt x="12140" y="14759"/>
                    </a:cubicBezTo>
                    <a:cubicBezTo>
                      <a:pt x="11517" y="15016"/>
                      <a:pt x="10879" y="15131"/>
                      <a:pt x="10224" y="15131"/>
                    </a:cubicBezTo>
                    <a:cubicBezTo>
                      <a:pt x="10118" y="15131"/>
                      <a:pt x="10011" y="15127"/>
                      <a:pt x="9904" y="15122"/>
                    </a:cubicBezTo>
                    <a:cubicBezTo>
                      <a:pt x="9840" y="15122"/>
                      <a:pt x="9754" y="15122"/>
                      <a:pt x="9691" y="15143"/>
                    </a:cubicBezTo>
                    <a:cubicBezTo>
                      <a:pt x="9648" y="15143"/>
                      <a:pt x="9627" y="15207"/>
                      <a:pt x="9584" y="15271"/>
                    </a:cubicBezTo>
                    <a:cubicBezTo>
                      <a:pt x="9751" y="15347"/>
                      <a:pt x="9908" y="15358"/>
                      <a:pt x="10061" y="15358"/>
                    </a:cubicBezTo>
                    <a:cubicBezTo>
                      <a:pt x="10123" y="15358"/>
                      <a:pt x="10183" y="15356"/>
                      <a:pt x="10244" y="15356"/>
                    </a:cubicBezTo>
                    <a:cubicBezTo>
                      <a:pt x="10968" y="15334"/>
                      <a:pt x="11650" y="15207"/>
                      <a:pt x="12332" y="14930"/>
                    </a:cubicBezTo>
                    <a:cubicBezTo>
                      <a:pt x="13844" y="14312"/>
                      <a:pt x="15377" y="13716"/>
                      <a:pt x="16910" y="13120"/>
                    </a:cubicBezTo>
                    <a:cubicBezTo>
                      <a:pt x="17571" y="12864"/>
                      <a:pt x="18210" y="12608"/>
                      <a:pt x="18870" y="12374"/>
                    </a:cubicBezTo>
                    <a:cubicBezTo>
                      <a:pt x="19275" y="12246"/>
                      <a:pt x="19658" y="12140"/>
                      <a:pt x="20063" y="12076"/>
                    </a:cubicBezTo>
                    <a:cubicBezTo>
                      <a:pt x="20213" y="12050"/>
                      <a:pt x="20359" y="12037"/>
                      <a:pt x="20503" y="12037"/>
                    </a:cubicBezTo>
                    <a:cubicBezTo>
                      <a:pt x="21071" y="12037"/>
                      <a:pt x="21588" y="12238"/>
                      <a:pt x="22065" y="12630"/>
                    </a:cubicBezTo>
                    <a:cubicBezTo>
                      <a:pt x="22448" y="12970"/>
                      <a:pt x="22810" y="13354"/>
                      <a:pt x="23172" y="13716"/>
                    </a:cubicBezTo>
                    <a:cubicBezTo>
                      <a:pt x="23768" y="14355"/>
                      <a:pt x="24386" y="14994"/>
                      <a:pt x="25067" y="15569"/>
                    </a:cubicBezTo>
                    <a:cubicBezTo>
                      <a:pt x="25323" y="15803"/>
                      <a:pt x="25557" y="16059"/>
                      <a:pt x="25770" y="16335"/>
                    </a:cubicBezTo>
                    <a:cubicBezTo>
                      <a:pt x="26281" y="17060"/>
                      <a:pt x="26793" y="17784"/>
                      <a:pt x="27282" y="18508"/>
                    </a:cubicBezTo>
                    <a:cubicBezTo>
                      <a:pt x="27794" y="19296"/>
                      <a:pt x="28347" y="20041"/>
                      <a:pt x="28880" y="20808"/>
                    </a:cubicBezTo>
                    <a:cubicBezTo>
                      <a:pt x="29284" y="21383"/>
                      <a:pt x="29668" y="21958"/>
                      <a:pt x="29966" y="22618"/>
                    </a:cubicBezTo>
                    <a:cubicBezTo>
                      <a:pt x="29923" y="22682"/>
                      <a:pt x="29859" y="22767"/>
                      <a:pt x="29796" y="22831"/>
                    </a:cubicBezTo>
                    <a:cubicBezTo>
                      <a:pt x="29625" y="23087"/>
                      <a:pt x="29455" y="23342"/>
                      <a:pt x="29306" y="23598"/>
                    </a:cubicBezTo>
                    <a:cubicBezTo>
                      <a:pt x="29071" y="23981"/>
                      <a:pt x="29050" y="24407"/>
                      <a:pt x="29178" y="24855"/>
                    </a:cubicBezTo>
                    <a:cubicBezTo>
                      <a:pt x="29497" y="25962"/>
                      <a:pt x="30200" y="26814"/>
                      <a:pt x="31073" y="27538"/>
                    </a:cubicBezTo>
                    <a:cubicBezTo>
                      <a:pt x="31201" y="27644"/>
                      <a:pt x="31350" y="27730"/>
                      <a:pt x="31478" y="27815"/>
                    </a:cubicBezTo>
                    <a:cubicBezTo>
                      <a:pt x="31478" y="27900"/>
                      <a:pt x="31393" y="27900"/>
                      <a:pt x="31350" y="27900"/>
                    </a:cubicBezTo>
                    <a:cubicBezTo>
                      <a:pt x="31056" y="27941"/>
                      <a:pt x="30766" y="27967"/>
                      <a:pt x="30476" y="27967"/>
                    </a:cubicBezTo>
                    <a:cubicBezTo>
                      <a:pt x="30159" y="27967"/>
                      <a:pt x="29842" y="27935"/>
                      <a:pt x="29519" y="27857"/>
                    </a:cubicBezTo>
                    <a:cubicBezTo>
                      <a:pt x="29199" y="27794"/>
                      <a:pt x="28901" y="27623"/>
                      <a:pt x="28645" y="27432"/>
                    </a:cubicBezTo>
                    <a:cubicBezTo>
                      <a:pt x="28475" y="27304"/>
                      <a:pt x="28347" y="27155"/>
                      <a:pt x="28241" y="26984"/>
                    </a:cubicBezTo>
                    <a:cubicBezTo>
                      <a:pt x="27708" y="26090"/>
                      <a:pt x="27176" y="25195"/>
                      <a:pt x="26643" y="24301"/>
                    </a:cubicBezTo>
                    <a:cubicBezTo>
                      <a:pt x="26303" y="23747"/>
                      <a:pt x="25898" y="23257"/>
                      <a:pt x="25472" y="22767"/>
                    </a:cubicBezTo>
                    <a:cubicBezTo>
                      <a:pt x="25366" y="22640"/>
                      <a:pt x="25238" y="22512"/>
                      <a:pt x="25110" y="22384"/>
                    </a:cubicBezTo>
                    <a:cubicBezTo>
                      <a:pt x="24748" y="22043"/>
                      <a:pt x="24322" y="21809"/>
                      <a:pt x="23854" y="21702"/>
                    </a:cubicBezTo>
                    <a:cubicBezTo>
                      <a:pt x="23577" y="21639"/>
                      <a:pt x="23321" y="21575"/>
                      <a:pt x="23065" y="21511"/>
                    </a:cubicBezTo>
                    <a:cubicBezTo>
                      <a:pt x="22959" y="21489"/>
                      <a:pt x="22853" y="21426"/>
                      <a:pt x="22767" y="21340"/>
                    </a:cubicBezTo>
                    <a:cubicBezTo>
                      <a:pt x="22043" y="20701"/>
                      <a:pt x="21340" y="20063"/>
                      <a:pt x="20616" y="19424"/>
                    </a:cubicBezTo>
                    <a:cubicBezTo>
                      <a:pt x="20297" y="19125"/>
                      <a:pt x="19956" y="18827"/>
                      <a:pt x="19722" y="18444"/>
                    </a:cubicBezTo>
                    <a:cubicBezTo>
                      <a:pt x="19722" y="18423"/>
                      <a:pt x="19700" y="18401"/>
                      <a:pt x="19679" y="18380"/>
                    </a:cubicBezTo>
                    <a:cubicBezTo>
                      <a:pt x="19651" y="18380"/>
                      <a:pt x="19622" y="18371"/>
                      <a:pt x="19600" y="18371"/>
                    </a:cubicBezTo>
                    <a:cubicBezTo>
                      <a:pt x="19589" y="18371"/>
                      <a:pt x="19580" y="18373"/>
                      <a:pt x="19573" y="18380"/>
                    </a:cubicBezTo>
                    <a:cubicBezTo>
                      <a:pt x="19551" y="18380"/>
                      <a:pt x="19530" y="18444"/>
                      <a:pt x="19530" y="18465"/>
                    </a:cubicBezTo>
                    <a:cubicBezTo>
                      <a:pt x="19551" y="18550"/>
                      <a:pt x="19594" y="18614"/>
                      <a:pt x="19637" y="18700"/>
                    </a:cubicBezTo>
                    <a:cubicBezTo>
                      <a:pt x="19700" y="18785"/>
                      <a:pt x="19786" y="18891"/>
                      <a:pt x="19871" y="18998"/>
                    </a:cubicBezTo>
                    <a:cubicBezTo>
                      <a:pt x="19807" y="19040"/>
                      <a:pt x="19764" y="19104"/>
                      <a:pt x="19700" y="19125"/>
                    </a:cubicBezTo>
                    <a:cubicBezTo>
                      <a:pt x="19509" y="19211"/>
                      <a:pt x="19317" y="19296"/>
                      <a:pt x="19104" y="19360"/>
                    </a:cubicBezTo>
                    <a:cubicBezTo>
                      <a:pt x="18636" y="19488"/>
                      <a:pt x="18167" y="19615"/>
                      <a:pt x="17699" y="19722"/>
                    </a:cubicBezTo>
                    <a:cubicBezTo>
                      <a:pt x="16974" y="19892"/>
                      <a:pt x="16250" y="20126"/>
                      <a:pt x="15611" y="20531"/>
                    </a:cubicBezTo>
                    <a:cubicBezTo>
                      <a:pt x="15536" y="20581"/>
                      <a:pt x="15462" y="20602"/>
                      <a:pt x="15382" y="20602"/>
                    </a:cubicBezTo>
                    <a:cubicBezTo>
                      <a:pt x="15327" y="20602"/>
                      <a:pt x="15268" y="20591"/>
                      <a:pt x="15207" y="20574"/>
                    </a:cubicBezTo>
                    <a:cubicBezTo>
                      <a:pt x="14376" y="20382"/>
                      <a:pt x="13567" y="20169"/>
                      <a:pt x="12757" y="19913"/>
                    </a:cubicBezTo>
                    <a:cubicBezTo>
                      <a:pt x="12374" y="19807"/>
                      <a:pt x="12012" y="19700"/>
                      <a:pt x="11629" y="19615"/>
                    </a:cubicBezTo>
                    <a:cubicBezTo>
                      <a:pt x="11481" y="19588"/>
                      <a:pt x="11324" y="19561"/>
                      <a:pt x="11164" y="19561"/>
                    </a:cubicBezTo>
                    <a:cubicBezTo>
                      <a:pt x="11071" y="19561"/>
                      <a:pt x="10977" y="19571"/>
                      <a:pt x="10883" y="19594"/>
                    </a:cubicBezTo>
                    <a:cubicBezTo>
                      <a:pt x="10862" y="19594"/>
                      <a:pt x="10819" y="19637"/>
                      <a:pt x="10819" y="19658"/>
                    </a:cubicBezTo>
                    <a:cubicBezTo>
                      <a:pt x="10819" y="19700"/>
                      <a:pt x="10862" y="19743"/>
                      <a:pt x="10883" y="19764"/>
                    </a:cubicBezTo>
                    <a:cubicBezTo>
                      <a:pt x="10905" y="19786"/>
                      <a:pt x="10968" y="19786"/>
                      <a:pt x="10990" y="19786"/>
                    </a:cubicBezTo>
                    <a:cubicBezTo>
                      <a:pt x="11024" y="19784"/>
                      <a:pt x="11058" y="19784"/>
                      <a:pt x="11092" y="19784"/>
                    </a:cubicBezTo>
                    <a:cubicBezTo>
                      <a:pt x="11585" y="19784"/>
                      <a:pt x="12045" y="19924"/>
                      <a:pt x="12523" y="20084"/>
                    </a:cubicBezTo>
                    <a:cubicBezTo>
                      <a:pt x="13588" y="20403"/>
                      <a:pt x="14674" y="20701"/>
                      <a:pt x="15782" y="20914"/>
                    </a:cubicBezTo>
                    <a:cubicBezTo>
                      <a:pt x="16229" y="21000"/>
                      <a:pt x="16676" y="21064"/>
                      <a:pt x="17145" y="21106"/>
                    </a:cubicBezTo>
                    <a:cubicBezTo>
                      <a:pt x="17975" y="21170"/>
                      <a:pt x="18806" y="21213"/>
                      <a:pt x="19637" y="21277"/>
                    </a:cubicBezTo>
                    <a:cubicBezTo>
                      <a:pt x="21000" y="21362"/>
                      <a:pt x="22363" y="21553"/>
                      <a:pt x="23704" y="21894"/>
                    </a:cubicBezTo>
                    <a:cubicBezTo>
                      <a:pt x="24322" y="22043"/>
                      <a:pt x="24791" y="22341"/>
                      <a:pt x="25195" y="22789"/>
                    </a:cubicBezTo>
                    <a:cubicBezTo>
                      <a:pt x="25621" y="23236"/>
                      <a:pt x="25983" y="23704"/>
                      <a:pt x="26324" y="24216"/>
                    </a:cubicBezTo>
                    <a:cubicBezTo>
                      <a:pt x="27112" y="25408"/>
                      <a:pt x="27836" y="26644"/>
                      <a:pt x="28518" y="27921"/>
                    </a:cubicBezTo>
                    <a:cubicBezTo>
                      <a:pt x="28773" y="28433"/>
                      <a:pt x="28965" y="28944"/>
                      <a:pt x="28986" y="29497"/>
                    </a:cubicBezTo>
                    <a:cubicBezTo>
                      <a:pt x="29029" y="29945"/>
                      <a:pt x="29071" y="30392"/>
                      <a:pt x="29093" y="30860"/>
                    </a:cubicBezTo>
                    <a:cubicBezTo>
                      <a:pt x="28986" y="30903"/>
                      <a:pt x="28901" y="30924"/>
                      <a:pt x="28816" y="30967"/>
                    </a:cubicBezTo>
                    <a:cubicBezTo>
                      <a:pt x="28539" y="31052"/>
                      <a:pt x="28347" y="31265"/>
                      <a:pt x="28241" y="31521"/>
                    </a:cubicBezTo>
                    <a:cubicBezTo>
                      <a:pt x="28134" y="31819"/>
                      <a:pt x="28049" y="32096"/>
                      <a:pt x="28028" y="32415"/>
                    </a:cubicBezTo>
                    <a:cubicBezTo>
                      <a:pt x="28007" y="33075"/>
                      <a:pt x="28028" y="33757"/>
                      <a:pt x="28113" y="34438"/>
                    </a:cubicBezTo>
                    <a:cubicBezTo>
                      <a:pt x="28156" y="34737"/>
                      <a:pt x="28262" y="35035"/>
                      <a:pt x="28518" y="35269"/>
                    </a:cubicBezTo>
                    <a:cubicBezTo>
                      <a:pt x="28399" y="35387"/>
                      <a:pt x="28268" y="35425"/>
                      <a:pt x="28134" y="35425"/>
                    </a:cubicBezTo>
                    <a:cubicBezTo>
                      <a:pt x="28098" y="35425"/>
                      <a:pt x="28063" y="35423"/>
                      <a:pt x="28028" y="35418"/>
                    </a:cubicBezTo>
                    <a:cubicBezTo>
                      <a:pt x="27644" y="35397"/>
                      <a:pt x="27304" y="35269"/>
                      <a:pt x="26984" y="35056"/>
                    </a:cubicBezTo>
                    <a:cubicBezTo>
                      <a:pt x="26260" y="34566"/>
                      <a:pt x="25792" y="33906"/>
                      <a:pt x="25621" y="33033"/>
                    </a:cubicBezTo>
                    <a:cubicBezTo>
                      <a:pt x="25493" y="32351"/>
                      <a:pt x="25387" y="31670"/>
                      <a:pt x="25366" y="30988"/>
                    </a:cubicBezTo>
                    <a:cubicBezTo>
                      <a:pt x="25366" y="30797"/>
                      <a:pt x="25387" y="30626"/>
                      <a:pt x="25387" y="30392"/>
                    </a:cubicBezTo>
                    <a:cubicBezTo>
                      <a:pt x="25344" y="30349"/>
                      <a:pt x="25280" y="30285"/>
                      <a:pt x="25195" y="30222"/>
                    </a:cubicBezTo>
                    <a:cubicBezTo>
                      <a:pt x="24301" y="29519"/>
                      <a:pt x="23577" y="28688"/>
                      <a:pt x="23023" y="27708"/>
                    </a:cubicBezTo>
                    <a:cubicBezTo>
                      <a:pt x="22916" y="27517"/>
                      <a:pt x="22810" y="27325"/>
                      <a:pt x="22703" y="27112"/>
                    </a:cubicBezTo>
                    <a:cubicBezTo>
                      <a:pt x="22618" y="27133"/>
                      <a:pt x="22512" y="27133"/>
                      <a:pt x="22427" y="27155"/>
                    </a:cubicBezTo>
                    <a:cubicBezTo>
                      <a:pt x="22001" y="27282"/>
                      <a:pt x="21553" y="27325"/>
                      <a:pt x="21106" y="27346"/>
                    </a:cubicBezTo>
                    <a:cubicBezTo>
                      <a:pt x="20744" y="27368"/>
                      <a:pt x="20382" y="27368"/>
                      <a:pt x="20020" y="27368"/>
                    </a:cubicBezTo>
                    <a:cubicBezTo>
                      <a:pt x="19488" y="27346"/>
                      <a:pt x="18998" y="27240"/>
                      <a:pt x="18572" y="26942"/>
                    </a:cubicBezTo>
                    <a:cubicBezTo>
                      <a:pt x="18531" y="26915"/>
                      <a:pt x="18491" y="26888"/>
                      <a:pt x="18450" y="26888"/>
                    </a:cubicBezTo>
                    <a:cubicBezTo>
                      <a:pt x="18427" y="26888"/>
                      <a:pt x="18404" y="26897"/>
                      <a:pt x="18380" y="26920"/>
                    </a:cubicBezTo>
                    <a:cubicBezTo>
                      <a:pt x="18316" y="26963"/>
                      <a:pt x="18359" y="27048"/>
                      <a:pt x="18444" y="27112"/>
                    </a:cubicBezTo>
                    <a:cubicBezTo>
                      <a:pt x="18593" y="27219"/>
                      <a:pt x="18742" y="27304"/>
                      <a:pt x="18912" y="27410"/>
                    </a:cubicBezTo>
                    <a:cubicBezTo>
                      <a:pt x="18827" y="27432"/>
                      <a:pt x="18785" y="27474"/>
                      <a:pt x="18742" y="27495"/>
                    </a:cubicBezTo>
                    <a:cubicBezTo>
                      <a:pt x="18319" y="27659"/>
                      <a:pt x="17878" y="27736"/>
                      <a:pt x="17437" y="27736"/>
                    </a:cubicBezTo>
                    <a:cubicBezTo>
                      <a:pt x="17189" y="27736"/>
                      <a:pt x="16942" y="27712"/>
                      <a:pt x="16698" y="27666"/>
                    </a:cubicBezTo>
                    <a:cubicBezTo>
                      <a:pt x="15952" y="27538"/>
                      <a:pt x="15207" y="27368"/>
                      <a:pt x="14504" y="27069"/>
                    </a:cubicBezTo>
                    <a:cubicBezTo>
                      <a:pt x="14440" y="27048"/>
                      <a:pt x="14397" y="27006"/>
                      <a:pt x="14333" y="27006"/>
                    </a:cubicBezTo>
                    <a:cubicBezTo>
                      <a:pt x="14291" y="27006"/>
                      <a:pt x="14248" y="27048"/>
                      <a:pt x="14184" y="27069"/>
                    </a:cubicBezTo>
                    <a:cubicBezTo>
                      <a:pt x="14248" y="27219"/>
                      <a:pt x="14355" y="27240"/>
                      <a:pt x="14461" y="27282"/>
                    </a:cubicBezTo>
                    <a:cubicBezTo>
                      <a:pt x="15121" y="27559"/>
                      <a:pt x="15803" y="27730"/>
                      <a:pt x="16506" y="27857"/>
                    </a:cubicBezTo>
                    <a:cubicBezTo>
                      <a:pt x="16799" y="27923"/>
                      <a:pt x="17104" y="27950"/>
                      <a:pt x="17412" y="27950"/>
                    </a:cubicBezTo>
                    <a:cubicBezTo>
                      <a:pt x="17507" y="27950"/>
                      <a:pt x="17603" y="27948"/>
                      <a:pt x="17699" y="27943"/>
                    </a:cubicBezTo>
                    <a:cubicBezTo>
                      <a:pt x="17975" y="27921"/>
                      <a:pt x="18252" y="27879"/>
                      <a:pt x="18508" y="27794"/>
                    </a:cubicBezTo>
                    <a:cubicBezTo>
                      <a:pt x="18614" y="27772"/>
                      <a:pt x="18721" y="27751"/>
                      <a:pt x="18827" y="27708"/>
                    </a:cubicBezTo>
                    <a:lnTo>
                      <a:pt x="18827" y="27708"/>
                    </a:lnTo>
                    <a:cubicBezTo>
                      <a:pt x="18870" y="27794"/>
                      <a:pt x="18827" y="27836"/>
                      <a:pt x="18785" y="27857"/>
                    </a:cubicBezTo>
                    <a:cubicBezTo>
                      <a:pt x="18465" y="28305"/>
                      <a:pt x="18061" y="28624"/>
                      <a:pt x="17571" y="28858"/>
                    </a:cubicBezTo>
                    <a:cubicBezTo>
                      <a:pt x="16910" y="29178"/>
                      <a:pt x="16229" y="29412"/>
                      <a:pt x="15526" y="29583"/>
                    </a:cubicBezTo>
                    <a:cubicBezTo>
                      <a:pt x="15441" y="29604"/>
                      <a:pt x="15334" y="29646"/>
                      <a:pt x="15249" y="29689"/>
                    </a:cubicBezTo>
                    <a:cubicBezTo>
                      <a:pt x="15249" y="29689"/>
                      <a:pt x="15228" y="29732"/>
                      <a:pt x="15249" y="29753"/>
                    </a:cubicBezTo>
                    <a:cubicBezTo>
                      <a:pt x="15249" y="29774"/>
                      <a:pt x="15271" y="29796"/>
                      <a:pt x="15271" y="29796"/>
                    </a:cubicBezTo>
                    <a:cubicBezTo>
                      <a:pt x="15342" y="29796"/>
                      <a:pt x="15413" y="29805"/>
                      <a:pt x="15477" y="29805"/>
                    </a:cubicBezTo>
                    <a:cubicBezTo>
                      <a:pt x="15510" y="29805"/>
                      <a:pt x="15540" y="29803"/>
                      <a:pt x="15569" y="29796"/>
                    </a:cubicBezTo>
                    <a:cubicBezTo>
                      <a:pt x="16570" y="29519"/>
                      <a:pt x="17528" y="29221"/>
                      <a:pt x="18401" y="28582"/>
                    </a:cubicBezTo>
                    <a:cubicBezTo>
                      <a:pt x="18487" y="28645"/>
                      <a:pt x="18572" y="28688"/>
                      <a:pt x="18657" y="28752"/>
                    </a:cubicBezTo>
                    <a:cubicBezTo>
                      <a:pt x="19551" y="29433"/>
                      <a:pt x="20254" y="30264"/>
                      <a:pt x="20744" y="31265"/>
                    </a:cubicBezTo>
                    <a:cubicBezTo>
                      <a:pt x="21298" y="32394"/>
                      <a:pt x="21639" y="33587"/>
                      <a:pt x="21830" y="34822"/>
                    </a:cubicBezTo>
                    <a:cubicBezTo>
                      <a:pt x="21915" y="35354"/>
                      <a:pt x="21894" y="35865"/>
                      <a:pt x="21830" y="36377"/>
                    </a:cubicBezTo>
                    <a:cubicBezTo>
                      <a:pt x="21809" y="36504"/>
                      <a:pt x="21809" y="36653"/>
                      <a:pt x="21809" y="36781"/>
                    </a:cubicBezTo>
                    <a:cubicBezTo>
                      <a:pt x="21809" y="36802"/>
                      <a:pt x="21873" y="36845"/>
                      <a:pt x="21894" y="36845"/>
                    </a:cubicBezTo>
                    <a:cubicBezTo>
                      <a:pt x="21915" y="36845"/>
                      <a:pt x="21958" y="36802"/>
                      <a:pt x="21979" y="36781"/>
                    </a:cubicBezTo>
                    <a:cubicBezTo>
                      <a:pt x="22001" y="36760"/>
                      <a:pt x="22001" y="36717"/>
                      <a:pt x="22001" y="36696"/>
                    </a:cubicBezTo>
                    <a:cubicBezTo>
                      <a:pt x="22171" y="35759"/>
                      <a:pt x="22128" y="34864"/>
                      <a:pt x="21894" y="33949"/>
                    </a:cubicBezTo>
                    <a:cubicBezTo>
                      <a:pt x="21766" y="33480"/>
                      <a:pt x="21639" y="33033"/>
                      <a:pt x="21511" y="32564"/>
                    </a:cubicBezTo>
                    <a:cubicBezTo>
                      <a:pt x="21489" y="32479"/>
                      <a:pt x="21468" y="32394"/>
                      <a:pt x="21426" y="32287"/>
                    </a:cubicBezTo>
                    <a:lnTo>
                      <a:pt x="21426" y="32287"/>
                    </a:lnTo>
                    <a:cubicBezTo>
                      <a:pt x="21639" y="32373"/>
                      <a:pt x="21766" y="32500"/>
                      <a:pt x="21894" y="32628"/>
                    </a:cubicBezTo>
                    <a:cubicBezTo>
                      <a:pt x="22235" y="32948"/>
                      <a:pt x="22490" y="33352"/>
                      <a:pt x="22725" y="33757"/>
                    </a:cubicBezTo>
                    <a:cubicBezTo>
                      <a:pt x="22767" y="33863"/>
                      <a:pt x="22831" y="33949"/>
                      <a:pt x="22895" y="34034"/>
                    </a:cubicBezTo>
                    <a:cubicBezTo>
                      <a:pt x="22895" y="34044"/>
                      <a:pt x="22911" y="34050"/>
                      <a:pt x="22930" y="34050"/>
                    </a:cubicBezTo>
                    <a:cubicBezTo>
                      <a:pt x="22948" y="34050"/>
                      <a:pt x="22970" y="34044"/>
                      <a:pt x="22980" y="34034"/>
                    </a:cubicBezTo>
                    <a:cubicBezTo>
                      <a:pt x="23002" y="34034"/>
                      <a:pt x="23002" y="33991"/>
                      <a:pt x="23002" y="33991"/>
                    </a:cubicBezTo>
                    <a:cubicBezTo>
                      <a:pt x="23002" y="33927"/>
                      <a:pt x="23002" y="33885"/>
                      <a:pt x="22980" y="33842"/>
                    </a:cubicBezTo>
                    <a:cubicBezTo>
                      <a:pt x="22725" y="33352"/>
                      <a:pt x="22427" y="32862"/>
                      <a:pt x="22043" y="32479"/>
                    </a:cubicBezTo>
                    <a:cubicBezTo>
                      <a:pt x="21873" y="32309"/>
                      <a:pt x="21681" y="32181"/>
                      <a:pt x="21489" y="32053"/>
                    </a:cubicBezTo>
                    <a:cubicBezTo>
                      <a:pt x="21340" y="31968"/>
                      <a:pt x="21234" y="31861"/>
                      <a:pt x="21170" y="31691"/>
                    </a:cubicBezTo>
                    <a:cubicBezTo>
                      <a:pt x="20872" y="30946"/>
                      <a:pt x="20446" y="30264"/>
                      <a:pt x="19935" y="29646"/>
                    </a:cubicBezTo>
                    <a:cubicBezTo>
                      <a:pt x="19615" y="29263"/>
                      <a:pt x="19232" y="28922"/>
                      <a:pt x="18827" y="28603"/>
                    </a:cubicBezTo>
                    <a:cubicBezTo>
                      <a:pt x="18763" y="28539"/>
                      <a:pt x="18678" y="28496"/>
                      <a:pt x="18593" y="28411"/>
                    </a:cubicBezTo>
                    <a:cubicBezTo>
                      <a:pt x="18721" y="28262"/>
                      <a:pt x="18849" y="28113"/>
                      <a:pt x="18955" y="27964"/>
                    </a:cubicBezTo>
                    <a:cubicBezTo>
                      <a:pt x="19083" y="27815"/>
                      <a:pt x="19211" y="27666"/>
                      <a:pt x="19317" y="27517"/>
                    </a:cubicBezTo>
                    <a:cubicBezTo>
                      <a:pt x="19728" y="27556"/>
                      <a:pt x="20133" y="27578"/>
                      <a:pt x="20534" y="27578"/>
                    </a:cubicBezTo>
                    <a:cubicBezTo>
                      <a:pt x="21214" y="27578"/>
                      <a:pt x="21884" y="27515"/>
                      <a:pt x="22554" y="27368"/>
                    </a:cubicBezTo>
                    <a:cubicBezTo>
                      <a:pt x="22789" y="27730"/>
                      <a:pt x="23002" y="28113"/>
                      <a:pt x="23257" y="28496"/>
                    </a:cubicBezTo>
                    <a:cubicBezTo>
                      <a:pt x="23513" y="28880"/>
                      <a:pt x="23790" y="29242"/>
                      <a:pt x="24130" y="29561"/>
                    </a:cubicBezTo>
                    <a:cubicBezTo>
                      <a:pt x="24450" y="29859"/>
                      <a:pt x="24791" y="30158"/>
                      <a:pt x="25131" y="30477"/>
                    </a:cubicBezTo>
                    <a:cubicBezTo>
                      <a:pt x="25131" y="30498"/>
                      <a:pt x="25131" y="30562"/>
                      <a:pt x="25131" y="30626"/>
                    </a:cubicBezTo>
                    <a:cubicBezTo>
                      <a:pt x="25110" y="31222"/>
                      <a:pt x="25195" y="31819"/>
                      <a:pt x="25302" y="32394"/>
                    </a:cubicBezTo>
                    <a:cubicBezTo>
                      <a:pt x="25344" y="32713"/>
                      <a:pt x="25408" y="33011"/>
                      <a:pt x="25472" y="33331"/>
                    </a:cubicBezTo>
                    <a:cubicBezTo>
                      <a:pt x="25493" y="33416"/>
                      <a:pt x="25493" y="33523"/>
                      <a:pt x="25451" y="33608"/>
                    </a:cubicBezTo>
                    <a:cubicBezTo>
                      <a:pt x="25366" y="33757"/>
                      <a:pt x="25302" y="33927"/>
                      <a:pt x="25195" y="34076"/>
                    </a:cubicBezTo>
                    <a:cubicBezTo>
                      <a:pt x="25025" y="34353"/>
                      <a:pt x="24854" y="34630"/>
                      <a:pt x="24642" y="34907"/>
                    </a:cubicBezTo>
                    <a:cubicBezTo>
                      <a:pt x="24109" y="35610"/>
                      <a:pt x="23683" y="36398"/>
                      <a:pt x="23321" y="37207"/>
                    </a:cubicBezTo>
                    <a:cubicBezTo>
                      <a:pt x="23151" y="37590"/>
                      <a:pt x="22980" y="37995"/>
                      <a:pt x="22789" y="38357"/>
                    </a:cubicBezTo>
                    <a:cubicBezTo>
                      <a:pt x="22341" y="39230"/>
                      <a:pt x="21788" y="40040"/>
                      <a:pt x="21106" y="40764"/>
                    </a:cubicBezTo>
                    <a:cubicBezTo>
                      <a:pt x="20510" y="41360"/>
                      <a:pt x="19807" y="41765"/>
                      <a:pt x="18976" y="41914"/>
                    </a:cubicBezTo>
                    <a:cubicBezTo>
                      <a:pt x="18529" y="41999"/>
                      <a:pt x="18082" y="42106"/>
                      <a:pt x="17656" y="42276"/>
                    </a:cubicBezTo>
                    <a:cubicBezTo>
                      <a:pt x="17549" y="42319"/>
                      <a:pt x="17422" y="42361"/>
                      <a:pt x="17336" y="42425"/>
                    </a:cubicBezTo>
                    <a:cubicBezTo>
                      <a:pt x="17273" y="42468"/>
                      <a:pt x="17273" y="42553"/>
                      <a:pt x="17358" y="42617"/>
                    </a:cubicBezTo>
                    <a:cubicBezTo>
                      <a:pt x="17486" y="42574"/>
                      <a:pt x="17613" y="42510"/>
                      <a:pt x="17741" y="42468"/>
                    </a:cubicBezTo>
                    <a:cubicBezTo>
                      <a:pt x="18167" y="42361"/>
                      <a:pt x="18572" y="42233"/>
                      <a:pt x="18998" y="42127"/>
                    </a:cubicBezTo>
                    <a:cubicBezTo>
                      <a:pt x="19530" y="42020"/>
                      <a:pt x="20020" y="41871"/>
                      <a:pt x="20488" y="41573"/>
                    </a:cubicBezTo>
                    <a:cubicBezTo>
                      <a:pt x="20765" y="41381"/>
                      <a:pt x="21021" y="41147"/>
                      <a:pt x="21255" y="40913"/>
                    </a:cubicBezTo>
                    <a:cubicBezTo>
                      <a:pt x="21340" y="40828"/>
                      <a:pt x="21426" y="40743"/>
                      <a:pt x="21553" y="40615"/>
                    </a:cubicBezTo>
                    <a:lnTo>
                      <a:pt x="21553" y="40615"/>
                    </a:lnTo>
                    <a:cubicBezTo>
                      <a:pt x="21532" y="40743"/>
                      <a:pt x="21532" y="40785"/>
                      <a:pt x="21511" y="40828"/>
                    </a:cubicBezTo>
                    <a:cubicBezTo>
                      <a:pt x="21277" y="41680"/>
                      <a:pt x="21149" y="42532"/>
                      <a:pt x="21064" y="43405"/>
                    </a:cubicBezTo>
                    <a:cubicBezTo>
                      <a:pt x="20978" y="44065"/>
                      <a:pt x="20893" y="44746"/>
                      <a:pt x="20829" y="45407"/>
                    </a:cubicBezTo>
                    <a:cubicBezTo>
                      <a:pt x="20744" y="46131"/>
                      <a:pt x="20680" y="46834"/>
                      <a:pt x="20638" y="47536"/>
                    </a:cubicBezTo>
                    <a:cubicBezTo>
                      <a:pt x="20531" y="49538"/>
                      <a:pt x="20510" y="51562"/>
                      <a:pt x="20552" y="53564"/>
                    </a:cubicBezTo>
                    <a:cubicBezTo>
                      <a:pt x="20552" y="54735"/>
                      <a:pt x="20595" y="55906"/>
                      <a:pt x="20638" y="57078"/>
                    </a:cubicBezTo>
                    <a:cubicBezTo>
                      <a:pt x="20723" y="58867"/>
                      <a:pt x="20829" y="60677"/>
                      <a:pt x="20936" y="62466"/>
                    </a:cubicBezTo>
                    <a:cubicBezTo>
                      <a:pt x="21021" y="63659"/>
                      <a:pt x="21149" y="64851"/>
                      <a:pt x="21255" y="66044"/>
                    </a:cubicBezTo>
                    <a:cubicBezTo>
                      <a:pt x="21340" y="66875"/>
                      <a:pt x="21426" y="67727"/>
                      <a:pt x="21511" y="68557"/>
                    </a:cubicBezTo>
                    <a:cubicBezTo>
                      <a:pt x="21617" y="69920"/>
                      <a:pt x="21724" y="71262"/>
                      <a:pt x="21830" y="72604"/>
                    </a:cubicBezTo>
                    <a:cubicBezTo>
                      <a:pt x="21894" y="73498"/>
                      <a:pt x="21958" y="74371"/>
                      <a:pt x="22001" y="75245"/>
                    </a:cubicBezTo>
                    <a:cubicBezTo>
                      <a:pt x="22086" y="76565"/>
                      <a:pt x="22192" y="77864"/>
                      <a:pt x="22256" y="79163"/>
                    </a:cubicBezTo>
                    <a:cubicBezTo>
                      <a:pt x="22299" y="79930"/>
                      <a:pt x="22320" y="80697"/>
                      <a:pt x="22341" y="81463"/>
                    </a:cubicBezTo>
                    <a:cubicBezTo>
                      <a:pt x="22192" y="81613"/>
                      <a:pt x="22001" y="81698"/>
                      <a:pt x="21830" y="81719"/>
                    </a:cubicBezTo>
                    <a:cubicBezTo>
                      <a:pt x="21660" y="81762"/>
                      <a:pt x="21511" y="81847"/>
                      <a:pt x="21340" y="81889"/>
                    </a:cubicBezTo>
                    <a:cubicBezTo>
                      <a:pt x="20978" y="81975"/>
                      <a:pt x="20595" y="82102"/>
                      <a:pt x="20212" y="82145"/>
                    </a:cubicBezTo>
                    <a:cubicBezTo>
                      <a:pt x="19253" y="82294"/>
                      <a:pt x="18316" y="82422"/>
                      <a:pt x="17358" y="82528"/>
                    </a:cubicBezTo>
                    <a:cubicBezTo>
                      <a:pt x="16314" y="82656"/>
                      <a:pt x="15292" y="82763"/>
                      <a:pt x="14248" y="82869"/>
                    </a:cubicBezTo>
                    <a:cubicBezTo>
                      <a:pt x="13439" y="82933"/>
                      <a:pt x="12608" y="82976"/>
                      <a:pt x="11799" y="83040"/>
                    </a:cubicBezTo>
                    <a:cubicBezTo>
                      <a:pt x="11203" y="83061"/>
                      <a:pt x="10628" y="83103"/>
                      <a:pt x="10053" y="83103"/>
                    </a:cubicBezTo>
                    <a:cubicBezTo>
                      <a:pt x="9222" y="83125"/>
                      <a:pt x="8391" y="83125"/>
                      <a:pt x="7561" y="83146"/>
                    </a:cubicBezTo>
                    <a:cubicBezTo>
                      <a:pt x="6049" y="83167"/>
                      <a:pt x="4537" y="83189"/>
                      <a:pt x="3024" y="83231"/>
                    </a:cubicBezTo>
                    <a:cubicBezTo>
                      <a:pt x="2258" y="83252"/>
                      <a:pt x="1512" y="83274"/>
                      <a:pt x="746" y="83316"/>
                    </a:cubicBezTo>
                    <a:lnTo>
                      <a:pt x="320" y="83316"/>
                    </a:lnTo>
                    <a:cubicBezTo>
                      <a:pt x="362" y="83167"/>
                      <a:pt x="384" y="83061"/>
                      <a:pt x="405" y="82933"/>
                    </a:cubicBezTo>
                    <a:cubicBezTo>
                      <a:pt x="767" y="81549"/>
                      <a:pt x="1129" y="80186"/>
                      <a:pt x="1448" y="78801"/>
                    </a:cubicBezTo>
                    <a:cubicBezTo>
                      <a:pt x="1853" y="77055"/>
                      <a:pt x="2236" y="75308"/>
                      <a:pt x="2577" y="73562"/>
                    </a:cubicBezTo>
                    <a:cubicBezTo>
                      <a:pt x="2982" y="71518"/>
                      <a:pt x="3344" y="69473"/>
                      <a:pt x="3749" y="67428"/>
                    </a:cubicBezTo>
                    <a:cubicBezTo>
                      <a:pt x="4260" y="64915"/>
                      <a:pt x="4792" y="62402"/>
                      <a:pt x="5367" y="59889"/>
                    </a:cubicBezTo>
                    <a:cubicBezTo>
                      <a:pt x="5772" y="58185"/>
                      <a:pt x="6134" y="56503"/>
                      <a:pt x="6496" y="54799"/>
                    </a:cubicBezTo>
                    <a:cubicBezTo>
                      <a:pt x="6688" y="53947"/>
                      <a:pt x="6858" y="53095"/>
                      <a:pt x="7028" y="52243"/>
                    </a:cubicBezTo>
                    <a:cubicBezTo>
                      <a:pt x="7177" y="51583"/>
                      <a:pt x="7241" y="50923"/>
                      <a:pt x="7284" y="50263"/>
                    </a:cubicBezTo>
                    <a:cubicBezTo>
                      <a:pt x="7305" y="49900"/>
                      <a:pt x="7263" y="49538"/>
                      <a:pt x="7220" y="49176"/>
                    </a:cubicBezTo>
                    <a:cubicBezTo>
                      <a:pt x="7177" y="48750"/>
                      <a:pt x="7135" y="48346"/>
                      <a:pt x="7092" y="47920"/>
                    </a:cubicBezTo>
                    <a:cubicBezTo>
                      <a:pt x="7028" y="46876"/>
                      <a:pt x="7199" y="45875"/>
                      <a:pt x="7561" y="44896"/>
                    </a:cubicBezTo>
                    <a:cubicBezTo>
                      <a:pt x="7710" y="44555"/>
                      <a:pt x="7859" y="44214"/>
                      <a:pt x="7987" y="43873"/>
                    </a:cubicBezTo>
                    <a:cubicBezTo>
                      <a:pt x="8370" y="43000"/>
                      <a:pt x="8647" y="42127"/>
                      <a:pt x="8775" y="41190"/>
                    </a:cubicBezTo>
                    <a:cubicBezTo>
                      <a:pt x="8903" y="40423"/>
                      <a:pt x="8945" y="39656"/>
                      <a:pt x="8924" y="38890"/>
                    </a:cubicBezTo>
                    <a:cubicBezTo>
                      <a:pt x="8903" y="37590"/>
                      <a:pt x="8711" y="36334"/>
                      <a:pt x="8434" y="35077"/>
                    </a:cubicBezTo>
                    <a:cubicBezTo>
                      <a:pt x="8029" y="33161"/>
                      <a:pt x="7625" y="31222"/>
                      <a:pt x="7156" y="29306"/>
                    </a:cubicBezTo>
                    <a:cubicBezTo>
                      <a:pt x="6858" y="28177"/>
                      <a:pt x="6539" y="27027"/>
                      <a:pt x="6262" y="25877"/>
                    </a:cubicBezTo>
                    <a:cubicBezTo>
                      <a:pt x="6113" y="25302"/>
                      <a:pt x="5985" y="24705"/>
                      <a:pt x="5857" y="24109"/>
                    </a:cubicBezTo>
                    <a:cubicBezTo>
                      <a:pt x="5772" y="23726"/>
                      <a:pt x="5687" y="23342"/>
                      <a:pt x="5580" y="22959"/>
                    </a:cubicBezTo>
                    <a:cubicBezTo>
                      <a:pt x="5367" y="22128"/>
                      <a:pt x="5133" y="21298"/>
                      <a:pt x="4899" y="20467"/>
                    </a:cubicBezTo>
                    <a:cubicBezTo>
                      <a:pt x="4728" y="19871"/>
                      <a:pt x="4643" y="19253"/>
                      <a:pt x="4515" y="18636"/>
                    </a:cubicBezTo>
                    <a:cubicBezTo>
                      <a:pt x="4409" y="18061"/>
                      <a:pt x="4387" y="17507"/>
                      <a:pt x="4387" y="16932"/>
                    </a:cubicBezTo>
                    <a:cubicBezTo>
                      <a:pt x="4409" y="16208"/>
                      <a:pt x="4643" y="15590"/>
                      <a:pt x="5112" y="15036"/>
                    </a:cubicBezTo>
                    <a:cubicBezTo>
                      <a:pt x="5665" y="14397"/>
                      <a:pt x="6262" y="13801"/>
                      <a:pt x="6901" y="13247"/>
                    </a:cubicBezTo>
                    <a:cubicBezTo>
                      <a:pt x="7795" y="12481"/>
                      <a:pt x="8583" y="11650"/>
                      <a:pt x="9286" y="10713"/>
                    </a:cubicBezTo>
                    <a:cubicBezTo>
                      <a:pt x="10074" y="9669"/>
                      <a:pt x="10990" y="8754"/>
                      <a:pt x="11991" y="7902"/>
                    </a:cubicBezTo>
                    <a:cubicBezTo>
                      <a:pt x="12907" y="7114"/>
                      <a:pt x="13822" y="6347"/>
                      <a:pt x="14738" y="5580"/>
                    </a:cubicBezTo>
                    <a:cubicBezTo>
                      <a:pt x="14951" y="5410"/>
                      <a:pt x="15185" y="5239"/>
                      <a:pt x="15441" y="5069"/>
                    </a:cubicBezTo>
                    <a:cubicBezTo>
                      <a:pt x="15633" y="4941"/>
                      <a:pt x="15867" y="4835"/>
                      <a:pt x="16080" y="4728"/>
                    </a:cubicBezTo>
                    <a:cubicBezTo>
                      <a:pt x="16279" y="4640"/>
                      <a:pt x="16484" y="4603"/>
                      <a:pt x="16691" y="4603"/>
                    </a:cubicBezTo>
                    <a:close/>
                    <a:moveTo>
                      <a:pt x="42808" y="0"/>
                    </a:moveTo>
                    <a:cubicBezTo>
                      <a:pt x="42233" y="0"/>
                      <a:pt x="41722" y="235"/>
                      <a:pt x="41360" y="682"/>
                    </a:cubicBezTo>
                    <a:cubicBezTo>
                      <a:pt x="41147" y="937"/>
                      <a:pt x="40955" y="1235"/>
                      <a:pt x="40785" y="1512"/>
                    </a:cubicBezTo>
                    <a:cubicBezTo>
                      <a:pt x="40274" y="2300"/>
                      <a:pt x="39827" y="3110"/>
                      <a:pt x="39401" y="3940"/>
                    </a:cubicBezTo>
                    <a:cubicBezTo>
                      <a:pt x="39103" y="4537"/>
                      <a:pt x="38783" y="5112"/>
                      <a:pt x="38464" y="5687"/>
                    </a:cubicBezTo>
                    <a:cubicBezTo>
                      <a:pt x="38421" y="5772"/>
                      <a:pt x="38357" y="5857"/>
                      <a:pt x="38293" y="5942"/>
                    </a:cubicBezTo>
                    <a:cubicBezTo>
                      <a:pt x="37995" y="5942"/>
                      <a:pt x="37676" y="5964"/>
                      <a:pt x="37377" y="5964"/>
                    </a:cubicBezTo>
                    <a:cubicBezTo>
                      <a:pt x="37101" y="5964"/>
                      <a:pt x="36802" y="5964"/>
                      <a:pt x="36526" y="5942"/>
                    </a:cubicBezTo>
                    <a:cubicBezTo>
                      <a:pt x="36426" y="5942"/>
                      <a:pt x="36324" y="5945"/>
                      <a:pt x="36222" y="5945"/>
                    </a:cubicBezTo>
                    <a:cubicBezTo>
                      <a:pt x="36017" y="5945"/>
                      <a:pt x="35809" y="5935"/>
                      <a:pt x="35610" y="5878"/>
                    </a:cubicBezTo>
                    <a:cubicBezTo>
                      <a:pt x="35610" y="5665"/>
                      <a:pt x="35588" y="5452"/>
                      <a:pt x="35610" y="5261"/>
                    </a:cubicBezTo>
                    <a:cubicBezTo>
                      <a:pt x="35631" y="5005"/>
                      <a:pt x="35503" y="4856"/>
                      <a:pt x="35290" y="4750"/>
                    </a:cubicBezTo>
                    <a:cubicBezTo>
                      <a:pt x="35205" y="4728"/>
                      <a:pt x="35120" y="4686"/>
                      <a:pt x="35035" y="4664"/>
                    </a:cubicBezTo>
                    <a:cubicBezTo>
                      <a:pt x="34673" y="4579"/>
                      <a:pt x="34311" y="4494"/>
                      <a:pt x="33949" y="4430"/>
                    </a:cubicBezTo>
                    <a:cubicBezTo>
                      <a:pt x="33075" y="4260"/>
                      <a:pt x="32181" y="4238"/>
                      <a:pt x="31286" y="4238"/>
                    </a:cubicBezTo>
                    <a:cubicBezTo>
                      <a:pt x="30711" y="4238"/>
                      <a:pt x="30136" y="4281"/>
                      <a:pt x="29583" y="4430"/>
                    </a:cubicBezTo>
                    <a:cubicBezTo>
                      <a:pt x="29412" y="4473"/>
                      <a:pt x="29242" y="4515"/>
                      <a:pt x="29071" y="4579"/>
                    </a:cubicBezTo>
                    <a:cubicBezTo>
                      <a:pt x="28944" y="4643"/>
                      <a:pt x="28880" y="4728"/>
                      <a:pt x="28880" y="4899"/>
                    </a:cubicBezTo>
                    <a:cubicBezTo>
                      <a:pt x="28880" y="5474"/>
                      <a:pt x="28858" y="6070"/>
                      <a:pt x="28837" y="6666"/>
                    </a:cubicBezTo>
                    <a:cubicBezTo>
                      <a:pt x="28837" y="6730"/>
                      <a:pt x="28816" y="6794"/>
                      <a:pt x="28816" y="6879"/>
                    </a:cubicBezTo>
                    <a:lnTo>
                      <a:pt x="28624" y="6879"/>
                    </a:lnTo>
                    <a:cubicBezTo>
                      <a:pt x="28560" y="6879"/>
                      <a:pt x="28496" y="6858"/>
                      <a:pt x="28433" y="6837"/>
                    </a:cubicBezTo>
                    <a:cubicBezTo>
                      <a:pt x="28433" y="6752"/>
                      <a:pt x="28433" y="6688"/>
                      <a:pt x="28433" y="6602"/>
                    </a:cubicBezTo>
                    <a:cubicBezTo>
                      <a:pt x="28475" y="6240"/>
                      <a:pt x="28496" y="5857"/>
                      <a:pt x="28539" y="5495"/>
                    </a:cubicBezTo>
                    <a:cubicBezTo>
                      <a:pt x="28560" y="5282"/>
                      <a:pt x="28518" y="5197"/>
                      <a:pt x="28326" y="5133"/>
                    </a:cubicBezTo>
                    <a:cubicBezTo>
                      <a:pt x="28177" y="5069"/>
                      <a:pt x="28007" y="5048"/>
                      <a:pt x="27836" y="5005"/>
                    </a:cubicBezTo>
                    <a:cubicBezTo>
                      <a:pt x="27794" y="4995"/>
                      <a:pt x="27746" y="4995"/>
                      <a:pt x="27695" y="4995"/>
                    </a:cubicBezTo>
                    <a:cubicBezTo>
                      <a:pt x="27644" y="4995"/>
                      <a:pt x="27591" y="4995"/>
                      <a:pt x="27538" y="4984"/>
                    </a:cubicBezTo>
                    <a:cubicBezTo>
                      <a:pt x="27581" y="4899"/>
                      <a:pt x="27666" y="4899"/>
                      <a:pt x="27730" y="4877"/>
                    </a:cubicBezTo>
                    <a:cubicBezTo>
                      <a:pt x="27900" y="4813"/>
                      <a:pt x="28070" y="4771"/>
                      <a:pt x="28241" y="4707"/>
                    </a:cubicBezTo>
                    <a:cubicBezTo>
                      <a:pt x="28475" y="4643"/>
                      <a:pt x="28709" y="4515"/>
                      <a:pt x="28901" y="4345"/>
                    </a:cubicBezTo>
                    <a:cubicBezTo>
                      <a:pt x="29242" y="4068"/>
                      <a:pt x="29370" y="3685"/>
                      <a:pt x="29306" y="3237"/>
                    </a:cubicBezTo>
                    <a:cubicBezTo>
                      <a:pt x="29284" y="3024"/>
                      <a:pt x="29157" y="2833"/>
                      <a:pt x="28965" y="2726"/>
                    </a:cubicBezTo>
                    <a:cubicBezTo>
                      <a:pt x="28795" y="2641"/>
                      <a:pt x="28624" y="2535"/>
                      <a:pt x="28433" y="2471"/>
                    </a:cubicBezTo>
                    <a:cubicBezTo>
                      <a:pt x="27623" y="2173"/>
                      <a:pt x="26771" y="1896"/>
                      <a:pt x="25898" y="1747"/>
                    </a:cubicBezTo>
                    <a:cubicBezTo>
                      <a:pt x="24897" y="1555"/>
                      <a:pt x="23896" y="1363"/>
                      <a:pt x="22895" y="1108"/>
                    </a:cubicBezTo>
                    <a:cubicBezTo>
                      <a:pt x="22399" y="993"/>
                      <a:pt x="21885" y="913"/>
                      <a:pt x="21385" y="913"/>
                    </a:cubicBezTo>
                    <a:cubicBezTo>
                      <a:pt x="21327" y="913"/>
                      <a:pt x="21270" y="914"/>
                      <a:pt x="21213" y="916"/>
                    </a:cubicBezTo>
                    <a:cubicBezTo>
                      <a:pt x="20425" y="937"/>
                      <a:pt x="19658" y="1023"/>
                      <a:pt x="18912" y="1235"/>
                    </a:cubicBezTo>
                    <a:cubicBezTo>
                      <a:pt x="18039" y="1470"/>
                      <a:pt x="17166" y="1598"/>
                      <a:pt x="16272" y="1683"/>
                    </a:cubicBezTo>
                    <a:cubicBezTo>
                      <a:pt x="15910" y="1704"/>
                      <a:pt x="15547" y="1747"/>
                      <a:pt x="15207" y="1853"/>
                    </a:cubicBezTo>
                    <a:cubicBezTo>
                      <a:pt x="14376" y="2066"/>
                      <a:pt x="13716" y="2556"/>
                      <a:pt x="13247" y="3259"/>
                    </a:cubicBezTo>
                    <a:cubicBezTo>
                      <a:pt x="13013" y="3578"/>
                      <a:pt x="12843" y="3919"/>
                      <a:pt x="12672" y="4260"/>
                    </a:cubicBezTo>
                    <a:cubicBezTo>
                      <a:pt x="12417" y="4813"/>
                      <a:pt x="12161" y="5389"/>
                      <a:pt x="11927" y="5942"/>
                    </a:cubicBezTo>
                    <a:cubicBezTo>
                      <a:pt x="11501" y="7028"/>
                      <a:pt x="10947" y="8029"/>
                      <a:pt x="10351" y="9009"/>
                    </a:cubicBezTo>
                    <a:cubicBezTo>
                      <a:pt x="10266" y="9137"/>
                      <a:pt x="10159" y="9286"/>
                      <a:pt x="10053" y="9414"/>
                    </a:cubicBezTo>
                    <a:cubicBezTo>
                      <a:pt x="9754" y="9776"/>
                      <a:pt x="9456" y="10138"/>
                      <a:pt x="9158" y="10521"/>
                    </a:cubicBezTo>
                    <a:cubicBezTo>
                      <a:pt x="8519" y="11331"/>
                      <a:pt x="7816" y="12119"/>
                      <a:pt x="7028" y="12821"/>
                    </a:cubicBezTo>
                    <a:cubicBezTo>
                      <a:pt x="6432" y="13354"/>
                      <a:pt x="5878" y="13886"/>
                      <a:pt x="5325" y="14461"/>
                    </a:cubicBezTo>
                    <a:cubicBezTo>
                      <a:pt x="5154" y="14653"/>
                      <a:pt x="4984" y="14823"/>
                      <a:pt x="4835" y="15036"/>
                    </a:cubicBezTo>
                    <a:cubicBezTo>
                      <a:pt x="4473" y="15484"/>
                      <a:pt x="4238" y="15995"/>
                      <a:pt x="4196" y="16591"/>
                    </a:cubicBezTo>
                    <a:cubicBezTo>
                      <a:pt x="4132" y="17060"/>
                      <a:pt x="4132" y="17549"/>
                      <a:pt x="4196" y="18039"/>
                    </a:cubicBezTo>
                    <a:cubicBezTo>
                      <a:pt x="4281" y="18614"/>
                      <a:pt x="4387" y="19211"/>
                      <a:pt x="4494" y="19786"/>
                    </a:cubicBezTo>
                    <a:cubicBezTo>
                      <a:pt x="4664" y="20574"/>
                      <a:pt x="4920" y="21319"/>
                      <a:pt x="5154" y="22086"/>
                    </a:cubicBezTo>
                    <a:cubicBezTo>
                      <a:pt x="5239" y="22384"/>
                      <a:pt x="5346" y="22703"/>
                      <a:pt x="5410" y="23023"/>
                    </a:cubicBezTo>
                    <a:cubicBezTo>
                      <a:pt x="5687" y="24365"/>
                      <a:pt x="5964" y="25728"/>
                      <a:pt x="6326" y="27048"/>
                    </a:cubicBezTo>
                    <a:cubicBezTo>
                      <a:pt x="6539" y="27815"/>
                      <a:pt x="6730" y="28582"/>
                      <a:pt x="6922" y="29370"/>
                    </a:cubicBezTo>
                    <a:cubicBezTo>
                      <a:pt x="7412" y="31265"/>
                      <a:pt x="7816" y="33203"/>
                      <a:pt x="8221" y="35120"/>
                    </a:cubicBezTo>
                    <a:cubicBezTo>
                      <a:pt x="8477" y="36377"/>
                      <a:pt x="8668" y="37633"/>
                      <a:pt x="8690" y="38932"/>
                    </a:cubicBezTo>
                    <a:cubicBezTo>
                      <a:pt x="8711" y="39678"/>
                      <a:pt x="8690" y="40423"/>
                      <a:pt x="8562" y="41168"/>
                    </a:cubicBezTo>
                    <a:cubicBezTo>
                      <a:pt x="8413" y="42042"/>
                      <a:pt x="8157" y="42894"/>
                      <a:pt x="7816" y="43703"/>
                    </a:cubicBezTo>
                    <a:cubicBezTo>
                      <a:pt x="7646" y="44086"/>
                      <a:pt x="7497" y="44470"/>
                      <a:pt x="7348" y="44874"/>
                    </a:cubicBezTo>
                    <a:cubicBezTo>
                      <a:pt x="6986" y="45811"/>
                      <a:pt x="6794" y="46770"/>
                      <a:pt x="6879" y="47792"/>
                    </a:cubicBezTo>
                    <a:cubicBezTo>
                      <a:pt x="6901" y="48175"/>
                      <a:pt x="6943" y="48580"/>
                      <a:pt x="6965" y="48985"/>
                    </a:cubicBezTo>
                    <a:cubicBezTo>
                      <a:pt x="7007" y="49389"/>
                      <a:pt x="7050" y="49815"/>
                      <a:pt x="7050" y="50241"/>
                    </a:cubicBezTo>
                    <a:cubicBezTo>
                      <a:pt x="7028" y="50901"/>
                      <a:pt x="6943" y="51540"/>
                      <a:pt x="6815" y="52179"/>
                    </a:cubicBezTo>
                    <a:cubicBezTo>
                      <a:pt x="6645" y="53053"/>
                      <a:pt x="6475" y="53904"/>
                      <a:pt x="6283" y="54778"/>
                    </a:cubicBezTo>
                    <a:cubicBezTo>
                      <a:pt x="5900" y="56460"/>
                      <a:pt x="5538" y="58164"/>
                      <a:pt x="5154" y="59868"/>
                    </a:cubicBezTo>
                    <a:cubicBezTo>
                      <a:pt x="4622" y="62147"/>
                      <a:pt x="4111" y="64447"/>
                      <a:pt x="3663" y="66768"/>
                    </a:cubicBezTo>
                    <a:cubicBezTo>
                      <a:pt x="3301" y="68642"/>
                      <a:pt x="2961" y="70538"/>
                      <a:pt x="2577" y="72433"/>
                    </a:cubicBezTo>
                    <a:cubicBezTo>
                      <a:pt x="2173" y="74435"/>
                      <a:pt x="1768" y="76437"/>
                      <a:pt x="1321" y="78439"/>
                    </a:cubicBezTo>
                    <a:cubicBezTo>
                      <a:pt x="937" y="80079"/>
                      <a:pt x="575" y="81719"/>
                      <a:pt x="43" y="83316"/>
                    </a:cubicBezTo>
                    <a:cubicBezTo>
                      <a:pt x="0" y="83402"/>
                      <a:pt x="64" y="83508"/>
                      <a:pt x="171" y="83508"/>
                    </a:cubicBezTo>
                    <a:cubicBezTo>
                      <a:pt x="224" y="83519"/>
                      <a:pt x="282" y="83524"/>
                      <a:pt x="341" y="83524"/>
                    </a:cubicBezTo>
                    <a:cubicBezTo>
                      <a:pt x="400" y="83524"/>
                      <a:pt x="458" y="83519"/>
                      <a:pt x="511" y="83508"/>
                    </a:cubicBezTo>
                    <a:cubicBezTo>
                      <a:pt x="724" y="83508"/>
                      <a:pt x="959" y="83487"/>
                      <a:pt x="1193" y="83487"/>
                    </a:cubicBezTo>
                    <a:cubicBezTo>
                      <a:pt x="2428" y="83444"/>
                      <a:pt x="3663" y="83402"/>
                      <a:pt x="4877" y="83380"/>
                    </a:cubicBezTo>
                    <a:cubicBezTo>
                      <a:pt x="6027" y="83359"/>
                      <a:pt x="7177" y="83338"/>
                      <a:pt x="8328" y="83338"/>
                    </a:cubicBezTo>
                    <a:cubicBezTo>
                      <a:pt x="9563" y="83338"/>
                      <a:pt x="10798" y="83316"/>
                      <a:pt x="12033" y="83231"/>
                    </a:cubicBezTo>
                    <a:cubicBezTo>
                      <a:pt x="13290" y="83125"/>
                      <a:pt x="14568" y="83018"/>
                      <a:pt x="15846" y="82890"/>
                    </a:cubicBezTo>
                    <a:cubicBezTo>
                      <a:pt x="17273" y="82763"/>
                      <a:pt x="18678" y="82571"/>
                      <a:pt x="20084" y="82379"/>
                    </a:cubicBezTo>
                    <a:cubicBezTo>
                      <a:pt x="20701" y="82294"/>
                      <a:pt x="21298" y="82166"/>
                      <a:pt x="21873" y="81932"/>
                    </a:cubicBezTo>
                    <a:cubicBezTo>
                      <a:pt x="22086" y="81847"/>
                      <a:pt x="22299" y="81762"/>
                      <a:pt x="22533" y="81676"/>
                    </a:cubicBezTo>
                    <a:lnTo>
                      <a:pt x="22533" y="81293"/>
                    </a:lnTo>
                    <a:cubicBezTo>
                      <a:pt x="22533" y="79632"/>
                      <a:pt x="22384" y="77992"/>
                      <a:pt x="22277" y="76331"/>
                    </a:cubicBezTo>
                    <a:cubicBezTo>
                      <a:pt x="22256" y="75947"/>
                      <a:pt x="22235" y="75564"/>
                      <a:pt x="22214" y="75181"/>
                    </a:cubicBezTo>
                    <a:cubicBezTo>
                      <a:pt x="22150" y="74180"/>
                      <a:pt x="22086" y="73200"/>
                      <a:pt x="22022" y="72199"/>
                    </a:cubicBezTo>
                    <a:cubicBezTo>
                      <a:pt x="21958" y="71390"/>
                      <a:pt x="21894" y="70602"/>
                      <a:pt x="21830" y="69792"/>
                    </a:cubicBezTo>
                    <a:cubicBezTo>
                      <a:pt x="21745" y="68898"/>
                      <a:pt x="21660" y="68025"/>
                      <a:pt x="21575" y="67152"/>
                    </a:cubicBezTo>
                    <a:cubicBezTo>
                      <a:pt x="21489" y="66342"/>
                      <a:pt x="21404" y="65512"/>
                      <a:pt x="21340" y="64702"/>
                    </a:cubicBezTo>
                    <a:cubicBezTo>
                      <a:pt x="21255" y="63637"/>
                      <a:pt x="21149" y="62573"/>
                      <a:pt x="21085" y="61529"/>
                    </a:cubicBezTo>
                    <a:cubicBezTo>
                      <a:pt x="21000" y="60294"/>
                      <a:pt x="20936" y="59058"/>
                      <a:pt x="20872" y="57823"/>
                    </a:cubicBezTo>
                    <a:cubicBezTo>
                      <a:pt x="20851" y="57142"/>
                      <a:pt x="20808" y="56460"/>
                      <a:pt x="20787" y="55757"/>
                    </a:cubicBezTo>
                    <a:cubicBezTo>
                      <a:pt x="20744" y="53777"/>
                      <a:pt x="20701" y="51796"/>
                      <a:pt x="20765" y="49815"/>
                    </a:cubicBezTo>
                    <a:cubicBezTo>
                      <a:pt x="20787" y="48601"/>
                      <a:pt x="20829" y="47387"/>
                      <a:pt x="20957" y="46173"/>
                    </a:cubicBezTo>
                    <a:cubicBezTo>
                      <a:pt x="21064" y="45023"/>
                      <a:pt x="21234" y="43873"/>
                      <a:pt x="21340" y="42702"/>
                    </a:cubicBezTo>
                    <a:cubicBezTo>
                      <a:pt x="21468" y="41552"/>
                      <a:pt x="21830" y="40466"/>
                      <a:pt x="22427" y="39465"/>
                    </a:cubicBezTo>
                    <a:cubicBezTo>
                      <a:pt x="22831" y="38783"/>
                      <a:pt x="23172" y="38102"/>
                      <a:pt x="23491" y="37377"/>
                    </a:cubicBezTo>
                    <a:cubicBezTo>
                      <a:pt x="23854" y="36547"/>
                      <a:pt x="24301" y="35759"/>
                      <a:pt x="24833" y="35013"/>
                    </a:cubicBezTo>
                    <a:cubicBezTo>
                      <a:pt x="25067" y="34737"/>
                      <a:pt x="25238" y="34417"/>
                      <a:pt x="25451" y="34119"/>
                    </a:cubicBezTo>
                    <a:cubicBezTo>
                      <a:pt x="25493" y="34034"/>
                      <a:pt x="25557" y="33927"/>
                      <a:pt x="25621" y="33821"/>
                    </a:cubicBezTo>
                    <a:cubicBezTo>
                      <a:pt x="25685" y="33927"/>
                      <a:pt x="25749" y="33991"/>
                      <a:pt x="25792" y="34076"/>
                    </a:cubicBezTo>
                    <a:cubicBezTo>
                      <a:pt x="26068" y="34545"/>
                      <a:pt x="26431" y="34950"/>
                      <a:pt x="26878" y="35226"/>
                    </a:cubicBezTo>
                    <a:cubicBezTo>
                      <a:pt x="27219" y="35461"/>
                      <a:pt x="27581" y="35588"/>
                      <a:pt x="27985" y="35631"/>
                    </a:cubicBezTo>
                    <a:cubicBezTo>
                      <a:pt x="28032" y="35637"/>
                      <a:pt x="28077" y="35640"/>
                      <a:pt x="28121" y="35640"/>
                    </a:cubicBezTo>
                    <a:cubicBezTo>
                      <a:pt x="28378" y="35640"/>
                      <a:pt x="28591" y="35536"/>
                      <a:pt x="28773" y="35354"/>
                    </a:cubicBezTo>
                    <a:cubicBezTo>
                      <a:pt x="29008" y="35120"/>
                      <a:pt x="29135" y="34822"/>
                      <a:pt x="29199" y="34524"/>
                    </a:cubicBezTo>
                    <a:cubicBezTo>
                      <a:pt x="29306" y="33991"/>
                      <a:pt x="29348" y="33459"/>
                      <a:pt x="29348" y="32926"/>
                    </a:cubicBezTo>
                    <a:cubicBezTo>
                      <a:pt x="29348" y="31776"/>
                      <a:pt x="29327" y="30605"/>
                      <a:pt x="29221" y="29455"/>
                    </a:cubicBezTo>
                    <a:cubicBezTo>
                      <a:pt x="29221" y="29433"/>
                      <a:pt x="29221" y="29391"/>
                      <a:pt x="29242" y="29306"/>
                    </a:cubicBezTo>
                    <a:cubicBezTo>
                      <a:pt x="29710" y="29348"/>
                      <a:pt x="30179" y="29412"/>
                      <a:pt x="30626" y="29476"/>
                    </a:cubicBezTo>
                    <a:cubicBezTo>
                      <a:pt x="31052" y="29519"/>
                      <a:pt x="31478" y="29604"/>
                      <a:pt x="31925" y="29646"/>
                    </a:cubicBezTo>
                    <a:cubicBezTo>
                      <a:pt x="32884" y="29732"/>
                      <a:pt x="33863" y="29796"/>
                      <a:pt x="34843" y="29796"/>
                    </a:cubicBezTo>
                    <a:cubicBezTo>
                      <a:pt x="35056" y="29788"/>
                      <a:pt x="35269" y="29786"/>
                      <a:pt x="35483" y="29786"/>
                    </a:cubicBezTo>
                    <a:cubicBezTo>
                      <a:pt x="35910" y="29786"/>
                      <a:pt x="36341" y="29796"/>
                      <a:pt x="36781" y="29796"/>
                    </a:cubicBezTo>
                    <a:cubicBezTo>
                      <a:pt x="36952" y="29796"/>
                      <a:pt x="37101" y="29838"/>
                      <a:pt x="37250" y="29902"/>
                    </a:cubicBezTo>
                    <a:cubicBezTo>
                      <a:pt x="37527" y="30030"/>
                      <a:pt x="37803" y="30136"/>
                      <a:pt x="38080" y="30222"/>
                    </a:cubicBezTo>
                    <a:cubicBezTo>
                      <a:pt x="38677" y="30371"/>
                      <a:pt x="39294" y="30520"/>
                      <a:pt x="39891" y="30669"/>
                    </a:cubicBezTo>
                    <a:cubicBezTo>
                      <a:pt x="40568" y="30834"/>
                      <a:pt x="41257" y="30897"/>
                      <a:pt x="41950" y="30897"/>
                    </a:cubicBezTo>
                    <a:cubicBezTo>
                      <a:pt x="42151" y="30897"/>
                      <a:pt x="42352" y="30891"/>
                      <a:pt x="42553" y="30882"/>
                    </a:cubicBezTo>
                    <a:cubicBezTo>
                      <a:pt x="42702" y="30882"/>
                      <a:pt x="42830" y="30860"/>
                      <a:pt x="42957" y="30839"/>
                    </a:cubicBezTo>
                    <a:cubicBezTo>
                      <a:pt x="43383" y="30754"/>
                      <a:pt x="43809" y="30669"/>
                      <a:pt x="44235" y="30584"/>
                    </a:cubicBezTo>
                    <a:cubicBezTo>
                      <a:pt x="45109" y="30392"/>
                      <a:pt x="45982" y="30200"/>
                      <a:pt x="46812" y="29859"/>
                    </a:cubicBezTo>
                    <a:cubicBezTo>
                      <a:pt x="46926" y="29803"/>
                      <a:pt x="47030" y="29793"/>
                      <a:pt x="47137" y="29793"/>
                    </a:cubicBezTo>
                    <a:cubicBezTo>
                      <a:pt x="47191" y="29793"/>
                      <a:pt x="47245" y="29796"/>
                      <a:pt x="47302" y="29796"/>
                    </a:cubicBezTo>
                    <a:cubicBezTo>
                      <a:pt x="48303" y="29817"/>
                      <a:pt x="49304" y="29859"/>
                      <a:pt x="50305" y="29902"/>
                    </a:cubicBezTo>
                    <a:cubicBezTo>
                      <a:pt x="50513" y="29912"/>
                      <a:pt x="50720" y="29916"/>
                      <a:pt x="50926" y="29916"/>
                    </a:cubicBezTo>
                    <a:cubicBezTo>
                      <a:pt x="51606" y="29916"/>
                      <a:pt x="52276" y="29871"/>
                      <a:pt x="52946" y="29838"/>
                    </a:cubicBezTo>
                    <a:cubicBezTo>
                      <a:pt x="53507" y="29807"/>
                      <a:pt x="54057" y="29787"/>
                      <a:pt x="54604" y="29787"/>
                    </a:cubicBezTo>
                    <a:cubicBezTo>
                      <a:pt x="54804" y="29787"/>
                      <a:pt x="55004" y="29790"/>
                      <a:pt x="55204" y="29796"/>
                    </a:cubicBezTo>
                    <a:cubicBezTo>
                      <a:pt x="56439" y="29817"/>
                      <a:pt x="57695" y="29838"/>
                      <a:pt x="58931" y="29881"/>
                    </a:cubicBezTo>
                    <a:cubicBezTo>
                      <a:pt x="59378" y="29881"/>
                      <a:pt x="59825" y="29923"/>
                      <a:pt x="60272" y="29945"/>
                    </a:cubicBezTo>
                    <a:cubicBezTo>
                      <a:pt x="60379" y="29945"/>
                      <a:pt x="60464" y="29945"/>
                      <a:pt x="60571" y="29966"/>
                    </a:cubicBezTo>
                    <a:cubicBezTo>
                      <a:pt x="60805" y="29966"/>
                      <a:pt x="61018" y="29881"/>
                      <a:pt x="61210" y="29753"/>
                    </a:cubicBezTo>
                    <a:cubicBezTo>
                      <a:pt x="61359" y="29646"/>
                      <a:pt x="61444" y="29497"/>
                      <a:pt x="61465" y="29306"/>
                    </a:cubicBezTo>
                    <a:cubicBezTo>
                      <a:pt x="61550" y="28347"/>
                      <a:pt x="61572" y="27389"/>
                      <a:pt x="61550" y="26431"/>
                    </a:cubicBezTo>
                    <a:cubicBezTo>
                      <a:pt x="61529" y="24301"/>
                      <a:pt x="61422" y="22171"/>
                      <a:pt x="61359" y="20020"/>
                    </a:cubicBezTo>
                    <a:cubicBezTo>
                      <a:pt x="61337" y="19275"/>
                      <a:pt x="61295" y="18529"/>
                      <a:pt x="61273" y="17784"/>
                    </a:cubicBezTo>
                    <a:cubicBezTo>
                      <a:pt x="61231" y="16676"/>
                      <a:pt x="61210" y="15547"/>
                      <a:pt x="61167" y="14440"/>
                    </a:cubicBezTo>
                    <a:cubicBezTo>
                      <a:pt x="61167" y="14099"/>
                      <a:pt x="61167" y="13758"/>
                      <a:pt x="61146" y="13439"/>
                    </a:cubicBezTo>
                    <a:cubicBezTo>
                      <a:pt x="61082" y="12012"/>
                      <a:pt x="61167" y="10606"/>
                      <a:pt x="61210" y="9201"/>
                    </a:cubicBezTo>
                    <a:cubicBezTo>
                      <a:pt x="61231" y="8903"/>
                      <a:pt x="61188" y="8604"/>
                      <a:pt x="61188" y="8328"/>
                    </a:cubicBezTo>
                    <a:cubicBezTo>
                      <a:pt x="61188" y="8264"/>
                      <a:pt x="61167" y="8200"/>
                      <a:pt x="61146" y="8157"/>
                    </a:cubicBezTo>
                    <a:cubicBezTo>
                      <a:pt x="61124" y="8093"/>
                      <a:pt x="61082" y="8029"/>
                      <a:pt x="61018" y="7966"/>
                    </a:cubicBezTo>
                    <a:cubicBezTo>
                      <a:pt x="61231" y="7774"/>
                      <a:pt x="61295" y="7540"/>
                      <a:pt x="61316" y="7284"/>
                    </a:cubicBezTo>
                    <a:cubicBezTo>
                      <a:pt x="61380" y="6773"/>
                      <a:pt x="61444" y="6283"/>
                      <a:pt x="61465" y="5772"/>
                    </a:cubicBezTo>
                    <a:cubicBezTo>
                      <a:pt x="61486" y="5005"/>
                      <a:pt x="61486" y="4238"/>
                      <a:pt x="61486" y="3493"/>
                    </a:cubicBezTo>
                    <a:cubicBezTo>
                      <a:pt x="61486" y="3067"/>
                      <a:pt x="61486" y="2662"/>
                      <a:pt x="61444" y="2258"/>
                    </a:cubicBezTo>
                    <a:cubicBezTo>
                      <a:pt x="61422" y="1811"/>
                      <a:pt x="61316" y="1363"/>
                      <a:pt x="61146" y="959"/>
                    </a:cubicBezTo>
                    <a:cubicBezTo>
                      <a:pt x="60933" y="511"/>
                      <a:pt x="60613" y="235"/>
                      <a:pt x="60145" y="149"/>
                    </a:cubicBezTo>
                    <a:cubicBezTo>
                      <a:pt x="59953" y="107"/>
                      <a:pt x="59761" y="64"/>
                      <a:pt x="59570" y="64"/>
                    </a:cubicBezTo>
                    <a:cubicBezTo>
                      <a:pt x="58931" y="22"/>
                      <a:pt x="58313" y="0"/>
                      <a:pt x="57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9"/>
              <p:cNvSpPr/>
              <p:nvPr/>
            </p:nvSpPr>
            <p:spPr>
              <a:xfrm>
                <a:off x="3233223" y="1467290"/>
                <a:ext cx="685019" cy="371500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6561" extrusionOk="0">
                    <a:moveTo>
                      <a:pt x="10354" y="269"/>
                    </a:moveTo>
                    <a:cubicBezTo>
                      <a:pt x="10376" y="269"/>
                      <a:pt x="10396" y="271"/>
                      <a:pt x="10415" y="278"/>
                    </a:cubicBezTo>
                    <a:cubicBezTo>
                      <a:pt x="10586" y="299"/>
                      <a:pt x="10777" y="320"/>
                      <a:pt x="10948" y="384"/>
                    </a:cubicBezTo>
                    <a:cubicBezTo>
                      <a:pt x="11267" y="469"/>
                      <a:pt x="11523" y="682"/>
                      <a:pt x="11650" y="1002"/>
                    </a:cubicBezTo>
                    <a:cubicBezTo>
                      <a:pt x="11714" y="1215"/>
                      <a:pt x="11778" y="1449"/>
                      <a:pt x="11800" y="1662"/>
                    </a:cubicBezTo>
                    <a:cubicBezTo>
                      <a:pt x="11906" y="2642"/>
                      <a:pt x="11949" y="3621"/>
                      <a:pt x="11842" y="4601"/>
                    </a:cubicBezTo>
                    <a:cubicBezTo>
                      <a:pt x="11800" y="4814"/>
                      <a:pt x="11778" y="5027"/>
                      <a:pt x="11736" y="5240"/>
                    </a:cubicBezTo>
                    <a:cubicBezTo>
                      <a:pt x="11714" y="5389"/>
                      <a:pt x="11693" y="5538"/>
                      <a:pt x="11650" y="5666"/>
                    </a:cubicBezTo>
                    <a:cubicBezTo>
                      <a:pt x="11587" y="5900"/>
                      <a:pt x="11416" y="6028"/>
                      <a:pt x="11182" y="6071"/>
                    </a:cubicBezTo>
                    <a:cubicBezTo>
                      <a:pt x="10969" y="6103"/>
                      <a:pt x="10769" y="6148"/>
                      <a:pt x="10553" y="6148"/>
                    </a:cubicBezTo>
                    <a:cubicBezTo>
                      <a:pt x="10488" y="6148"/>
                      <a:pt x="10421" y="6144"/>
                      <a:pt x="10351" y="6134"/>
                    </a:cubicBezTo>
                    <a:cubicBezTo>
                      <a:pt x="10351" y="6092"/>
                      <a:pt x="10330" y="6071"/>
                      <a:pt x="10330" y="6028"/>
                    </a:cubicBezTo>
                    <a:cubicBezTo>
                      <a:pt x="10266" y="5432"/>
                      <a:pt x="10224" y="4857"/>
                      <a:pt x="10224" y="4260"/>
                    </a:cubicBezTo>
                    <a:cubicBezTo>
                      <a:pt x="10224" y="3110"/>
                      <a:pt x="10202" y="1939"/>
                      <a:pt x="10181" y="789"/>
                    </a:cubicBezTo>
                    <a:lnTo>
                      <a:pt x="10181" y="299"/>
                    </a:lnTo>
                    <a:cubicBezTo>
                      <a:pt x="10241" y="284"/>
                      <a:pt x="10301" y="269"/>
                      <a:pt x="10354" y="269"/>
                    </a:cubicBezTo>
                    <a:close/>
                    <a:moveTo>
                      <a:pt x="9032" y="202"/>
                    </a:moveTo>
                    <a:cubicBezTo>
                      <a:pt x="9390" y="202"/>
                      <a:pt x="9777" y="230"/>
                      <a:pt x="9968" y="278"/>
                    </a:cubicBezTo>
                    <a:cubicBezTo>
                      <a:pt x="9968" y="341"/>
                      <a:pt x="9989" y="405"/>
                      <a:pt x="9989" y="469"/>
                    </a:cubicBezTo>
                    <a:cubicBezTo>
                      <a:pt x="10011" y="1619"/>
                      <a:pt x="10032" y="2791"/>
                      <a:pt x="10032" y="3941"/>
                    </a:cubicBezTo>
                    <a:cubicBezTo>
                      <a:pt x="10011" y="4580"/>
                      <a:pt x="10053" y="5197"/>
                      <a:pt x="10117" y="5815"/>
                    </a:cubicBezTo>
                    <a:cubicBezTo>
                      <a:pt x="10117" y="5943"/>
                      <a:pt x="10138" y="6071"/>
                      <a:pt x="10074" y="6198"/>
                    </a:cubicBezTo>
                    <a:cubicBezTo>
                      <a:pt x="9585" y="6262"/>
                      <a:pt x="9073" y="6284"/>
                      <a:pt x="8541" y="6284"/>
                    </a:cubicBezTo>
                    <a:cubicBezTo>
                      <a:pt x="8371" y="4239"/>
                      <a:pt x="8285" y="2258"/>
                      <a:pt x="8349" y="256"/>
                    </a:cubicBezTo>
                    <a:cubicBezTo>
                      <a:pt x="8489" y="219"/>
                      <a:pt x="8752" y="202"/>
                      <a:pt x="9032" y="202"/>
                    </a:cubicBezTo>
                    <a:close/>
                    <a:moveTo>
                      <a:pt x="7757" y="210"/>
                    </a:moveTo>
                    <a:cubicBezTo>
                      <a:pt x="7867" y="210"/>
                      <a:pt x="7973" y="217"/>
                      <a:pt x="8072" y="235"/>
                    </a:cubicBezTo>
                    <a:cubicBezTo>
                      <a:pt x="8094" y="278"/>
                      <a:pt x="8115" y="299"/>
                      <a:pt x="8115" y="320"/>
                    </a:cubicBezTo>
                    <a:cubicBezTo>
                      <a:pt x="8136" y="341"/>
                      <a:pt x="8136" y="384"/>
                      <a:pt x="8136" y="427"/>
                    </a:cubicBezTo>
                    <a:cubicBezTo>
                      <a:pt x="8115" y="2365"/>
                      <a:pt x="8179" y="4303"/>
                      <a:pt x="8328" y="6262"/>
                    </a:cubicBezTo>
                    <a:lnTo>
                      <a:pt x="8349" y="6262"/>
                    </a:lnTo>
                    <a:cubicBezTo>
                      <a:pt x="8152" y="6289"/>
                      <a:pt x="7727" y="6307"/>
                      <a:pt x="7335" y="6307"/>
                    </a:cubicBezTo>
                    <a:cubicBezTo>
                      <a:pt x="7093" y="6307"/>
                      <a:pt x="6864" y="6300"/>
                      <a:pt x="6709" y="6284"/>
                    </a:cubicBezTo>
                    <a:cubicBezTo>
                      <a:pt x="6709" y="6220"/>
                      <a:pt x="6688" y="6156"/>
                      <a:pt x="6688" y="6092"/>
                    </a:cubicBezTo>
                    <a:cubicBezTo>
                      <a:pt x="6688" y="4771"/>
                      <a:pt x="6646" y="3451"/>
                      <a:pt x="6560" y="2109"/>
                    </a:cubicBezTo>
                    <a:cubicBezTo>
                      <a:pt x="6518" y="1577"/>
                      <a:pt x="6518" y="1044"/>
                      <a:pt x="6496" y="491"/>
                    </a:cubicBezTo>
                    <a:cubicBezTo>
                      <a:pt x="6496" y="427"/>
                      <a:pt x="6496" y="341"/>
                      <a:pt x="6518" y="256"/>
                    </a:cubicBezTo>
                    <a:cubicBezTo>
                      <a:pt x="6627" y="229"/>
                      <a:pt x="6741" y="221"/>
                      <a:pt x="6855" y="221"/>
                    </a:cubicBezTo>
                    <a:cubicBezTo>
                      <a:pt x="7007" y="221"/>
                      <a:pt x="7160" y="235"/>
                      <a:pt x="7306" y="235"/>
                    </a:cubicBezTo>
                    <a:cubicBezTo>
                      <a:pt x="7453" y="223"/>
                      <a:pt x="7608" y="210"/>
                      <a:pt x="7757" y="210"/>
                    </a:cubicBezTo>
                    <a:close/>
                    <a:moveTo>
                      <a:pt x="4047" y="272"/>
                    </a:moveTo>
                    <a:cubicBezTo>
                      <a:pt x="4148" y="272"/>
                      <a:pt x="4250" y="278"/>
                      <a:pt x="4345" y="299"/>
                    </a:cubicBezTo>
                    <a:cubicBezTo>
                      <a:pt x="4367" y="320"/>
                      <a:pt x="4367" y="320"/>
                      <a:pt x="4388" y="341"/>
                    </a:cubicBezTo>
                    <a:cubicBezTo>
                      <a:pt x="4388" y="341"/>
                      <a:pt x="4388" y="363"/>
                      <a:pt x="4388" y="363"/>
                    </a:cubicBezTo>
                    <a:cubicBezTo>
                      <a:pt x="4473" y="2301"/>
                      <a:pt x="4558" y="4239"/>
                      <a:pt x="4622" y="6198"/>
                    </a:cubicBezTo>
                    <a:cubicBezTo>
                      <a:pt x="4622" y="6220"/>
                      <a:pt x="4622" y="6262"/>
                      <a:pt x="4601" y="6305"/>
                    </a:cubicBezTo>
                    <a:cubicBezTo>
                      <a:pt x="4449" y="6340"/>
                      <a:pt x="4038" y="6356"/>
                      <a:pt x="3625" y="6356"/>
                    </a:cubicBezTo>
                    <a:cubicBezTo>
                      <a:pt x="3288" y="6356"/>
                      <a:pt x="2949" y="6345"/>
                      <a:pt x="2748" y="6326"/>
                    </a:cubicBezTo>
                    <a:cubicBezTo>
                      <a:pt x="2748" y="6262"/>
                      <a:pt x="2705" y="6177"/>
                      <a:pt x="2705" y="6113"/>
                    </a:cubicBezTo>
                    <a:cubicBezTo>
                      <a:pt x="2705" y="5772"/>
                      <a:pt x="2684" y="5432"/>
                      <a:pt x="2684" y="5091"/>
                    </a:cubicBezTo>
                    <a:cubicBezTo>
                      <a:pt x="2684" y="4026"/>
                      <a:pt x="2620" y="2940"/>
                      <a:pt x="2556" y="1875"/>
                    </a:cubicBezTo>
                    <a:cubicBezTo>
                      <a:pt x="2535" y="1449"/>
                      <a:pt x="2514" y="1002"/>
                      <a:pt x="2492" y="576"/>
                    </a:cubicBezTo>
                    <a:cubicBezTo>
                      <a:pt x="2492" y="491"/>
                      <a:pt x="2514" y="405"/>
                      <a:pt x="2514" y="299"/>
                    </a:cubicBezTo>
                    <a:cubicBezTo>
                      <a:pt x="2620" y="278"/>
                      <a:pt x="2727" y="272"/>
                      <a:pt x="2831" y="272"/>
                    </a:cubicBezTo>
                    <a:cubicBezTo>
                      <a:pt x="2934" y="272"/>
                      <a:pt x="3036" y="278"/>
                      <a:pt x="3131" y="278"/>
                    </a:cubicBezTo>
                    <a:lnTo>
                      <a:pt x="3749" y="278"/>
                    </a:lnTo>
                    <a:cubicBezTo>
                      <a:pt x="3845" y="278"/>
                      <a:pt x="3946" y="272"/>
                      <a:pt x="4047" y="272"/>
                    </a:cubicBezTo>
                    <a:close/>
                    <a:moveTo>
                      <a:pt x="5657" y="239"/>
                    </a:moveTo>
                    <a:cubicBezTo>
                      <a:pt x="5922" y="239"/>
                      <a:pt x="6159" y="251"/>
                      <a:pt x="6283" y="278"/>
                    </a:cubicBezTo>
                    <a:cubicBezTo>
                      <a:pt x="6305" y="831"/>
                      <a:pt x="6326" y="1342"/>
                      <a:pt x="6347" y="1854"/>
                    </a:cubicBezTo>
                    <a:cubicBezTo>
                      <a:pt x="6411" y="3068"/>
                      <a:pt x="6454" y="4282"/>
                      <a:pt x="6496" y="5474"/>
                    </a:cubicBezTo>
                    <a:cubicBezTo>
                      <a:pt x="6518" y="5687"/>
                      <a:pt x="6496" y="5900"/>
                      <a:pt x="6496" y="6092"/>
                    </a:cubicBezTo>
                    <a:cubicBezTo>
                      <a:pt x="6475" y="6156"/>
                      <a:pt x="6454" y="6241"/>
                      <a:pt x="6454" y="6305"/>
                    </a:cubicBezTo>
                    <a:cubicBezTo>
                      <a:pt x="6266" y="6340"/>
                      <a:pt x="5917" y="6356"/>
                      <a:pt x="5581" y="6356"/>
                    </a:cubicBezTo>
                    <a:cubicBezTo>
                      <a:pt x="5307" y="6356"/>
                      <a:pt x="5041" y="6345"/>
                      <a:pt x="4878" y="6326"/>
                    </a:cubicBezTo>
                    <a:cubicBezTo>
                      <a:pt x="4857" y="6262"/>
                      <a:pt x="4835" y="6198"/>
                      <a:pt x="4835" y="6156"/>
                    </a:cubicBezTo>
                    <a:cubicBezTo>
                      <a:pt x="4750" y="4239"/>
                      <a:pt x="4622" y="2343"/>
                      <a:pt x="4601" y="427"/>
                    </a:cubicBezTo>
                    <a:cubicBezTo>
                      <a:pt x="4601" y="384"/>
                      <a:pt x="4622" y="341"/>
                      <a:pt x="4622" y="299"/>
                    </a:cubicBezTo>
                    <a:cubicBezTo>
                      <a:pt x="4870" y="262"/>
                      <a:pt x="5290" y="239"/>
                      <a:pt x="5657" y="239"/>
                    </a:cubicBezTo>
                    <a:close/>
                    <a:moveTo>
                      <a:pt x="1585" y="272"/>
                    </a:moveTo>
                    <a:cubicBezTo>
                      <a:pt x="1806" y="272"/>
                      <a:pt x="2024" y="278"/>
                      <a:pt x="2237" y="278"/>
                    </a:cubicBezTo>
                    <a:cubicBezTo>
                      <a:pt x="2258" y="320"/>
                      <a:pt x="2258" y="320"/>
                      <a:pt x="2280" y="320"/>
                    </a:cubicBezTo>
                    <a:cubicBezTo>
                      <a:pt x="2280" y="341"/>
                      <a:pt x="2280" y="341"/>
                      <a:pt x="2280" y="363"/>
                    </a:cubicBezTo>
                    <a:cubicBezTo>
                      <a:pt x="2386" y="2258"/>
                      <a:pt x="2492" y="4132"/>
                      <a:pt x="2514" y="6028"/>
                    </a:cubicBezTo>
                    <a:cubicBezTo>
                      <a:pt x="2514" y="6113"/>
                      <a:pt x="2514" y="6177"/>
                      <a:pt x="2514" y="6241"/>
                    </a:cubicBezTo>
                    <a:cubicBezTo>
                      <a:pt x="2514" y="6262"/>
                      <a:pt x="2492" y="6284"/>
                      <a:pt x="2450" y="6347"/>
                    </a:cubicBezTo>
                    <a:cubicBezTo>
                      <a:pt x="2250" y="6357"/>
                      <a:pt x="2050" y="6366"/>
                      <a:pt x="1850" y="6366"/>
                    </a:cubicBezTo>
                    <a:cubicBezTo>
                      <a:pt x="1603" y="6366"/>
                      <a:pt x="1355" y="6352"/>
                      <a:pt x="1108" y="6305"/>
                    </a:cubicBezTo>
                    <a:cubicBezTo>
                      <a:pt x="938" y="6262"/>
                      <a:pt x="767" y="6198"/>
                      <a:pt x="597" y="6134"/>
                    </a:cubicBezTo>
                    <a:cubicBezTo>
                      <a:pt x="469" y="6071"/>
                      <a:pt x="384" y="5943"/>
                      <a:pt x="363" y="5794"/>
                    </a:cubicBezTo>
                    <a:cubicBezTo>
                      <a:pt x="341" y="5645"/>
                      <a:pt x="320" y="5517"/>
                      <a:pt x="299" y="5368"/>
                    </a:cubicBezTo>
                    <a:cubicBezTo>
                      <a:pt x="214" y="4282"/>
                      <a:pt x="192" y="3195"/>
                      <a:pt x="235" y="2109"/>
                    </a:cubicBezTo>
                    <a:cubicBezTo>
                      <a:pt x="256" y="1726"/>
                      <a:pt x="278" y="1364"/>
                      <a:pt x="320" y="980"/>
                    </a:cubicBezTo>
                    <a:cubicBezTo>
                      <a:pt x="320" y="917"/>
                      <a:pt x="320" y="853"/>
                      <a:pt x="363" y="767"/>
                    </a:cubicBezTo>
                    <a:cubicBezTo>
                      <a:pt x="448" y="512"/>
                      <a:pt x="597" y="320"/>
                      <a:pt x="916" y="299"/>
                    </a:cubicBezTo>
                    <a:cubicBezTo>
                      <a:pt x="1140" y="278"/>
                      <a:pt x="1364" y="272"/>
                      <a:pt x="1585" y="272"/>
                    </a:cubicBezTo>
                    <a:close/>
                    <a:moveTo>
                      <a:pt x="8413" y="1"/>
                    </a:moveTo>
                    <a:cubicBezTo>
                      <a:pt x="7519" y="22"/>
                      <a:pt x="6624" y="43"/>
                      <a:pt x="5282" y="65"/>
                    </a:cubicBezTo>
                    <a:lnTo>
                      <a:pt x="5282" y="43"/>
                    </a:lnTo>
                    <a:cubicBezTo>
                      <a:pt x="4644" y="65"/>
                      <a:pt x="3557" y="65"/>
                      <a:pt x="2471" y="65"/>
                    </a:cubicBezTo>
                    <a:lnTo>
                      <a:pt x="1577" y="65"/>
                    </a:lnTo>
                    <a:cubicBezTo>
                      <a:pt x="1321" y="65"/>
                      <a:pt x="1066" y="86"/>
                      <a:pt x="810" y="107"/>
                    </a:cubicBezTo>
                    <a:cubicBezTo>
                      <a:pt x="725" y="129"/>
                      <a:pt x="640" y="150"/>
                      <a:pt x="576" y="192"/>
                    </a:cubicBezTo>
                    <a:cubicBezTo>
                      <a:pt x="363" y="299"/>
                      <a:pt x="171" y="427"/>
                      <a:pt x="150" y="682"/>
                    </a:cubicBezTo>
                    <a:cubicBezTo>
                      <a:pt x="86" y="1364"/>
                      <a:pt x="22" y="2067"/>
                      <a:pt x="22" y="2748"/>
                    </a:cubicBezTo>
                    <a:cubicBezTo>
                      <a:pt x="1" y="3557"/>
                      <a:pt x="43" y="4367"/>
                      <a:pt x="86" y="5176"/>
                    </a:cubicBezTo>
                    <a:cubicBezTo>
                      <a:pt x="86" y="5368"/>
                      <a:pt x="128" y="5559"/>
                      <a:pt x="150" y="5751"/>
                    </a:cubicBezTo>
                    <a:cubicBezTo>
                      <a:pt x="171" y="6028"/>
                      <a:pt x="320" y="6220"/>
                      <a:pt x="576" y="6326"/>
                    </a:cubicBezTo>
                    <a:cubicBezTo>
                      <a:pt x="682" y="6369"/>
                      <a:pt x="767" y="6411"/>
                      <a:pt x="874" y="6433"/>
                    </a:cubicBezTo>
                    <a:cubicBezTo>
                      <a:pt x="1193" y="6539"/>
                      <a:pt x="1513" y="6560"/>
                      <a:pt x="1854" y="6560"/>
                    </a:cubicBezTo>
                    <a:cubicBezTo>
                      <a:pt x="2833" y="6560"/>
                      <a:pt x="3813" y="6560"/>
                      <a:pt x="4793" y="6539"/>
                    </a:cubicBezTo>
                    <a:cubicBezTo>
                      <a:pt x="5794" y="6539"/>
                      <a:pt x="6816" y="6518"/>
                      <a:pt x="7838" y="6496"/>
                    </a:cubicBezTo>
                    <a:cubicBezTo>
                      <a:pt x="8882" y="6496"/>
                      <a:pt x="9925" y="6433"/>
                      <a:pt x="10969" y="6305"/>
                    </a:cubicBezTo>
                    <a:cubicBezTo>
                      <a:pt x="11629" y="6220"/>
                      <a:pt x="11800" y="6007"/>
                      <a:pt x="11906" y="5474"/>
                    </a:cubicBezTo>
                    <a:cubicBezTo>
                      <a:pt x="12013" y="4878"/>
                      <a:pt x="12098" y="4282"/>
                      <a:pt x="12098" y="3664"/>
                    </a:cubicBezTo>
                    <a:cubicBezTo>
                      <a:pt x="12098" y="3068"/>
                      <a:pt x="12076" y="2471"/>
                      <a:pt x="12034" y="1854"/>
                    </a:cubicBezTo>
                    <a:cubicBezTo>
                      <a:pt x="12013" y="1534"/>
                      <a:pt x="11949" y="1215"/>
                      <a:pt x="11821" y="917"/>
                    </a:cubicBezTo>
                    <a:cubicBezTo>
                      <a:pt x="11672" y="554"/>
                      <a:pt x="11395" y="299"/>
                      <a:pt x="11012" y="192"/>
                    </a:cubicBezTo>
                    <a:cubicBezTo>
                      <a:pt x="10777" y="129"/>
                      <a:pt x="10522" y="65"/>
                      <a:pt x="10266" y="65"/>
                    </a:cubicBezTo>
                    <a:cubicBezTo>
                      <a:pt x="9648" y="22"/>
                      <a:pt x="9031" y="1"/>
                      <a:pt x="8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9"/>
              <p:cNvSpPr/>
              <p:nvPr/>
            </p:nvSpPr>
            <p:spPr>
              <a:xfrm>
                <a:off x="2697795" y="1677135"/>
                <a:ext cx="487237" cy="162846"/>
              </a:xfrm>
              <a:custGeom>
                <a:avLst/>
                <a:gdLst/>
                <a:ahLst/>
                <a:cxnLst/>
                <a:rect l="l" t="t" r="r" b="b"/>
                <a:pathLst>
                  <a:path w="8605" h="2876" extrusionOk="0">
                    <a:moveTo>
                      <a:pt x="7582" y="201"/>
                    </a:moveTo>
                    <a:cubicBezTo>
                      <a:pt x="7717" y="201"/>
                      <a:pt x="7852" y="216"/>
                      <a:pt x="7987" y="256"/>
                    </a:cubicBezTo>
                    <a:cubicBezTo>
                      <a:pt x="8136" y="299"/>
                      <a:pt x="8221" y="363"/>
                      <a:pt x="8243" y="533"/>
                    </a:cubicBezTo>
                    <a:cubicBezTo>
                      <a:pt x="8285" y="938"/>
                      <a:pt x="8328" y="1342"/>
                      <a:pt x="8370" y="1747"/>
                    </a:cubicBezTo>
                    <a:cubicBezTo>
                      <a:pt x="8370" y="1811"/>
                      <a:pt x="8370" y="1896"/>
                      <a:pt x="8370" y="1960"/>
                    </a:cubicBezTo>
                    <a:cubicBezTo>
                      <a:pt x="8370" y="2386"/>
                      <a:pt x="8264" y="2514"/>
                      <a:pt x="7838" y="2514"/>
                    </a:cubicBezTo>
                    <a:cubicBezTo>
                      <a:pt x="7220" y="2556"/>
                      <a:pt x="6624" y="2556"/>
                      <a:pt x="6006" y="2578"/>
                    </a:cubicBezTo>
                    <a:cubicBezTo>
                      <a:pt x="5176" y="2599"/>
                      <a:pt x="4367" y="2599"/>
                      <a:pt x="3536" y="2620"/>
                    </a:cubicBezTo>
                    <a:cubicBezTo>
                      <a:pt x="2812" y="2620"/>
                      <a:pt x="2088" y="2663"/>
                      <a:pt x="1364" y="2663"/>
                    </a:cubicBezTo>
                    <a:cubicBezTo>
                      <a:pt x="1300" y="2670"/>
                      <a:pt x="1233" y="2672"/>
                      <a:pt x="1166" y="2672"/>
                    </a:cubicBezTo>
                    <a:cubicBezTo>
                      <a:pt x="1030" y="2672"/>
                      <a:pt x="888" y="2663"/>
                      <a:pt x="746" y="2663"/>
                    </a:cubicBezTo>
                    <a:cubicBezTo>
                      <a:pt x="576" y="2641"/>
                      <a:pt x="426" y="2620"/>
                      <a:pt x="256" y="2514"/>
                    </a:cubicBezTo>
                    <a:cubicBezTo>
                      <a:pt x="256" y="2322"/>
                      <a:pt x="320" y="2194"/>
                      <a:pt x="405" y="2088"/>
                    </a:cubicBezTo>
                    <a:cubicBezTo>
                      <a:pt x="703" y="1577"/>
                      <a:pt x="1002" y="1065"/>
                      <a:pt x="1300" y="554"/>
                    </a:cubicBezTo>
                    <a:cubicBezTo>
                      <a:pt x="1406" y="341"/>
                      <a:pt x="1598" y="256"/>
                      <a:pt x="1811" y="256"/>
                    </a:cubicBezTo>
                    <a:cubicBezTo>
                      <a:pt x="2194" y="235"/>
                      <a:pt x="2578" y="213"/>
                      <a:pt x="2961" y="213"/>
                    </a:cubicBezTo>
                    <a:cubicBezTo>
                      <a:pt x="3238" y="213"/>
                      <a:pt x="3515" y="235"/>
                      <a:pt x="3791" y="256"/>
                    </a:cubicBezTo>
                    <a:cubicBezTo>
                      <a:pt x="4063" y="274"/>
                      <a:pt x="4335" y="280"/>
                      <a:pt x="4609" y="280"/>
                    </a:cubicBezTo>
                    <a:cubicBezTo>
                      <a:pt x="5190" y="280"/>
                      <a:pt x="5775" y="253"/>
                      <a:pt x="6353" y="253"/>
                    </a:cubicBezTo>
                    <a:cubicBezTo>
                      <a:pt x="6465" y="253"/>
                      <a:pt x="6577" y="254"/>
                      <a:pt x="6688" y="256"/>
                    </a:cubicBezTo>
                    <a:cubicBezTo>
                      <a:pt x="6901" y="256"/>
                      <a:pt x="7114" y="235"/>
                      <a:pt x="7348" y="213"/>
                    </a:cubicBezTo>
                    <a:cubicBezTo>
                      <a:pt x="7426" y="206"/>
                      <a:pt x="7504" y="201"/>
                      <a:pt x="7582" y="201"/>
                    </a:cubicBezTo>
                    <a:close/>
                    <a:moveTo>
                      <a:pt x="7519" y="1"/>
                    </a:moveTo>
                    <a:cubicBezTo>
                      <a:pt x="6624" y="43"/>
                      <a:pt x="5751" y="64"/>
                      <a:pt x="4878" y="107"/>
                    </a:cubicBezTo>
                    <a:lnTo>
                      <a:pt x="4643" y="107"/>
                    </a:lnTo>
                    <a:cubicBezTo>
                      <a:pt x="4090" y="64"/>
                      <a:pt x="3536" y="43"/>
                      <a:pt x="2982" y="22"/>
                    </a:cubicBezTo>
                    <a:cubicBezTo>
                      <a:pt x="2599" y="22"/>
                      <a:pt x="2215" y="22"/>
                      <a:pt x="1832" y="43"/>
                    </a:cubicBezTo>
                    <a:cubicBezTo>
                      <a:pt x="1513" y="64"/>
                      <a:pt x="1278" y="192"/>
                      <a:pt x="1108" y="469"/>
                    </a:cubicBezTo>
                    <a:cubicBezTo>
                      <a:pt x="831" y="959"/>
                      <a:pt x="533" y="1449"/>
                      <a:pt x="256" y="1939"/>
                    </a:cubicBezTo>
                    <a:cubicBezTo>
                      <a:pt x="171" y="2088"/>
                      <a:pt x="107" y="2215"/>
                      <a:pt x="64" y="2365"/>
                    </a:cubicBezTo>
                    <a:cubicBezTo>
                      <a:pt x="1" y="2514"/>
                      <a:pt x="86" y="2663"/>
                      <a:pt x="213" y="2727"/>
                    </a:cubicBezTo>
                    <a:cubicBezTo>
                      <a:pt x="277" y="2769"/>
                      <a:pt x="363" y="2790"/>
                      <a:pt x="426" y="2790"/>
                    </a:cubicBezTo>
                    <a:cubicBezTo>
                      <a:pt x="597" y="2833"/>
                      <a:pt x="789" y="2876"/>
                      <a:pt x="959" y="2876"/>
                    </a:cubicBezTo>
                    <a:cubicBezTo>
                      <a:pt x="1598" y="2876"/>
                      <a:pt x="2237" y="2854"/>
                      <a:pt x="2876" y="2854"/>
                    </a:cubicBezTo>
                    <a:cubicBezTo>
                      <a:pt x="3387" y="2833"/>
                      <a:pt x="3877" y="2812"/>
                      <a:pt x="4367" y="2790"/>
                    </a:cubicBezTo>
                    <a:lnTo>
                      <a:pt x="5857" y="2769"/>
                    </a:lnTo>
                    <a:cubicBezTo>
                      <a:pt x="6496" y="2748"/>
                      <a:pt x="7157" y="2748"/>
                      <a:pt x="7817" y="2727"/>
                    </a:cubicBezTo>
                    <a:cubicBezTo>
                      <a:pt x="7881" y="2727"/>
                      <a:pt x="7945" y="2727"/>
                      <a:pt x="8030" y="2705"/>
                    </a:cubicBezTo>
                    <a:cubicBezTo>
                      <a:pt x="8307" y="2684"/>
                      <a:pt x="8498" y="2514"/>
                      <a:pt x="8541" y="2237"/>
                    </a:cubicBezTo>
                    <a:cubicBezTo>
                      <a:pt x="8583" y="2109"/>
                      <a:pt x="8605" y="1960"/>
                      <a:pt x="8583" y="1811"/>
                    </a:cubicBezTo>
                    <a:cubicBezTo>
                      <a:pt x="8541" y="1342"/>
                      <a:pt x="8477" y="895"/>
                      <a:pt x="8434" y="448"/>
                    </a:cubicBezTo>
                    <a:cubicBezTo>
                      <a:pt x="8413" y="277"/>
                      <a:pt x="8307" y="150"/>
                      <a:pt x="8158" y="86"/>
                    </a:cubicBezTo>
                    <a:cubicBezTo>
                      <a:pt x="7945" y="22"/>
                      <a:pt x="7732" y="1"/>
                      <a:pt x="7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9"/>
              <p:cNvSpPr/>
              <p:nvPr/>
            </p:nvSpPr>
            <p:spPr>
              <a:xfrm>
                <a:off x="3277842" y="1929164"/>
                <a:ext cx="645213" cy="962526"/>
              </a:xfrm>
              <a:custGeom>
                <a:avLst/>
                <a:gdLst/>
                <a:ahLst/>
                <a:cxnLst/>
                <a:rect l="l" t="t" r="r" b="b"/>
                <a:pathLst>
                  <a:path w="11395" h="16999" extrusionOk="0">
                    <a:moveTo>
                      <a:pt x="5304" y="214"/>
                    </a:moveTo>
                    <a:cubicBezTo>
                      <a:pt x="5538" y="214"/>
                      <a:pt x="5772" y="214"/>
                      <a:pt x="5985" y="235"/>
                    </a:cubicBezTo>
                    <a:cubicBezTo>
                      <a:pt x="6198" y="256"/>
                      <a:pt x="6305" y="363"/>
                      <a:pt x="6305" y="576"/>
                    </a:cubicBezTo>
                    <a:cubicBezTo>
                      <a:pt x="6326" y="704"/>
                      <a:pt x="6305" y="853"/>
                      <a:pt x="6283" y="1002"/>
                    </a:cubicBezTo>
                    <a:cubicBezTo>
                      <a:pt x="6241" y="1257"/>
                      <a:pt x="6198" y="1513"/>
                      <a:pt x="6134" y="1790"/>
                    </a:cubicBezTo>
                    <a:cubicBezTo>
                      <a:pt x="6070" y="2152"/>
                      <a:pt x="6134" y="2514"/>
                      <a:pt x="6283" y="2833"/>
                    </a:cubicBezTo>
                    <a:cubicBezTo>
                      <a:pt x="6646" y="3664"/>
                      <a:pt x="7306" y="4069"/>
                      <a:pt x="8179" y="4154"/>
                    </a:cubicBezTo>
                    <a:cubicBezTo>
                      <a:pt x="8235" y="4158"/>
                      <a:pt x="8290" y="4160"/>
                      <a:pt x="8345" y="4160"/>
                    </a:cubicBezTo>
                    <a:cubicBezTo>
                      <a:pt x="8810" y="4160"/>
                      <a:pt x="9229" y="4006"/>
                      <a:pt x="9648" y="3834"/>
                    </a:cubicBezTo>
                    <a:cubicBezTo>
                      <a:pt x="9798" y="3770"/>
                      <a:pt x="9947" y="3706"/>
                      <a:pt x="10074" y="3643"/>
                    </a:cubicBezTo>
                    <a:cubicBezTo>
                      <a:pt x="10181" y="3600"/>
                      <a:pt x="10287" y="3579"/>
                      <a:pt x="10394" y="3557"/>
                    </a:cubicBezTo>
                    <a:cubicBezTo>
                      <a:pt x="10410" y="3555"/>
                      <a:pt x="10426" y="3553"/>
                      <a:pt x="10441" y="3553"/>
                    </a:cubicBezTo>
                    <a:cubicBezTo>
                      <a:pt x="10543" y="3553"/>
                      <a:pt x="10612" y="3614"/>
                      <a:pt x="10649" y="3706"/>
                    </a:cubicBezTo>
                    <a:cubicBezTo>
                      <a:pt x="10671" y="3749"/>
                      <a:pt x="10671" y="3813"/>
                      <a:pt x="10671" y="3856"/>
                    </a:cubicBezTo>
                    <a:cubicBezTo>
                      <a:pt x="10841" y="4857"/>
                      <a:pt x="11012" y="5879"/>
                      <a:pt x="10948" y="6922"/>
                    </a:cubicBezTo>
                    <a:cubicBezTo>
                      <a:pt x="10884" y="7732"/>
                      <a:pt x="10884" y="8541"/>
                      <a:pt x="10926" y="9265"/>
                    </a:cubicBezTo>
                    <a:cubicBezTo>
                      <a:pt x="10948" y="9883"/>
                      <a:pt x="10948" y="10437"/>
                      <a:pt x="10969" y="10969"/>
                    </a:cubicBezTo>
                    <a:cubicBezTo>
                      <a:pt x="10990" y="11693"/>
                      <a:pt x="11033" y="12417"/>
                      <a:pt x="11075" y="13141"/>
                    </a:cubicBezTo>
                    <a:cubicBezTo>
                      <a:pt x="11118" y="13972"/>
                      <a:pt x="11203" y="14803"/>
                      <a:pt x="11182" y="15633"/>
                    </a:cubicBezTo>
                    <a:cubicBezTo>
                      <a:pt x="11182" y="15761"/>
                      <a:pt x="11182" y="15889"/>
                      <a:pt x="11182" y="15995"/>
                    </a:cubicBezTo>
                    <a:cubicBezTo>
                      <a:pt x="11139" y="16293"/>
                      <a:pt x="10990" y="16485"/>
                      <a:pt x="10713" y="16549"/>
                    </a:cubicBezTo>
                    <a:cubicBezTo>
                      <a:pt x="10564" y="16592"/>
                      <a:pt x="10394" y="16613"/>
                      <a:pt x="10224" y="16634"/>
                    </a:cubicBezTo>
                    <a:cubicBezTo>
                      <a:pt x="9925" y="16655"/>
                      <a:pt x="9648" y="16655"/>
                      <a:pt x="9350" y="16677"/>
                    </a:cubicBezTo>
                    <a:cubicBezTo>
                      <a:pt x="8200" y="16719"/>
                      <a:pt x="7050" y="16762"/>
                      <a:pt x="5921" y="16805"/>
                    </a:cubicBezTo>
                    <a:cubicBezTo>
                      <a:pt x="5761" y="16810"/>
                      <a:pt x="5600" y="16812"/>
                      <a:pt x="5439" y="16812"/>
                    </a:cubicBezTo>
                    <a:cubicBezTo>
                      <a:pt x="4918" y="16812"/>
                      <a:pt x="4397" y="16784"/>
                      <a:pt x="3877" y="16719"/>
                    </a:cubicBezTo>
                    <a:cubicBezTo>
                      <a:pt x="3643" y="16677"/>
                      <a:pt x="3557" y="16570"/>
                      <a:pt x="3557" y="16315"/>
                    </a:cubicBezTo>
                    <a:cubicBezTo>
                      <a:pt x="3557" y="16229"/>
                      <a:pt x="3579" y="16123"/>
                      <a:pt x="3600" y="16038"/>
                    </a:cubicBezTo>
                    <a:cubicBezTo>
                      <a:pt x="3664" y="15846"/>
                      <a:pt x="3749" y="15676"/>
                      <a:pt x="3834" y="15505"/>
                    </a:cubicBezTo>
                    <a:cubicBezTo>
                      <a:pt x="4005" y="15165"/>
                      <a:pt x="4175" y="14845"/>
                      <a:pt x="4345" y="14504"/>
                    </a:cubicBezTo>
                    <a:cubicBezTo>
                      <a:pt x="4793" y="13695"/>
                      <a:pt x="5006" y="12801"/>
                      <a:pt x="5069" y="11885"/>
                    </a:cubicBezTo>
                    <a:cubicBezTo>
                      <a:pt x="5176" y="10777"/>
                      <a:pt x="5176" y="9691"/>
                      <a:pt x="5069" y="8584"/>
                    </a:cubicBezTo>
                    <a:cubicBezTo>
                      <a:pt x="5027" y="7902"/>
                      <a:pt x="4899" y="7221"/>
                      <a:pt x="4580" y="6582"/>
                    </a:cubicBezTo>
                    <a:cubicBezTo>
                      <a:pt x="4345" y="6092"/>
                      <a:pt x="4111" y="5581"/>
                      <a:pt x="3856" y="5091"/>
                    </a:cubicBezTo>
                    <a:cubicBezTo>
                      <a:pt x="3408" y="4260"/>
                      <a:pt x="2961" y="3408"/>
                      <a:pt x="2429" y="2599"/>
                    </a:cubicBezTo>
                    <a:cubicBezTo>
                      <a:pt x="2130" y="2109"/>
                      <a:pt x="1726" y="1662"/>
                      <a:pt x="1257" y="1300"/>
                    </a:cubicBezTo>
                    <a:cubicBezTo>
                      <a:pt x="1002" y="1087"/>
                      <a:pt x="746" y="853"/>
                      <a:pt x="491" y="640"/>
                    </a:cubicBezTo>
                    <a:cubicBezTo>
                      <a:pt x="427" y="576"/>
                      <a:pt x="363" y="491"/>
                      <a:pt x="299" y="405"/>
                    </a:cubicBezTo>
                    <a:cubicBezTo>
                      <a:pt x="256" y="363"/>
                      <a:pt x="320" y="256"/>
                      <a:pt x="384" y="235"/>
                    </a:cubicBezTo>
                    <a:cubicBezTo>
                      <a:pt x="448" y="214"/>
                      <a:pt x="533" y="214"/>
                      <a:pt x="597" y="214"/>
                    </a:cubicBezTo>
                    <a:cubicBezTo>
                      <a:pt x="1129" y="214"/>
                      <a:pt x="1662" y="214"/>
                      <a:pt x="2194" y="235"/>
                    </a:cubicBezTo>
                    <a:cubicBezTo>
                      <a:pt x="2684" y="235"/>
                      <a:pt x="3174" y="256"/>
                      <a:pt x="3685" y="256"/>
                    </a:cubicBezTo>
                    <a:cubicBezTo>
                      <a:pt x="4218" y="256"/>
                      <a:pt x="4771" y="235"/>
                      <a:pt x="5304" y="214"/>
                    </a:cubicBezTo>
                    <a:close/>
                    <a:moveTo>
                      <a:pt x="597" y="1"/>
                    </a:moveTo>
                    <a:cubicBezTo>
                      <a:pt x="533" y="1"/>
                      <a:pt x="469" y="1"/>
                      <a:pt x="427" y="22"/>
                    </a:cubicBezTo>
                    <a:cubicBezTo>
                      <a:pt x="128" y="65"/>
                      <a:pt x="1" y="320"/>
                      <a:pt x="150" y="554"/>
                    </a:cubicBezTo>
                    <a:cubicBezTo>
                      <a:pt x="214" y="640"/>
                      <a:pt x="299" y="725"/>
                      <a:pt x="363" y="789"/>
                    </a:cubicBezTo>
                    <a:cubicBezTo>
                      <a:pt x="618" y="1023"/>
                      <a:pt x="874" y="1236"/>
                      <a:pt x="1151" y="1449"/>
                    </a:cubicBezTo>
                    <a:cubicBezTo>
                      <a:pt x="1598" y="1790"/>
                      <a:pt x="1960" y="2194"/>
                      <a:pt x="2258" y="2684"/>
                    </a:cubicBezTo>
                    <a:cubicBezTo>
                      <a:pt x="2663" y="3366"/>
                      <a:pt x="3068" y="4026"/>
                      <a:pt x="3430" y="4729"/>
                    </a:cubicBezTo>
                    <a:cubicBezTo>
                      <a:pt x="3792" y="5410"/>
                      <a:pt x="4132" y="6092"/>
                      <a:pt x="4473" y="6795"/>
                    </a:cubicBezTo>
                    <a:cubicBezTo>
                      <a:pt x="4707" y="7284"/>
                      <a:pt x="4814" y="7817"/>
                      <a:pt x="4857" y="8371"/>
                    </a:cubicBezTo>
                    <a:cubicBezTo>
                      <a:pt x="4984" y="9606"/>
                      <a:pt x="4984" y="10820"/>
                      <a:pt x="4857" y="12055"/>
                    </a:cubicBezTo>
                    <a:cubicBezTo>
                      <a:pt x="4793" y="12864"/>
                      <a:pt x="4580" y="13652"/>
                      <a:pt x="4196" y="14377"/>
                    </a:cubicBezTo>
                    <a:cubicBezTo>
                      <a:pt x="4026" y="14675"/>
                      <a:pt x="3877" y="14973"/>
                      <a:pt x="3728" y="15271"/>
                    </a:cubicBezTo>
                    <a:cubicBezTo>
                      <a:pt x="3621" y="15463"/>
                      <a:pt x="3536" y="15676"/>
                      <a:pt x="3451" y="15867"/>
                    </a:cubicBezTo>
                    <a:cubicBezTo>
                      <a:pt x="3408" y="16016"/>
                      <a:pt x="3366" y="16166"/>
                      <a:pt x="3366" y="16336"/>
                    </a:cubicBezTo>
                    <a:cubicBezTo>
                      <a:pt x="3344" y="16677"/>
                      <a:pt x="3536" y="16868"/>
                      <a:pt x="3877" y="16911"/>
                    </a:cubicBezTo>
                    <a:cubicBezTo>
                      <a:pt x="4303" y="16975"/>
                      <a:pt x="4750" y="16996"/>
                      <a:pt x="5197" y="16996"/>
                    </a:cubicBezTo>
                    <a:cubicBezTo>
                      <a:pt x="5323" y="16998"/>
                      <a:pt x="5448" y="16999"/>
                      <a:pt x="5573" y="16999"/>
                    </a:cubicBezTo>
                    <a:cubicBezTo>
                      <a:pt x="7106" y="16999"/>
                      <a:pt x="8622" y="16885"/>
                      <a:pt x="10138" y="16826"/>
                    </a:cubicBezTo>
                    <a:cubicBezTo>
                      <a:pt x="10330" y="16826"/>
                      <a:pt x="10522" y="16783"/>
                      <a:pt x="10713" y="16741"/>
                    </a:cubicBezTo>
                    <a:cubicBezTo>
                      <a:pt x="11118" y="16655"/>
                      <a:pt x="11352" y="16400"/>
                      <a:pt x="11374" y="15974"/>
                    </a:cubicBezTo>
                    <a:cubicBezTo>
                      <a:pt x="11395" y="15910"/>
                      <a:pt x="11395" y="15867"/>
                      <a:pt x="11395" y="15825"/>
                    </a:cubicBezTo>
                    <a:cubicBezTo>
                      <a:pt x="11374" y="15356"/>
                      <a:pt x="11374" y="14909"/>
                      <a:pt x="11352" y="14440"/>
                    </a:cubicBezTo>
                    <a:cubicBezTo>
                      <a:pt x="11310" y="13503"/>
                      <a:pt x="11225" y="12566"/>
                      <a:pt x="11182" y="11629"/>
                    </a:cubicBezTo>
                    <a:cubicBezTo>
                      <a:pt x="11139" y="10756"/>
                      <a:pt x="11118" y="9883"/>
                      <a:pt x="11118" y="9201"/>
                    </a:cubicBezTo>
                    <a:cubicBezTo>
                      <a:pt x="11118" y="8584"/>
                      <a:pt x="11097" y="8158"/>
                      <a:pt x="11118" y="7710"/>
                    </a:cubicBezTo>
                    <a:cubicBezTo>
                      <a:pt x="11118" y="7306"/>
                      <a:pt x="11139" y="6901"/>
                      <a:pt x="11161" y="6475"/>
                    </a:cubicBezTo>
                    <a:cubicBezTo>
                      <a:pt x="11182" y="5559"/>
                      <a:pt x="11012" y="4644"/>
                      <a:pt x="10862" y="3749"/>
                    </a:cubicBezTo>
                    <a:cubicBezTo>
                      <a:pt x="10862" y="3706"/>
                      <a:pt x="10841" y="3664"/>
                      <a:pt x="10820" y="3600"/>
                    </a:cubicBezTo>
                    <a:cubicBezTo>
                      <a:pt x="10743" y="3427"/>
                      <a:pt x="10632" y="3341"/>
                      <a:pt x="10455" y="3341"/>
                    </a:cubicBezTo>
                    <a:cubicBezTo>
                      <a:pt x="10436" y="3341"/>
                      <a:pt x="10415" y="3342"/>
                      <a:pt x="10394" y="3344"/>
                    </a:cubicBezTo>
                    <a:cubicBezTo>
                      <a:pt x="10287" y="3366"/>
                      <a:pt x="10181" y="3387"/>
                      <a:pt x="10074" y="3430"/>
                    </a:cubicBezTo>
                    <a:cubicBezTo>
                      <a:pt x="9925" y="3494"/>
                      <a:pt x="9776" y="3579"/>
                      <a:pt x="9606" y="3643"/>
                    </a:cubicBezTo>
                    <a:cubicBezTo>
                      <a:pt x="9192" y="3812"/>
                      <a:pt x="8778" y="3948"/>
                      <a:pt x="8320" y="3948"/>
                    </a:cubicBezTo>
                    <a:cubicBezTo>
                      <a:pt x="8259" y="3948"/>
                      <a:pt x="8198" y="3946"/>
                      <a:pt x="8136" y="3941"/>
                    </a:cubicBezTo>
                    <a:cubicBezTo>
                      <a:pt x="6837" y="3856"/>
                      <a:pt x="6113" y="2599"/>
                      <a:pt x="6369" y="1641"/>
                    </a:cubicBezTo>
                    <a:cubicBezTo>
                      <a:pt x="6433" y="1385"/>
                      <a:pt x="6496" y="1108"/>
                      <a:pt x="6518" y="831"/>
                    </a:cubicBezTo>
                    <a:cubicBezTo>
                      <a:pt x="6560" y="278"/>
                      <a:pt x="6369" y="22"/>
                      <a:pt x="5815" y="22"/>
                    </a:cubicBezTo>
                    <a:cubicBezTo>
                      <a:pt x="5474" y="22"/>
                      <a:pt x="5112" y="43"/>
                      <a:pt x="4771" y="43"/>
                    </a:cubicBezTo>
                    <a:cubicBezTo>
                      <a:pt x="4367" y="43"/>
                      <a:pt x="3983" y="65"/>
                      <a:pt x="3600" y="65"/>
                    </a:cubicBezTo>
                    <a:cubicBezTo>
                      <a:pt x="3131" y="65"/>
                      <a:pt x="2642" y="22"/>
                      <a:pt x="2152" y="22"/>
                    </a:cubicBezTo>
                    <a:cubicBezTo>
                      <a:pt x="1641" y="22"/>
                      <a:pt x="1108" y="22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9"/>
              <p:cNvSpPr/>
              <p:nvPr/>
            </p:nvSpPr>
            <p:spPr>
              <a:xfrm>
                <a:off x="3666162" y="1938393"/>
                <a:ext cx="189402" cy="181079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3198" extrusionOk="0">
                    <a:moveTo>
                      <a:pt x="1735" y="193"/>
                    </a:moveTo>
                    <a:cubicBezTo>
                      <a:pt x="1908" y="193"/>
                      <a:pt x="2079" y="247"/>
                      <a:pt x="2258" y="285"/>
                    </a:cubicBezTo>
                    <a:cubicBezTo>
                      <a:pt x="2535" y="370"/>
                      <a:pt x="2748" y="541"/>
                      <a:pt x="2940" y="754"/>
                    </a:cubicBezTo>
                    <a:cubicBezTo>
                      <a:pt x="3110" y="945"/>
                      <a:pt x="3174" y="1201"/>
                      <a:pt x="3131" y="1456"/>
                    </a:cubicBezTo>
                    <a:cubicBezTo>
                      <a:pt x="3089" y="1946"/>
                      <a:pt x="2918" y="2351"/>
                      <a:pt x="2556" y="2670"/>
                    </a:cubicBezTo>
                    <a:cubicBezTo>
                      <a:pt x="2319" y="2868"/>
                      <a:pt x="2064" y="2992"/>
                      <a:pt x="1739" y="2992"/>
                    </a:cubicBezTo>
                    <a:cubicBezTo>
                      <a:pt x="1714" y="2992"/>
                      <a:pt x="1688" y="2991"/>
                      <a:pt x="1662" y="2990"/>
                    </a:cubicBezTo>
                    <a:lnTo>
                      <a:pt x="1683" y="2990"/>
                    </a:lnTo>
                    <a:cubicBezTo>
                      <a:pt x="1406" y="2990"/>
                      <a:pt x="1151" y="2905"/>
                      <a:pt x="895" y="2755"/>
                    </a:cubicBezTo>
                    <a:cubicBezTo>
                      <a:pt x="469" y="2521"/>
                      <a:pt x="213" y="2031"/>
                      <a:pt x="277" y="1542"/>
                    </a:cubicBezTo>
                    <a:cubicBezTo>
                      <a:pt x="320" y="1265"/>
                      <a:pt x="426" y="988"/>
                      <a:pt x="597" y="754"/>
                    </a:cubicBezTo>
                    <a:cubicBezTo>
                      <a:pt x="746" y="519"/>
                      <a:pt x="959" y="349"/>
                      <a:pt x="1236" y="328"/>
                    </a:cubicBezTo>
                    <a:cubicBezTo>
                      <a:pt x="1300" y="328"/>
                      <a:pt x="1342" y="328"/>
                      <a:pt x="1385" y="285"/>
                    </a:cubicBezTo>
                    <a:cubicBezTo>
                      <a:pt x="1504" y="217"/>
                      <a:pt x="1620" y="193"/>
                      <a:pt x="1735" y="193"/>
                    </a:cubicBezTo>
                    <a:close/>
                    <a:moveTo>
                      <a:pt x="1736" y="0"/>
                    </a:moveTo>
                    <a:cubicBezTo>
                      <a:pt x="1676" y="0"/>
                      <a:pt x="1616" y="3"/>
                      <a:pt x="1555" y="8"/>
                    </a:cubicBezTo>
                    <a:cubicBezTo>
                      <a:pt x="1406" y="8"/>
                      <a:pt x="1278" y="115"/>
                      <a:pt x="1129" y="136"/>
                    </a:cubicBezTo>
                    <a:cubicBezTo>
                      <a:pt x="810" y="200"/>
                      <a:pt x="597" y="391"/>
                      <a:pt x="426" y="647"/>
                    </a:cubicBezTo>
                    <a:cubicBezTo>
                      <a:pt x="256" y="881"/>
                      <a:pt x="150" y="1158"/>
                      <a:pt x="107" y="1456"/>
                    </a:cubicBezTo>
                    <a:cubicBezTo>
                      <a:pt x="0" y="2117"/>
                      <a:pt x="299" y="2692"/>
                      <a:pt x="916" y="2990"/>
                    </a:cubicBezTo>
                    <a:cubicBezTo>
                      <a:pt x="1129" y="3096"/>
                      <a:pt x="1364" y="3160"/>
                      <a:pt x="1598" y="3181"/>
                    </a:cubicBezTo>
                    <a:cubicBezTo>
                      <a:pt x="1664" y="3193"/>
                      <a:pt x="1729" y="3198"/>
                      <a:pt x="1793" y="3198"/>
                    </a:cubicBezTo>
                    <a:cubicBezTo>
                      <a:pt x="2097" y="3198"/>
                      <a:pt x="2370" y="3077"/>
                      <a:pt x="2599" y="2883"/>
                    </a:cubicBezTo>
                    <a:cubicBezTo>
                      <a:pt x="3089" y="2500"/>
                      <a:pt x="3302" y="1989"/>
                      <a:pt x="3344" y="1371"/>
                    </a:cubicBezTo>
                    <a:cubicBezTo>
                      <a:pt x="3344" y="988"/>
                      <a:pt x="3195" y="668"/>
                      <a:pt x="2897" y="413"/>
                    </a:cubicBezTo>
                    <a:cubicBezTo>
                      <a:pt x="2543" y="133"/>
                      <a:pt x="2155" y="0"/>
                      <a:pt x="1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9"/>
              <p:cNvSpPr/>
              <p:nvPr/>
            </p:nvSpPr>
            <p:spPr>
              <a:xfrm>
                <a:off x="2264855" y="1903627"/>
                <a:ext cx="1227689" cy="1229105"/>
              </a:xfrm>
              <a:custGeom>
                <a:avLst/>
                <a:gdLst/>
                <a:ahLst/>
                <a:cxnLst/>
                <a:rect l="l" t="t" r="r" b="b"/>
                <a:pathLst>
                  <a:path w="21682" h="21707" extrusionOk="0">
                    <a:moveTo>
                      <a:pt x="11033" y="196"/>
                    </a:moveTo>
                    <a:cubicBezTo>
                      <a:pt x="11480" y="239"/>
                      <a:pt x="11949" y="260"/>
                      <a:pt x="12396" y="303"/>
                    </a:cubicBezTo>
                    <a:cubicBezTo>
                      <a:pt x="13226" y="388"/>
                      <a:pt x="14036" y="622"/>
                      <a:pt x="14803" y="942"/>
                    </a:cubicBezTo>
                    <a:cubicBezTo>
                      <a:pt x="15207" y="1091"/>
                      <a:pt x="15591" y="1261"/>
                      <a:pt x="15974" y="1431"/>
                    </a:cubicBezTo>
                    <a:cubicBezTo>
                      <a:pt x="16570" y="1708"/>
                      <a:pt x="17124" y="2070"/>
                      <a:pt x="17593" y="2518"/>
                    </a:cubicBezTo>
                    <a:cubicBezTo>
                      <a:pt x="17848" y="2773"/>
                      <a:pt x="18104" y="3029"/>
                      <a:pt x="18359" y="3284"/>
                    </a:cubicBezTo>
                    <a:cubicBezTo>
                      <a:pt x="18743" y="3689"/>
                      <a:pt x="19083" y="4136"/>
                      <a:pt x="19339" y="4626"/>
                    </a:cubicBezTo>
                    <a:cubicBezTo>
                      <a:pt x="19722" y="5329"/>
                      <a:pt x="20084" y="6053"/>
                      <a:pt x="20425" y="6756"/>
                    </a:cubicBezTo>
                    <a:cubicBezTo>
                      <a:pt x="20595" y="7139"/>
                      <a:pt x="20745" y="7544"/>
                      <a:pt x="20851" y="7948"/>
                    </a:cubicBezTo>
                    <a:cubicBezTo>
                      <a:pt x="21064" y="8673"/>
                      <a:pt x="21213" y="9418"/>
                      <a:pt x="21320" y="10142"/>
                    </a:cubicBezTo>
                    <a:cubicBezTo>
                      <a:pt x="21469" y="11079"/>
                      <a:pt x="21383" y="12016"/>
                      <a:pt x="21107" y="12911"/>
                    </a:cubicBezTo>
                    <a:cubicBezTo>
                      <a:pt x="20915" y="13592"/>
                      <a:pt x="20702" y="14274"/>
                      <a:pt x="20489" y="14955"/>
                    </a:cubicBezTo>
                    <a:cubicBezTo>
                      <a:pt x="20404" y="15168"/>
                      <a:pt x="20319" y="15381"/>
                      <a:pt x="20233" y="15594"/>
                    </a:cubicBezTo>
                    <a:cubicBezTo>
                      <a:pt x="19999" y="16042"/>
                      <a:pt x="19765" y="16489"/>
                      <a:pt x="19531" y="16936"/>
                    </a:cubicBezTo>
                    <a:cubicBezTo>
                      <a:pt x="19019" y="17852"/>
                      <a:pt x="18338" y="18597"/>
                      <a:pt x="17486" y="19215"/>
                    </a:cubicBezTo>
                    <a:cubicBezTo>
                      <a:pt x="16421" y="20024"/>
                      <a:pt x="15250" y="20578"/>
                      <a:pt x="13951" y="20897"/>
                    </a:cubicBezTo>
                    <a:cubicBezTo>
                      <a:pt x="13120" y="21110"/>
                      <a:pt x="12289" y="21323"/>
                      <a:pt x="11437" y="21451"/>
                    </a:cubicBezTo>
                    <a:cubicBezTo>
                      <a:pt x="11267" y="21472"/>
                      <a:pt x="11075" y="21494"/>
                      <a:pt x="10905" y="21494"/>
                    </a:cubicBezTo>
                    <a:cubicBezTo>
                      <a:pt x="10848" y="21495"/>
                      <a:pt x="10792" y="21496"/>
                      <a:pt x="10735" y="21496"/>
                    </a:cubicBezTo>
                    <a:cubicBezTo>
                      <a:pt x="9796" y="21496"/>
                      <a:pt x="8893" y="21331"/>
                      <a:pt x="8009" y="21110"/>
                    </a:cubicBezTo>
                    <a:cubicBezTo>
                      <a:pt x="7689" y="21025"/>
                      <a:pt x="7370" y="20940"/>
                      <a:pt x="7050" y="20855"/>
                    </a:cubicBezTo>
                    <a:cubicBezTo>
                      <a:pt x="6539" y="20706"/>
                      <a:pt x="6049" y="20493"/>
                      <a:pt x="5623" y="20195"/>
                    </a:cubicBezTo>
                    <a:cubicBezTo>
                      <a:pt x="4984" y="19747"/>
                      <a:pt x="4345" y="19300"/>
                      <a:pt x="3728" y="18832"/>
                    </a:cubicBezTo>
                    <a:cubicBezTo>
                      <a:pt x="2812" y="18129"/>
                      <a:pt x="2088" y="17256"/>
                      <a:pt x="1577" y="16191"/>
                    </a:cubicBezTo>
                    <a:cubicBezTo>
                      <a:pt x="1172" y="15339"/>
                      <a:pt x="789" y="14466"/>
                      <a:pt x="554" y="13528"/>
                    </a:cubicBezTo>
                    <a:cubicBezTo>
                      <a:pt x="235" y="12208"/>
                      <a:pt x="150" y="10866"/>
                      <a:pt x="256" y="9503"/>
                    </a:cubicBezTo>
                    <a:cubicBezTo>
                      <a:pt x="363" y="7757"/>
                      <a:pt x="938" y="6159"/>
                      <a:pt x="1875" y="4711"/>
                    </a:cubicBezTo>
                    <a:cubicBezTo>
                      <a:pt x="2492" y="3710"/>
                      <a:pt x="3281" y="2858"/>
                      <a:pt x="4218" y="2134"/>
                    </a:cubicBezTo>
                    <a:cubicBezTo>
                      <a:pt x="4431" y="1964"/>
                      <a:pt x="4686" y="1879"/>
                      <a:pt x="4899" y="1708"/>
                    </a:cubicBezTo>
                    <a:cubicBezTo>
                      <a:pt x="5112" y="1559"/>
                      <a:pt x="5368" y="1453"/>
                      <a:pt x="5602" y="1368"/>
                    </a:cubicBezTo>
                    <a:cubicBezTo>
                      <a:pt x="5879" y="1240"/>
                      <a:pt x="6156" y="1155"/>
                      <a:pt x="6433" y="1069"/>
                    </a:cubicBezTo>
                    <a:cubicBezTo>
                      <a:pt x="7348" y="814"/>
                      <a:pt x="8285" y="516"/>
                      <a:pt x="9244" y="367"/>
                    </a:cubicBezTo>
                    <a:cubicBezTo>
                      <a:pt x="9840" y="260"/>
                      <a:pt x="10437" y="196"/>
                      <a:pt x="11033" y="196"/>
                    </a:cubicBezTo>
                    <a:close/>
                    <a:moveTo>
                      <a:pt x="11056" y="0"/>
                    </a:moveTo>
                    <a:cubicBezTo>
                      <a:pt x="10332" y="0"/>
                      <a:pt x="9600" y="74"/>
                      <a:pt x="8860" y="217"/>
                    </a:cubicBezTo>
                    <a:cubicBezTo>
                      <a:pt x="7710" y="452"/>
                      <a:pt x="6582" y="792"/>
                      <a:pt x="5453" y="1197"/>
                    </a:cubicBezTo>
                    <a:cubicBezTo>
                      <a:pt x="5133" y="1304"/>
                      <a:pt x="4814" y="1474"/>
                      <a:pt x="4537" y="1666"/>
                    </a:cubicBezTo>
                    <a:cubicBezTo>
                      <a:pt x="3770" y="2177"/>
                      <a:pt x="3110" y="2794"/>
                      <a:pt x="2514" y="3476"/>
                    </a:cubicBezTo>
                    <a:cubicBezTo>
                      <a:pt x="1513" y="4669"/>
                      <a:pt x="831" y="6010"/>
                      <a:pt x="384" y="7480"/>
                    </a:cubicBezTo>
                    <a:cubicBezTo>
                      <a:pt x="107" y="8481"/>
                      <a:pt x="1" y="9503"/>
                      <a:pt x="1" y="10568"/>
                    </a:cubicBezTo>
                    <a:cubicBezTo>
                      <a:pt x="22" y="11633"/>
                      <a:pt x="107" y="12740"/>
                      <a:pt x="427" y="13827"/>
                    </a:cubicBezTo>
                    <a:cubicBezTo>
                      <a:pt x="661" y="14657"/>
                      <a:pt x="1002" y="15488"/>
                      <a:pt x="1385" y="16276"/>
                    </a:cubicBezTo>
                    <a:cubicBezTo>
                      <a:pt x="1896" y="17362"/>
                      <a:pt x="2663" y="18278"/>
                      <a:pt x="3600" y="19002"/>
                    </a:cubicBezTo>
                    <a:cubicBezTo>
                      <a:pt x="4218" y="19470"/>
                      <a:pt x="4857" y="19918"/>
                      <a:pt x="5495" y="20344"/>
                    </a:cubicBezTo>
                    <a:cubicBezTo>
                      <a:pt x="5943" y="20663"/>
                      <a:pt x="6433" y="20897"/>
                      <a:pt x="6965" y="21046"/>
                    </a:cubicBezTo>
                    <a:cubicBezTo>
                      <a:pt x="7306" y="21132"/>
                      <a:pt x="7668" y="21238"/>
                      <a:pt x="8009" y="21323"/>
                    </a:cubicBezTo>
                    <a:cubicBezTo>
                      <a:pt x="8924" y="21558"/>
                      <a:pt x="9861" y="21707"/>
                      <a:pt x="10799" y="21707"/>
                    </a:cubicBezTo>
                    <a:cubicBezTo>
                      <a:pt x="11161" y="21685"/>
                      <a:pt x="11501" y="21664"/>
                      <a:pt x="11842" y="21600"/>
                    </a:cubicBezTo>
                    <a:cubicBezTo>
                      <a:pt x="12588" y="21451"/>
                      <a:pt x="13333" y="21259"/>
                      <a:pt x="14078" y="21089"/>
                    </a:cubicBezTo>
                    <a:cubicBezTo>
                      <a:pt x="15335" y="20770"/>
                      <a:pt x="16485" y="20216"/>
                      <a:pt x="17550" y="19428"/>
                    </a:cubicBezTo>
                    <a:cubicBezTo>
                      <a:pt x="18466" y="18789"/>
                      <a:pt x="19190" y="17980"/>
                      <a:pt x="19722" y="17000"/>
                    </a:cubicBezTo>
                    <a:cubicBezTo>
                      <a:pt x="19957" y="16574"/>
                      <a:pt x="20191" y="16148"/>
                      <a:pt x="20404" y="15722"/>
                    </a:cubicBezTo>
                    <a:cubicBezTo>
                      <a:pt x="20510" y="15467"/>
                      <a:pt x="20617" y="15211"/>
                      <a:pt x="20702" y="14934"/>
                    </a:cubicBezTo>
                    <a:cubicBezTo>
                      <a:pt x="20915" y="14316"/>
                      <a:pt x="21107" y="13699"/>
                      <a:pt x="21298" y="13081"/>
                    </a:cubicBezTo>
                    <a:cubicBezTo>
                      <a:pt x="21575" y="12101"/>
                      <a:pt x="21682" y="11143"/>
                      <a:pt x="21533" y="10142"/>
                    </a:cubicBezTo>
                    <a:cubicBezTo>
                      <a:pt x="21405" y="9312"/>
                      <a:pt x="21256" y="8481"/>
                      <a:pt x="21000" y="7672"/>
                    </a:cubicBezTo>
                    <a:cubicBezTo>
                      <a:pt x="20894" y="7310"/>
                      <a:pt x="20766" y="6969"/>
                      <a:pt x="20595" y="6649"/>
                    </a:cubicBezTo>
                    <a:cubicBezTo>
                      <a:pt x="20276" y="5968"/>
                      <a:pt x="19935" y="5308"/>
                      <a:pt x="19594" y="4647"/>
                    </a:cubicBezTo>
                    <a:cubicBezTo>
                      <a:pt x="19232" y="3945"/>
                      <a:pt x="18743" y="3348"/>
                      <a:pt x="18189" y="2794"/>
                    </a:cubicBezTo>
                    <a:cubicBezTo>
                      <a:pt x="18040" y="2645"/>
                      <a:pt x="17869" y="2475"/>
                      <a:pt x="17699" y="2326"/>
                    </a:cubicBezTo>
                    <a:cubicBezTo>
                      <a:pt x="17230" y="1900"/>
                      <a:pt x="16719" y="1538"/>
                      <a:pt x="16144" y="1282"/>
                    </a:cubicBezTo>
                    <a:cubicBezTo>
                      <a:pt x="15846" y="1133"/>
                      <a:pt x="15548" y="1027"/>
                      <a:pt x="15250" y="878"/>
                    </a:cubicBezTo>
                    <a:cubicBezTo>
                      <a:pt x="13880" y="285"/>
                      <a:pt x="12482" y="0"/>
                      <a:pt x="11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5" name="Google Shape;1465;p39"/>
              <p:cNvGrpSpPr/>
              <p:nvPr/>
            </p:nvGrpSpPr>
            <p:grpSpPr>
              <a:xfrm>
                <a:off x="1985081" y="1968064"/>
                <a:ext cx="375128" cy="300215"/>
                <a:chOff x="1811786" y="1685359"/>
                <a:chExt cx="315764" cy="252707"/>
              </a:xfrm>
            </p:grpSpPr>
            <p:sp>
              <p:nvSpPr>
                <p:cNvPr id="1466" name="Google Shape;1466;p39"/>
                <p:cNvSpPr/>
                <p:nvPr/>
              </p:nvSpPr>
              <p:spPr>
                <a:xfrm>
                  <a:off x="1912306" y="1719628"/>
                  <a:ext cx="19303" cy="1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84" extrusionOk="0">
                      <a:moveTo>
                        <a:pt x="128" y="0"/>
                      </a:moveTo>
                      <a:cubicBezTo>
                        <a:pt x="107" y="0"/>
                        <a:pt x="64" y="22"/>
                        <a:pt x="21" y="43"/>
                      </a:cubicBezTo>
                      <a:cubicBezTo>
                        <a:pt x="21" y="43"/>
                        <a:pt x="0" y="86"/>
                        <a:pt x="21" y="107"/>
                      </a:cubicBezTo>
                      <a:cubicBezTo>
                        <a:pt x="85" y="235"/>
                        <a:pt x="170" y="341"/>
                        <a:pt x="320" y="384"/>
                      </a:cubicBezTo>
                      <a:cubicBezTo>
                        <a:pt x="341" y="384"/>
                        <a:pt x="383" y="341"/>
                        <a:pt x="405" y="341"/>
                      </a:cubicBezTo>
                      <a:cubicBezTo>
                        <a:pt x="405" y="320"/>
                        <a:pt x="405" y="299"/>
                        <a:pt x="405" y="299"/>
                      </a:cubicBezTo>
                      <a:cubicBezTo>
                        <a:pt x="298" y="192"/>
                        <a:pt x="213" y="107"/>
                        <a:pt x="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39"/>
                <p:cNvSpPr/>
                <p:nvPr/>
              </p:nvSpPr>
              <p:spPr>
                <a:xfrm>
                  <a:off x="2008727" y="1740934"/>
                  <a:ext cx="10200" cy="19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409" extrusionOk="0">
                      <a:moveTo>
                        <a:pt x="128" y="1"/>
                      </a:moveTo>
                      <a:cubicBezTo>
                        <a:pt x="107" y="1"/>
                        <a:pt x="64" y="22"/>
                        <a:pt x="43" y="43"/>
                      </a:cubicBezTo>
                      <a:cubicBezTo>
                        <a:pt x="22" y="128"/>
                        <a:pt x="0" y="192"/>
                        <a:pt x="0" y="277"/>
                      </a:cubicBezTo>
                      <a:cubicBezTo>
                        <a:pt x="0" y="335"/>
                        <a:pt x="51" y="409"/>
                        <a:pt x="77" y="409"/>
                      </a:cubicBezTo>
                      <a:cubicBezTo>
                        <a:pt x="81" y="409"/>
                        <a:pt x="83" y="408"/>
                        <a:pt x="86" y="405"/>
                      </a:cubicBezTo>
                      <a:cubicBezTo>
                        <a:pt x="128" y="384"/>
                        <a:pt x="171" y="341"/>
                        <a:pt x="192" y="320"/>
                      </a:cubicBezTo>
                      <a:cubicBezTo>
                        <a:pt x="213" y="277"/>
                        <a:pt x="192" y="214"/>
                        <a:pt x="213" y="171"/>
                      </a:cubicBezTo>
                      <a:cubicBezTo>
                        <a:pt x="213" y="128"/>
                        <a:pt x="213" y="86"/>
                        <a:pt x="192" y="64"/>
                      </a:cubicBezTo>
                      <a:cubicBezTo>
                        <a:pt x="192" y="43"/>
                        <a:pt x="149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39"/>
                <p:cNvSpPr/>
                <p:nvPr/>
              </p:nvSpPr>
              <p:spPr>
                <a:xfrm>
                  <a:off x="1936661" y="1876962"/>
                  <a:ext cx="11201" cy="17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63" extrusionOk="0">
                      <a:moveTo>
                        <a:pt x="128" y="0"/>
                      </a:moveTo>
                      <a:cubicBezTo>
                        <a:pt x="85" y="0"/>
                        <a:pt x="43" y="22"/>
                        <a:pt x="43" y="43"/>
                      </a:cubicBezTo>
                      <a:cubicBezTo>
                        <a:pt x="0" y="150"/>
                        <a:pt x="22" y="256"/>
                        <a:pt x="85" y="341"/>
                      </a:cubicBezTo>
                      <a:cubicBezTo>
                        <a:pt x="107" y="363"/>
                        <a:pt x="149" y="363"/>
                        <a:pt x="171" y="363"/>
                      </a:cubicBezTo>
                      <a:cubicBezTo>
                        <a:pt x="235" y="256"/>
                        <a:pt x="213" y="150"/>
                        <a:pt x="192" y="64"/>
                      </a:cubicBezTo>
                      <a:cubicBezTo>
                        <a:pt x="192" y="22"/>
                        <a:pt x="149" y="0"/>
                        <a:pt x="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39"/>
                <p:cNvSpPr/>
                <p:nvPr/>
              </p:nvSpPr>
              <p:spPr>
                <a:xfrm>
                  <a:off x="1989424" y="1889164"/>
                  <a:ext cx="14251" cy="15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29" extrusionOk="0">
                      <a:moveTo>
                        <a:pt x="214" y="0"/>
                      </a:moveTo>
                      <a:cubicBezTo>
                        <a:pt x="128" y="85"/>
                        <a:pt x="65" y="149"/>
                        <a:pt x="1" y="234"/>
                      </a:cubicBezTo>
                      <a:cubicBezTo>
                        <a:pt x="1" y="256"/>
                        <a:pt x="1" y="277"/>
                        <a:pt x="22" y="298"/>
                      </a:cubicBezTo>
                      <a:cubicBezTo>
                        <a:pt x="37" y="313"/>
                        <a:pt x="52" y="328"/>
                        <a:pt x="67" y="328"/>
                      </a:cubicBezTo>
                      <a:cubicBezTo>
                        <a:pt x="73" y="328"/>
                        <a:pt x="80" y="326"/>
                        <a:pt x="86" y="320"/>
                      </a:cubicBezTo>
                      <a:cubicBezTo>
                        <a:pt x="192" y="320"/>
                        <a:pt x="278" y="213"/>
                        <a:pt x="299" y="85"/>
                      </a:cubicBezTo>
                      <a:cubicBezTo>
                        <a:pt x="299" y="64"/>
                        <a:pt x="278" y="43"/>
                        <a:pt x="256" y="21"/>
                      </a:cubicBezTo>
                      <a:cubicBezTo>
                        <a:pt x="256" y="0"/>
                        <a:pt x="214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39"/>
                <p:cNvSpPr/>
                <p:nvPr/>
              </p:nvSpPr>
              <p:spPr>
                <a:xfrm>
                  <a:off x="1856445" y="1730781"/>
                  <a:ext cx="13250" cy="1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21" extrusionOk="0">
                      <a:moveTo>
                        <a:pt x="150" y="1"/>
                      </a:moveTo>
                      <a:cubicBezTo>
                        <a:pt x="65" y="43"/>
                        <a:pt x="1" y="128"/>
                        <a:pt x="1" y="235"/>
                      </a:cubicBezTo>
                      <a:cubicBezTo>
                        <a:pt x="1" y="256"/>
                        <a:pt x="22" y="299"/>
                        <a:pt x="43" y="320"/>
                      </a:cubicBezTo>
                      <a:cubicBezTo>
                        <a:pt x="65" y="320"/>
                        <a:pt x="129" y="320"/>
                        <a:pt x="129" y="299"/>
                      </a:cubicBezTo>
                      <a:cubicBezTo>
                        <a:pt x="192" y="235"/>
                        <a:pt x="235" y="150"/>
                        <a:pt x="278" y="86"/>
                      </a:cubicBezTo>
                      <a:cubicBezTo>
                        <a:pt x="256" y="43"/>
                        <a:pt x="235" y="22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39"/>
                <p:cNvSpPr/>
                <p:nvPr/>
              </p:nvSpPr>
              <p:spPr>
                <a:xfrm>
                  <a:off x="2114299" y="1696274"/>
                  <a:ext cx="13250" cy="1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42" extrusionOk="0">
                      <a:moveTo>
                        <a:pt x="213" y="1"/>
                      </a:moveTo>
                      <a:cubicBezTo>
                        <a:pt x="192" y="1"/>
                        <a:pt x="149" y="1"/>
                        <a:pt x="128" y="22"/>
                      </a:cubicBezTo>
                      <a:cubicBezTo>
                        <a:pt x="43" y="86"/>
                        <a:pt x="0" y="171"/>
                        <a:pt x="22" y="277"/>
                      </a:cubicBezTo>
                      <a:cubicBezTo>
                        <a:pt x="22" y="299"/>
                        <a:pt x="64" y="320"/>
                        <a:pt x="86" y="341"/>
                      </a:cubicBezTo>
                      <a:cubicBezTo>
                        <a:pt x="107" y="320"/>
                        <a:pt x="149" y="320"/>
                        <a:pt x="149" y="320"/>
                      </a:cubicBezTo>
                      <a:cubicBezTo>
                        <a:pt x="192" y="235"/>
                        <a:pt x="235" y="171"/>
                        <a:pt x="256" y="86"/>
                      </a:cubicBezTo>
                      <a:cubicBezTo>
                        <a:pt x="277" y="64"/>
                        <a:pt x="235" y="22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39"/>
                <p:cNvSpPr/>
                <p:nvPr/>
              </p:nvSpPr>
              <p:spPr>
                <a:xfrm>
                  <a:off x="1888951" y="1690173"/>
                  <a:ext cx="9151" cy="15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329" extrusionOk="0">
                      <a:moveTo>
                        <a:pt x="107" y="1"/>
                      </a:moveTo>
                      <a:cubicBezTo>
                        <a:pt x="85" y="22"/>
                        <a:pt x="43" y="65"/>
                        <a:pt x="22" y="86"/>
                      </a:cubicBezTo>
                      <a:cubicBezTo>
                        <a:pt x="0" y="150"/>
                        <a:pt x="0" y="214"/>
                        <a:pt x="22" y="256"/>
                      </a:cubicBezTo>
                      <a:cubicBezTo>
                        <a:pt x="22" y="304"/>
                        <a:pt x="57" y="328"/>
                        <a:pt x="111" y="328"/>
                      </a:cubicBezTo>
                      <a:cubicBezTo>
                        <a:pt x="129" y="328"/>
                        <a:pt x="149" y="326"/>
                        <a:pt x="171" y="320"/>
                      </a:cubicBezTo>
                      <a:cubicBezTo>
                        <a:pt x="171" y="256"/>
                        <a:pt x="192" y="171"/>
                        <a:pt x="192" y="107"/>
                      </a:cubicBezTo>
                      <a:cubicBezTo>
                        <a:pt x="192" y="65"/>
                        <a:pt x="149" y="43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39"/>
                <p:cNvSpPr/>
                <p:nvPr/>
              </p:nvSpPr>
              <p:spPr>
                <a:xfrm>
                  <a:off x="1969119" y="1849556"/>
                  <a:ext cx="14251" cy="1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58" extrusionOk="0">
                      <a:moveTo>
                        <a:pt x="97" y="0"/>
                      </a:moveTo>
                      <a:cubicBezTo>
                        <a:pt x="76" y="0"/>
                        <a:pt x="58" y="8"/>
                        <a:pt x="43" y="22"/>
                      </a:cubicBezTo>
                      <a:cubicBezTo>
                        <a:pt x="1" y="86"/>
                        <a:pt x="22" y="128"/>
                        <a:pt x="43" y="192"/>
                      </a:cubicBezTo>
                      <a:cubicBezTo>
                        <a:pt x="86" y="235"/>
                        <a:pt x="129" y="299"/>
                        <a:pt x="192" y="341"/>
                      </a:cubicBezTo>
                      <a:cubicBezTo>
                        <a:pt x="192" y="352"/>
                        <a:pt x="203" y="357"/>
                        <a:pt x="216" y="357"/>
                      </a:cubicBezTo>
                      <a:cubicBezTo>
                        <a:pt x="230" y="357"/>
                        <a:pt x="246" y="352"/>
                        <a:pt x="256" y="341"/>
                      </a:cubicBezTo>
                      <a:cubicBezTo>
                        <a:pt x="278" y="341"/>
                        <a:pt x="278" y="299"/>
                        <a:pt x="299" y="277"/>
                      </a:cubicBezTo>
                      <a:cubicBezTo>
                        <a:pt x="278" y="213"/>
                        <a:pt x="256" y="150"/>
                        <a:pt x="214" y="86"/>
                      </a:cubicBezTo>
                      <a:cubicBezTo>
                        <a:pt x="185" y="29"/>
                        <a:pt x="138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1474;p39"/>
                <p:cNvSpPr/>
                <p:nvPr/>
              </p:nvSpPr>
              <p:spPr>
                <a:xfrm>
                  <a:off x="1972170" y="1709190"/>
                  <a:ext cx="13250" cy="16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48" extrusionOk="0">
                      <a:moveTo>
                        <a:pt x="180" y="1"/>
                      </a:moveTo>
                      <a:cubicBezTo>
                        <a:pt x="134" y="1"/>
                        <a:pt x="99" y="35"/>
                        <a:pt x="65" y="70"/>
                      </a:cubicBezTo>
                      <a:cubicBezTo>
                        <a:pt x="43" y="134"/>
                        <a:pt x="22" y="177"/>
                        <a:pt x="1" y="241"/>
                      </a:cubicBezTo>
                      <a:cubicBezTo>
                        <a:pt x="1" y="262"/>
                        <a:pt x="43" y="283"/>
                        <a:pt x="65" y="347"/>
                      </a:cubicBezTo>
                      <a:lnTo>
                        <a:pt x="86" y="347"/>
                      </a:lnTo>
                      <a:cubicBezTo>
                        <a:pt x="128" y="283"/>
                        <a:pt x="192" y="241"/>
                        <a:pt x="235" y="198"/>
                      </a:cubicBezTo>
                      <a:cubicBezTo>
                        <a:pt x="278" y="113"/>
                        <a:pt x="256" y="28"/>
                        <a:pt x="214" y="6"/>
                      </a:cubicBezTo>
                      <a:cubicBezTo>
                        <a:pt x="202" y="2"/>
                        <a:pt x="191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1475;p39"/>
                <p:cNvSpPr/>
                <p:nvPr/>
              </p:nvSpPr>
              <p:spPr>
                <a:xfrm>
                  <a:off x="1905204" y="1833304"/>
                  <a:ext cx="16253" cy="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35" extrusionOk="0">
                      <a:moveTo>
                        <a:pt x="43" y="1"/>
                      </a:moveTo>
                      <a:cubicBezTo>
                        <a:pt x="21" y="43"/>
                        <a:pt x="0" y="107"/>
                        <a:pt x="0" y="128"/>
                      </a:cubicBezTo>
                      <a:cubicBezTo>
                        <a:pt x="21" y="171"/>
                        <a:pt x="64" y="192"/>
                        <a:pt x="107" y="214"/>
                      </a:cubicBezTo>
                      <a:cubicBezTo>
                        <a:pt x="149" y="224"/>
                        <a:pt x="186" y="235"/>
                        <a:pt x="221" y="235"/>
                      </a:cubicBezTo>
                      <a:cubicBezTo>
                        <a:pt x="256" y="235"/>
                        <a:pt x="288" y="224"/>
                        <a:pt x="319" y="192"/>
                      </a:cubicBezTo>
                      <a:cubicBezTo>
                        <a:pt x="341" y="150"/>
                        <a:pt x="277" y="86"/>
                        <a:pt x="192" y="43"/>
                      </a:cubicBezTo>
                      <a:cubicBezTo>
                        <a:pt x="149" y="22"/>
                        <a:pt x="107" y="22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39"/>
                <p:cNvSpPr/>
                <p:nvPr/>
              </p:nvSpPr>
              <p:spPr>
                <a:xfrm>
                  <a:off x="2012778" y="1854609"/>
                  <a:ext cx="13250" cy="14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11" extrusionOk="0">
                      <a:moveTo>
                        <a:pt x="171" y="1"/>
                      </a:moveTo>
                      <a:cubicBezTo>
                        <a:pt x="64" y="65"/>
                        <a:pt x="1" y="171"/>
                        <a:pt x="22" y="256"/>
                      </a:cubicBezTo>
                      <a:cubicBezTo>
                        <a:pt x="22" y="278"/>
                        <a:pt x="43" y="299"/>
                        <a:pt x="64" y="299"/>
                      </a:cubicBezTo>
                      <a:cubicBezTo>
                        <a:pt x="79" y="307"/>
                        <a:pt x="94" y="310"/>
                        <a:pt x="109" y="310"/>
                      </a:cubicBezTo>
                      <a:cubicBezTo>
                        <a:pt x="178" y="310"/>
                        <a:pt x="242" y="231"/>
                        <a:pt x="277" y="107"/>
                      </a:cubicBezTo>
                      <a:lnTo>
                        <a:pt x="277" y="86"/>
                      </a:lnTo>
                      <a:cubicBezTo>
                        <a:pt x="256" y="65"/>
                        <a:pt x="256" y="44"/>
                        <a:pt x="235" y="22"/>
                      </a:cubicBezTo>
                      <a:cubicBezTo>
                        <a:pt x="214" y="1"/>
                        <a:pt x="192" y="1"/>
                        <a:pt x="1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39"/>
                <p:cNvSpPr/>
                <p:nvPr/>
              </p:nvSpPr>
              <p:spPr>
                <a:xfrm>
                  <a:off x="2082842" y="1685693"/>
                  <a:ext cx="12202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96" extrusionOk="0">
                      <a:moveTo>
                        <a:pt x="150" y="0"/>
                      </a:moveTo>
                      <a:cubicBezTo>
                        <a:pt x="123" y="0"/>
                        <a:pt x="99" y="10"/>
                        <a:pt x="85" y="10"/>
                      </a:cubicBezTo>
                      <a:cubicBezTo>
                        <a:pt x="64" y="73"/>
                        <a:pt x="21" y="137"/>
                        <a:pt x="0" y="201"/>
                      </a:cubicBezTo>
                      <a:cubicBezTo>
                        <a:pt x="0" y="223"/>
                        <a:pt x="43" y="286"/>
                        <a:pt x="64" y="286"/>
                      </a:cubicBezTo>
                      <a:cubicBezTo>
                        <a:pt x="70" y="293"/>
                        <a:pt x="78" y="295"/>
                        <a:pt x="87" y="295"/>
                      </a:cubicBezTo>
                      <a:cubicBezTo>
                        <a:pt x="108" y="295"/>
                        <a:pt x="134" y="280"/>
                        <a:pt x="149" y="265"/>
                      </a:cubicBezTo>
                      <a:cubicBezTo>
                        <a:pt x="192" y="223"/>
                        <a:pt x="213" y="137"/>
                        <a:pt x="256" y="95"/>
                      </a:cubicBezTo>
                      <a:lnTo>
                        <a:pt x="256" y="73"/>
                      </a:lnTo>
                      <a:cubicBezTo>
                        <a:pt x="234" y="52"/>
                        <a:pt x="213" y="10"/>
                        <a:pt x="192" y="10"/>
                      </a:cubicBezTo>
                      <a:cubicBezTo>
                        <a:pt x="178" y="2"/>
                        <a:pt x="163" y="0"/>
                        <a:pt x="1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39"/>
                <p:cNvSpPr/>
                <p:nvPr/>
              </p:nvSpPr>
              <p:spPr>
                <a:xfrm>
                  <a:off x="2000577" y="1685359"/>
                  <a:ext cx="15300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73" extrusionOk="0">
                      <a:moveTo>
                        <a:pt x="98" y="1"/>
                      </a:moveTo>
                      <a:cubicBezTo>
                        <a:pt x="78" y="1"/>
                        <a:pt x="60" y="6"/>
                        <a:pt x="44" y="17"/>
                      </a:cubicBezTo>
                      <a:cubicBezTo>
                        <a:pt x="22" y="17"/>
                        <a:pt x="1" y="59"/>
                        <a:pt x="1" y="80"/>
                      </a:cubicBezTo>
                      <a:cubicBezTo>
                        <a:pt x="22" y="187"/>
                        <a:pt x="129" y="251"/>
                        <a:pt x="235" y="272"/>
                      </a:cubicBezTo>
                      <a:lnTo>
                        <a:pt x="257" y="272"/>
                      </a:lnTo>
                      <a:cubicBezTo>
                        <a:pt x="278" y="251"/>
                        <a:pt x="299" y="230"/>
                        <a:pt x="320" y="208"/>
                      </a:cubicBezTo>
                      <a:cubicBezTo>
                        <a:pt x="299" y="187"/>
                        <a:pt x="320" y="166"/>
                        <a:pt x="299" y="144"/>
                      </a:cubicBezTo>
                      <a:cubicBezTo>
                        <a:pt x="235" y="48"/>
                        <a:pt x="159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39"/>
                <p:cNvSpPr/>
                <p:nvPr/>
              </p:nvSpPr>
              <p:spPr>
                <a:xfrm>
                  <a:off x="2006678" y="1805898"/>
                  <a:ext cx="13250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8" extrusionOk="0">
                      <a:moveTo>
                        <a:pt x="192" y="1"/>
                      </a:moveTo>
                      <a:cubicBezTo>
                        <a:pt x="86" y="22"/>
                        <a:pt x="1" y="128"/>
                        <a:pt x="22" y="214"/>
                      </a:cubicBezTo>
                      <a:cubicBezTo>
                        <a:pt x="22" y="235"/>
                        <a:pt x="65" y="278"/>
                        <a:pt x="86" y="278"/>
                      </a:cubicBezTo>
                      <a:cubicBezTo>
                        <a:pt x="192" y="278"/>
                        <a:pt x="278" y="171"/>
                        <a:pt x="278" y="43"/>
                      </a:cubicBezTo>
                      <a:cubicBezTo>
                        <a:pt x="256" y="43"/>
                        <a:pt x="214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39"/>
                <p:cNvSpPr/>
                <p:nvPr/>
              </p:nvSpPr>
              <p:spPr>
                <a:xfrm>
                  <a:off x="1851393" y="1686122"/>
                  <a:ext cx="14251" cy="12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54" extrusionOk="0">
                      <a:moveTo>
                        <a:pt x="85" y="1"/>
                      </a:moveTo>
                      <a:cubicBezTo>
                        <a:pt x="0" y="86"/>
                        <a:pt x="43" y="150"/>
                        <a:pt x="107" y="214"/>
                      </a:cubicBezTo>
                      <a:cubicBezTo>
                        <a:pt x="142" y="237"/>
                        <a:pt x="177" y="254"/>
                        <a:pt x="212" y="254"/>
                      </a:cubicBezTo>
                      <a:cubicBezTo>
                        <a:pt x="241" y="254"/>
                        <a:pt x="270" y="242"/>
                        <a:pt x="298" y="214"/>
                      </a:cubicBezTo>
                      <a:cubicBezTo>
                        <a:pt x="277" y="86"/>
                        <a:pt x="2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39"/>
                <p:cNvSpPr/>
                <p:nvPr/>
              </p:nvSpPr>
              <p:spPr>
                <a:xfrm>
                  <a:off x="1980320" y="1926388"/>
                  <a:ext cx="14156" cy="11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45" extrusionOk="0">
                      <a:moveTo>
                        <a:pt x="192" y="0"/>
                      </a:moveTo>
                      <a:cubicBezTo>
                        <a:pt x="156" y="0"/>
                        <a:pt x="114" y="21"/>
                        <a:pt x="64" y="71"/>
                      </a:cubicBezTo>
                      <a:cubicBezTo>
                        <a:pt x="21" y="114"/>
                        <a:pt x="0" y="156"/>
                        <a:pt x="43" y="220"/>
                      </a:cubicBezTo>
                      <a:cubicBezTo>
                        <a:pt x="64" y="220"/>
                        <a:pt x="64" y="241"/>
                        <a:pt x="85" y="241"/>
                      </a:cubicBezTo>
                      <a:cubicBezTo>
                        <a:pt x="93" y="243"/>
                        <a:pt x="100" y="244"/>
                        <a:pt x="108" y="244"/>
                      </a:cubicBezTo>
                      <a:cubicBezTo>
                        <a:pt x="192" y="244"/>
                        <a:pt x="296" y="147"/>
                        <a:pt x="277" y="50"/>
                      </a:cubicBezTo>
                      <a:cubicBezTo>
                        <a:pt x="277" y="50"/>
                        <a:pt x="256" y="28"/>
                        <a:pt x="256" y="28"/>
                      </a:cubicBezTo>
                      <a:cubicBezTo>
                        <a:pt x="238" y="11"/>
                        <a:pt x="217" y="0"/>
                        <a:pt x="1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39"/>
                <p:cNvSpPr/>
                <p:nvPr/>
              </p:nvSpPr>
              <p:spPr>
                <a:xfrm>
                  <a:off x="1811786" y="1706426"/>
                  <a:ext cx="11201" cy="13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82" extrusionOk="0">
                      <a:moveTo>
                        <a:pt x="214" y="0"/>
                      </a:moveTo>
                      <a:cubicBezTo>
                        <a:pt x="43" y="22"/>
                        <a:pt x="1" y="107"/>
                        <a:pt x="1" y="213"/>
                      </a:cubicBezTo>
                      <a:cubicBezTo>
                        <a:pt x="1" y="232"/>
                        <a:pt x="64" y="282"/>
                        <a:pt x="81" y="282"/>
                      </a:cubicBezTo>
                      <a:cubicBezTo>
                        <a:pt x="84" y="282"/>
                        <a:pt x="86" y="280"/>
                        <a:pt x="86" y="277"/>
                      </a:cubicBezTo>
                      <a:cubicBezTo>
                        <a:pt x="150" y="256"/>
                        <a:pt x="192" y="213"/>
                        <a:pt x="214" y="171"/>
                      </a:cubicBezTo>
                      <a:cubicBezTo>
                        <a:pt x="235" y="128"/>
                        <a:pt x="214" y="64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39"/>
                <p:cNvSpPr/>
                <p:nvPr/>
              </p:nvSpPr>
              <p:spPr>
                <a:xfrm>
                  <a:off x="1938663" y="1689410"/>
                  <a:ext cx="11248" cy="14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94" extrusionOk="0">
                      <a:moveTo>
                        <a:pt x="153" y="1"/>
                      </a:moveTo>
                      <a:cubicBezTo>
                        <a:pt x="134" y="1"/>
                        <a:pt x="118" y="6"/>
                        <a:pt x="107" y="17"/>
                      </a:cubicBezTo>
                      <a:cubicBezTo>
                        <a:pt x="65" y="81"/>
                        <a:pt x="22" y="145"/>
                        <a:pt x="1" y="230"/>
                      </a:cubicBezTo>
                      <a:cubicBezTo>
                        <a:pt x="1" y="230"/>
                        <a:pt x="22" y="272"/>
                        <a:pt x="22" y="272"/>
                      </a:cubicBezTo>
                      <a:cubicBezTo>
                        <a:pt x="43" y="294"/>
                        <a:pt x="86" y="294"/>
                        <a:pt x="86" y="294"/>
                      </a:cubicBezTo>
                      <a:cubicBezTo>
                        <a:pt x="193" y="251"/>
                        <a:pt x="235" y="166"/>
                        <a:pt x="235" y="59"/>
                      </a:cubicBezTo>
                      <a:cubicBezTo>
                        <a:pt x="235" y="38"/>
                        <a:pt x="214" y="17"/>
                        <a:pt x="214" y="17"/>
                      </a:cubicBezTo>
                      <a:cubicBezTo>
                        <a:pt x="193" y="6"/>
                        <a:pt x="171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39"/>
                <p:cNvSpPr/>
                <p:nvPr/>
              </p:nvSpPr>
              <p:spPr>
                <a:xfrm>
                  <a:off x="1874748" y="1795460"/>
                  <a:ext cx="13203" cy="13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286" extrusionOk="0">
                      <a:moveTo>
                        <a:pt x="208" y="1"/>
                      </a:moveTo>
                      <a:cubicBezTo>
                        <a:pt x="201" y="1"/>
                        <a:pt x="196" y="3"/>
                        <a:pt x="192" y="7"/>
                      </a:cubicBezTo>
                      <a:cubicBezTo>
                        <a:pt x="85" y="28"/>
                        <a:pt x="21" y="113"/>
                        <a:pt x="0" y="220"/>
                      </a:cubicBezTo>
                      <a:cubicBezTo>
                        <a:pt x="21" y="241"/>
                        <a:pt x="21" y="262"/>
                        <a:pt x="43" y="262"/>
                      </a:cubicBezTo>
                      <a:cubicBezTo>
                        <a:pt x="67" y="279"/>
                        <a:pt x="88" y="285"/>
                        <a:pt x="108" y="285"/>
                      </a:cubicBezTo>
                      <a:cubicBezTo>
                        <a:pt x="139" y="285"/>
                        <a:pt x="165" y="267"/>
                        <a:pt x="192" y="241"/>
                      </a:cubicBezTo>
                      <a:cubicBezTo>
                        <a:pt x="234" y="177"/>
                        <a:pt x="256" y="113"/>
                        <a:pt x="277" y="49"/>
                      </a:cubicBezTo>
                      <a:cubicBezTo>
                        <a:pt x="277" y="32"/>
                        <a:pt x="235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39"/>
                <p:cNvSpPr/>
                <p:nvPr/>
              </p:nvSpPr>
              <p:spPr>
                <a:xfrm>
                  <a:off x="2049335" y="1784592"/>
                  <a:ext cx="13250" cy="14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94" extrusionOk="0">
                      <a:moveTo>
                        <a:pt x="235" y="0"/>
                      </a:moveTo>
                      <a:cubicBezTo>
                        <a:pt x="107" y="22"/>
                        <a:pt x="22" y="107"/>
                        <a:pt x="0" y="213"/>
                      </a:cubicBezTo>
                      <a:cubicBezTo>
                        <a:pt x="0" y="235"/>
                        <a:pt x="22" y="277"/>
                        <a:pt x="43" y="277"/>
                      </a:cubicBezTo>
                      <a:cubicBezTo>
                        <a:pt x="54" y="288"/>
                        <a:pt x="64" y="293"/>
                        <a:pt x="75" y="293"/>
                      </a:cubicBezTo>
                      <a:cubicBezTo>
                        <a:pt x="85" y="293"/>
                        <a:pt x="96" y="288"/>
                        <a:pt x="107" y="277"/>
                      </a:cubicBezTo>
                      <a:cubicBezTo>
                        <a:pt x="213" y="235"/>
                        <a:pt x="277" y="171"/>
                        <a:pt x="277" y="43"/>
                      </a:cubicBezTo>
                      <a:cubicBezTo>
                        <a:pt x="256" y="22"/>
                        <a:pt x="235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39"/>
                <p:cNvSpPr/>
                <p:nvPr/>
              </p:nvSpPr>
              <p:spPr>
                <a:xfrm>
                  <a:off x="1962018" y="1775203"/>
                  <a:ext cx="15300" cy="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198" extrusionOk="0">
                      <a:moveTo>
                        <a:pt x="126" y="0"/>
                      </a:moveTo>
                      <a:cubicBezTo>
                        <a:pt x="81" y="0"/>
                        <a:pt x="43" y="16"/>
                        <a:pt x="22" y="48"/>
                      </a:cubicBezTo>
                      <a:cubicBezTo>
                        <a:pt x="1" y="48"/>
                        <a:pt x="1" y="91"/>
                        <a:pt x="22" y="112"/>
                      </a:cubicBezTo>
                      <a:cubicBezTo>
                        <a:pt x="50" y="169"/>
                        <a:pt x="117" y="197"/>
                        <a:pt x="189" y="197"/>
                      </a:cubicBezTo>
                      <a:cubicBezTo>
                        <a:pt x="225" y="197"/>
                        <a:pt x="263" y="190"/>
                        <a:pt x="299" y="176"/>
                      </a:cubicBezTo>
                      <a:cubicBezTo>
                        <a:pt x="299" y="176"/>
                        <a:pt x="320" y="134"/>
                        <a:pt x="320" y="112"/>
                      </a:cubicBezTo>
                      <a:cubicBezTo>
                        <a:pt x="320" y="91"/>
                        <a:pt x="299" y="48"/>
                        <a:pt x="278" y="48"/>
                      </a:cubicBezTo>
                      <a:cubicBezTo>
                        <a:pt x="224" y="16"/>
                        <a:pt x="171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1487;p39"/>
                <p:cNvSpPr/>
                <p:nvPr/>
              </p:nvSpPr>
              <p:spPr>
                <a:xfrm>
                  <a:off x="2040184" y="1695273"/>
                  <a:ext cx="15300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78" extrusionOk="0">
                      <a:moveTo>
                        <a:pt x="86" y="0"/>
                      </a:moveTo>
                      <a:cubicBezTo>
                        <a:pt x="64" y="0"/>
                        <a:pt x="43" y="22"/>
                        <a:pt x="22" y="43"/>
                      </a:cubicBezTo>
                      <a:cubicBezTo>
                        <a:pt x="22" y="43"/>
                        <a:pt x="1" y="85"/>
                        <a:pt x="1" y="107"/>
                      </a:cubicBezTo>
                      <a:cubicBezTo>
                        <a:pt x="43" y="213"/>
                        <a:pt x="128" y="277"/>
                        <a:pt x="235" y="277"/>
                      </a:cubicBezTo>
                      <a:cubicBezTo>
                        <a:pt x="256" y="277"/>
                        <a:pt x="299" y="256"/>
                        <a:pt x="320" y="234"/>
                      </a:cubicBezTo>
                      <a:cubicBezTo>
                        <a:pt x="277" y="85"/>
                        <a:pt x="192" y="43"/>
                        <a:pt x="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1488;p39"/>
                <p:cNvSpPr/>
                <p:nvPr/>
              </p:nvSpPr>
              <p:spPr>
                <a:xfrm>
                  <a:off x="2085845" y="1747034"/>
                  <a:ext cx="12249" cy="12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266" extrusionOk="0">
                      <a:moveTo>
                        <a:pt x="193" y="0"/>
                      </a:moveTo>
                      <a:cubicBezTo>
                        <a:pt x="65" y="0"/>
                        <a:pt x="22" y="86"/>
                        <a:pt x="1" y="149"/>
                      </a:cubicBezTo>
                      <a:cubicBezTo>
                        <a:pt x="1" y="192"/>
                        <a:pt x="1" y="235"/>
                        <a:pt x="22" y="256"/>
                      </a:cubicBezTo>
                      <a:cubicBezTo>
                        <a:pt x="36" y="256"/>
                        <a:pt x="70" y="265"/>
                        <a:pt x="96" y="265"/>
                      </a:cubicBezTo>
                      <a:cubicBezTo>
                        <a:pt x="110" y="265"/>
                        <a:pt x="122" y="263"/>
                        <a:pt x="129" y="256"/>
                      </a:cubicBezTo>
                      <a:cubicBezTo>
                        <a:pt x="171" y="213"/>
                        <a:pt x="214" y="149"/>
                        <a:pt x="235" y="86"/>
                      </a:cubicBezTo>
                      <a:cubicBezTo>
                        <a:pt x="257" y="64"/>
                        <a:pt x="214" y="22"/>
                        <a:pt x="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1489;p39"/>
                <p:cNvSpPr/>
                <p:nvPr/>
              </p:nvSpPr>
              <p:spPr>
                <a:xfrm>
                  <a:off x="1976221" y="1814048"/>
                  <a:ext cx="9199" cy="1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299" extrusionOk="0">
                      <a:moveTo>
                        <a:pt x="86" y="0"/>
                      </a:moveTo>
                      <a:cubicBezTo>
                        <a:pt x="65" y="21"/>
                        <a:pt x="22" y="85"/>
                        <a:pt x="1" y="128"/>
                      </a:cubicBezTo>
                      <a:cubicBezTo>
                        <a:pt x="1" y="170"/>
                        <a:pt x="1" y="213"/>
                        <a:pt x="22" y="234"/>
                      </a:cubicBezTo>
                      <a:cubicBezTo>
                        <a:pt x="43" y="256"/>
                        <a:pt x="65" y="298"/>
                        <a:pt x="107" y="298"/>
                      </a:cubicBezTo>
                      <a:cubicBezTo>
                        <a:pt x="129" y="298"/>
                        <a:pt x="150" y="256"/>
                        <a:pt x="171" y="234"/>
                      </a:cubicBezTo>
                      <a:cubicBezTo>
                        <a:pt x="193" y="213"/>
                        <a:pt x="193" y="192"/>
                        <a:pt x="193" y="170"/>
                      </a:cubicBezTo>
                      <a:lnTo>
                        <a:pt x="193" y="128"/>
                      </a:lnTo>
                      <a:cubicBezTo>
                        <a:pt x="171" y="64"/>
                        <a:pt x="171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1490;p39"/>
                <p:cNvSpPr/>
                <p:nvPr/>
              </p:nvSpPr>
              <p:spPr>
                <a:xfrm>
                  <a:off x="2055436" y="1733403"/>
                  <a:ext cx="12202" cy="13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87" extrusionOk="0">
                      <a:moveTo>
                        <a:pt x="96" y="0"/>
                      </a:moveTo>
                      <a:cubicBezTo>
                        <a:pt x="76" y="0"/>
                        <a:pt x="57" y="10"/>
                        <a:pt x="43" y="31"/>
                      </a:cubicBezTo>
                      <a:cubicBezTo>
                        <a:pt x="0" y="95"/>
                        <a:pt x="21" y="159"/>
                        <a:pt x="64" y="222"/>
                      </a:cubicBezTo>
                      <a:cubicBezTo>
                        <a:pt x="85" y="244"/>
                        <a:pt x="128" y="265"/>
                        <a:pt x="149" y="286"/>
                      </a:cubicBezTo>
                      <a:cubicBezTo>
                        <a:pt x="192" y="286"/>
                        <a:pt x="256" y="244"/>
                        <a:pt x="256" y="180"/>
                      </a:cubicBezTo>
                      <a:lnTo>
                        <a:pt x="234" y="180"/>
                      </a:lnTo>
                      <a:cubicBezTo>
                        <a:pt x="234" y="159"/>
                        <a:pt x="234" y="137"/>
                        <a:pt x="213" y="95"/>
                      </a:cubicBezTo>
                      <a:cubicBezTo>
                        <a:pt x="185" y="38"/>
                        <a:pt x="13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39"/>
                <p:cNvSpPr/>
                <p:nvPr/>
              </p:nvSpPr>
              <p:spPr>
                <a:xfrm>
                  <a:off x="1906205" y="1766338"/>
                  <a:ext cx="12202" cy="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35" extrusionOk="0">
                      <a:moveTo>
                        <a:pt x="107" y="0"/>
                      </a:moveTo>
                      <a:cubicBezTo>
                        <a:pt x="64" y="64"/>
                        <a:pt x="0" y="107"/>
                        <a:pt x="0" y="128"/>
                      </a:cubicBezTo>
                      <a:cubicBezTo>
                        <a:pt x="0" y="213"/>
                        <a:pt x="64" y="234"/>
                        <a:pt x="128" y="234"/>
                      </a:cubicBezTo>
                      <a:cubicBezTo>
                        <a:pt x="192" y="213"/>
                        <a:pt x="256" y="192"/>
                        <a:pt x="256" y="128"/>
                      </a:cubicBezTo>
                      <a:cubicBezTo>
                        <a:pt x="235" y="85"/>
                        <a:pt x="171" y="43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1492;p39"/>
                <p:cNvSpPr/>
                <p:nvPr/>
              </p:nvSpPr>
              <p:spPr>
                <a:xfrm>
                  <a:off x="1935613" y="1819767"/>
                  <a:ext cx="14299" cy="1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216" extrusionOk="0">
                      <a:moveTo>
                        <a:pt x="125" y="0"/>
                      </a:moveTo>
                      <a:cubicBezTo>
                        <a:pt x="105" y="0"/>
                        <a:pt x="85" y="3"/>
                        <a:pt x="65" y="8"/>
                      </a:cubicBezTo>
                      <a:cubicBezTo>
                        <a:pt x="44" y="8"/>
                        <a:pt x="22" y="50"/>
                        <a:pt x="22" y="50"/>
                      </a:cubicBezTo>
                      <a:cubicBezTo>
                        <a:pt x="1" y="114"/>
                        <a:pt x="86" y="178"/>
                        <a:pt x="193" y="199"/>
                      </a:cubicBezTo>
                      <a:cubicBezTo>
                        <a:pt x="203" y="210"/>
                        <a:pt x="214" y="215"/>
                        <a:pt x="225" y="215"/>
                      </a:cubicBezTo>
                      <a:cubicBezTo>
                        <a:pt x="235" y="215"/>
                        <a:pt x="246" y="210"/>
                        <a:pt x="257" y="199"/>
                      </a:cubicBezTo>
                      <a:cubicBezTo>
                        <a:pt x="278" y="199"/>
                        <a:pt x="299" y="157"/>
                        <a:pt x="299" y="157"/>
                      </a:cubicBezTo>
                      <a:cubicBezTo>
                        <a:pt x="299" y="136"/>
                        <a:pt x="299" y="93"/>
                        <a:pt x="278" y="93"/>
                      </a:cubicBezTo>
                      <a:cubicBezTo>
                        <a:pt x="245" y="28"/>
                        <a:pt x="188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3" name="Google Shape;1493;p39"/>
              <p:cNvGrpSpPr/>
              <p:nvPr/>
            </p:nvGrpSpPr>
            <p:grpSpPr>
              <a:xfrm>
                <a:off x="2087568" y="2487524"/>
                <a:ext cx="100166" cy="110981"/>
                <a:chOff x="1898055" y="2122615"/>
                <a:chExt cx="84315" cy="93419"/>
              </a:xfrm>
            </p:grpSpPr>
            <p:sp>
              <p:nvSpPr>
                <p:cNvPr id="1494" name="Google Shape;1494;p39"/>
                <p:cNvSpPr/>
                <p:nvPr/>
              </p:nvSpPr>
              <p:spPr>
                <a:xfrm>
                  <a:off x="1950865" y="2124664"/>
                  <a:ext cx="18302" cy="13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" h="277" extrusionOk="0">
                      <a:moveTo>
                        <a:pt x="86" y="0"/>
                      </a:moveTo>
                      <a:cubicBezTo>
                        <a:pt x="64" y="0"/>
                        <a:pt x="43" y="21"/>
                        <a:pt x="22" y="43"/>
                      </a:cubicBezTo>
                      <a:cubicBezTo>
                        <a:pt x="22" y="64"/>
                        <a:pt x="0" y="85"/>
                        <a:pt x="22" y="107"/>
                      </a:cubicBezTo>
                      <a:cubicBezTo>
                        <a:pt x="86" y="213"/>
                        <a:pt x="192" y="277"/>
                        <a:pt x="320" y="277"/>
                      </a:cubicBezTo>
                      <a:cubicBezTo>
                        <a:pt x="341" y="277"/>
                        <a:pt x="362" y="234"/>
                        <a:pt x="384" y="213"/>
                      </a:cubicBezTo>
                      <a:cubicBezTo>
                        <a:pt x="341" y="107"/>
                        <a:pt x="213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39"/>
                <p:cNvSpPr/>
                <p:nvPr/>
              </p:nvSpPr>
              <p:spPr>
                <a:xfrm>
                  <a:off x="1961017" y="2199304"/>
                  <a:ext cx="10200" cy="1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351" extrusionOk="0">
                      <a:moveTo>
                        <a:pt x="86" y="0"/>
                      </a:moveTo>
                      <a:cubicBezTo>
                        <a:pt x="46" y="0"/>
                        <a:pt x="0" y="90"/>
                        <a:pt x="0" y="180"/>
                      </a:cubicBezTo>
                      <a:cubicBezTo>
                        <a:pt x="22" y="223"/>
                        <a:pt x="43" y="266"/>
                        <a:pt x="64" y="308"/>
                      </a:cubicBezTo>
                      <a:cubicBezTo>
                        <a:pt x="64" y="330"/>
                        <a:pt x="107" y="351"/>
                        <a:pt x="107" y="351"/>
                      </a:cubicBezTo>
                      <a:cubicBezTo>
                        <a:pt x="149" y="330"/>
                        <a:pt x="171" y="308"/>
                        <a:pt x="192" y="287"/>
                      </a:cubicBezTo>
                      <a:cubicBezTo>
                        <a:pt x="213" y="266"/>
                        <a:pt x="192" y="223"/>
                        <a:pt x="213" y="159"/>
                      </a:cubicBezTo>
                      <a:cubicBezTo>
                        <a:pt x="192" y="117"/>
                        <a:pt x="171" y="31"/>
                        <a:pt x="107" y="10"/>
                      </a:cubicBezTo>
                      <a:cubicBezTo>
                        <a:pt x="100" y="4"/>
                        <a:pt x="93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39"/>
                <p:cNvSpPr/>
                <p:nvPr/>
              </p:nvSpPr>
              <p:spPr>
                <a:xfrm>
                  <a:off x="1966069" y="2164224"/>
                  <a:ext cx="16301" cy="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35" extrusionOk="0">
                      <a:moveTo>
                        <a:pt x="193" y="1"/>
                      </a:moveTo>
                      <a:cubicBezTo>
                        <a:pt x="150" y="22"/>
                        <a:pt x="107" y="22"/>
                        <a:pt x="65" y="43"/>
                      </a:cubicBezTo>
                      <a:cubicBezTo>
                        <a:pt x="22" y="65"/>
                        <a:pt x="1" y="107"/>
                        <a:pt x="1" y="150"/>
                      </a:cubicBezTo>
                      <a:cubicBezTo>
                        <a:pt x="1" y="171"/>
                        <a:pt x="43" y="214"/>
                        <a:pt x="86" y="235"/>
                      </a:cubicBezTo>
                      <a:cubicBezTo>
                        <a:pt x="150" y="214"/>
                        <a:pt x="214" y="214"/>
                        <a:pt x="256" y="171"/>
                      </a:cubicBezTo>
                      <a:cubicBezTo>
                        <a:pt x="299" y="171"/>
                        <a:pt x="342" y="107"/>
                        <a:pt x="342" y="86"/>
                      </a:cubicBezTo>
                      <a:cubicBezTo>
                        <a:pt x="320" y="1"/>
                        <a:pt x="256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39"/>
                <p:cNvSpPr/>
                <p:nvPr/>
              </p:nvSpPr>
              <p:spPr>
                <a:xfrm>
                  <a:off x="1927510" y="2152070"/>
                  <a:ext cx="13155" cy="1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259" extrusionOk="0">
                      <a:moveTo>
                        <a:pt x="192" y="0"/>
                      </a:moveTo>
                      <a:cubicBezTo>
                        <a:pt x="86" y="21"/>
                        <a:pt x="22" y="85"/>
                        <a:pt x="1" y="192"/>
                      </a:cubicBezTo>
                      <a:cubicBezTo>
                        <a:pt x="1" y="213"/>
                        <a:pt x="43" y="256"/>
                        <a:pt x="64" y="256"/>
                      </a:cubicBezTo>
                      <a:cubicBezTo>
                        <a:pt x="74" y="258"/>
                        <a:pt x="83" y="258"/>
                        <a:pt x="92" y="258"/>
                      </a:cubicBezTo>
                      <a:cubicBezTo>
                        <a:pt x="189" y="258"/>
                        <a:pt x="276" y="161"/>
                        <a:pt x="256" y="64"/>
                      </a:cubicBezTo>
                      <a:cubicBezTo>
                        <a:pt x="256" y="43"/>
                        <a:pt x="214" y="0"/>
                        <a:pt x="1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39"/>
                <p:cNvSpPr/>
                <p:nvPr/>
              </p:nvSpPr>
              <p:spPr>
                <a:xfrm>
                  <a:off x="1898055" y="2122615"/>
                  <a:ext cx="10200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78" extrusionOk="0">
                      <a:moveTo>
                        <a:pt x="150" y="0"/>
                      </a:moveTo>
                      <a:cubicBezTo>
                        <a:pt x="107" y="22"/>
                        <a:pt x="65" y="43"/>
                        <a:pt x="22" y="86"/>
                      </a:cubicBezTo>
                      <a:cubicBezTo>
                        <a:pt x="22" y="107"/>
                        <a:pt x="1" y="171"/>
                        <a:pt x="22" y="192"/>
                      </a:cubicBezTo>
                      <a:cubicBezTo>
                        <a:pt x="22" y="213"/>
                        <a:pt x="65" y="235"/>
                        <a:pt x="107" y="277"/>
                      </a:cubicBezTo>
                      <a:cubicBezTo>
                        <a:pt x="150" y="213"/>
                        <a:pt x="193" y="171"/>
                        <a:pt x="214" y="107"/>
                      </a:cubicBezTo>
                      <a:cubicBezTo>
                        <a:pt x="214" y="86"/>
                        <a:pt x="171" y="43"/>
                        <a:pt x="1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9" name="Google Shape;1499;p39"/>
              <p:cNvGrpSpPr/>
              <p:nvPr/>
            </p:nvGrpSpPr>
            <p:grpSpPr>
              <a:xfrm>
                <a:off x="3385199" y="1973047"/>
                <a:ext cx="495678" cy="436450"/>
                <a:chOff x="2990336" y="1689553"/>
                <a:chExt cx="417238" cy="367383"/>
              </a:xfrm>
            </p:grpSpPr>
            <p:sp>
              <p:nvSpPr>
                <p:cNvPr id="1500" name="Google Shape;1500;p39"/>
                <p:cNvSpPr/>
                <p:nvPr/>
              </p:nvSpPr>
              <p:spPr>
                <a:xfrm>
                  <a:off x="3332410" y="2029244"/>
                  <a:ext cx="14251" cy="19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405" extrusionOk="0">
                      <a:moveTo>
                        <a:pt x="107" y="0"/>
                      </a:moveTo>
                      <a:cubicBezTo>
                        <a:pt x="86" y="0"/>
                        <a:pt x="64" y="0"/>
                        <a:pt x="43" y="21"/>
                      </a:cubicBezTo>
                      <a:cubicBezTo>
                        <a:pt x="22" y="21"/>
                        <a:pt x="0" y="43"/>
                        <a:pt x="0" y="64"/>
                      </a:cubicBezTo>
                      <a:cubicBezTo>
                        <a:pt x="22" y="213"/>
                        <a:pt x="64" y="320"/>
                        <a:pt x="192" y="405"/>
                      </a:cubicBezTo>
                      <a:lnTo>
                        <a:pt x="256" y="405"/>
                      </a:lnTo>
                      <a:cubicBezTo>
                        <a:pt x="256" y="383"/>
                        <a:pt x="277" y="362"/>
                        <a:pt x="299" y="320"/>
                      </a:cubicBezTo>
                      <a:cubicBezTo>
                        <a:pt x="256" y="213"/>
                        <a:pt x="235" y="85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39"/>
                <p:cNvSpPr/>
                <p:nvPr/>
              </p:nvSpPr>
              <p:spPr>
                <a:xfrm>
                  <a:off x="3249191" y="1906418"/>
                  <a:ext cx="13203" cy="21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448" extrusionOk="0">
                      <a:moveTo>
                        <a:pt x="234" y="0"/>
                      </a:moveTo>
                      <a:cubicBezTo>
                        <a:pt x="192" y="21"/>
                        <a:pt x="149" y="21"/>
                        <a:pt x="128" y="43"/>
                      </a:cubicBezTo>
                      <a:cubicBezTo>
                        <a:pt x="64" y="149"/>
                        <a:pt x="0" y="277"/>
                        <a:pt x="43" y="405"/>
                      </a:cubicBezTo>
                      <a:cubicBezTo>
                        <a:pt x="43" y="426"/>
                        <a:pt x="85" y="447"/>
                        <a:pt x="107" y="447"/>
                      </a:cubicBezTo>
                      <a:cubicBezTo>
                        <a:pt x="192" y="426"/>
                        <a:pt x="277" y="277"/>
                        <a:pt x="277" y="85"/>
                      </a:cubicBezTo>
                      <a:cubicBezTo>
                        <a:pt x="277" y="64"/>
                        <a:pt x="256" y="43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39"/>
                <p:cNvSpPr/>
                <p:nvPr/>
              </p:nvSpPr>
              <p:spPr>
                <a:xfrm>
                  <a:off x="3167974" y="1778492"/>
                  <a:ext cx="16253" cy="19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406" extrusionOk="0">
                      <a:moveTo>
                        <a:pt x="107" y="1"/>
                      </a:moveTo>
                      <a:cubicBezTo>
                        <a:pt x="0" y="107"/>
                        <a:pt x="0" y="107"/>
                        <a:pt x="22" y="150"/>
                      </a:cubicBezTo>
                      <a:cubicBezTo>
                        <a:pt x="64" y="235"/>
                        <a:pt x="128" y="320"/>
                        <a:pt x="213" y="384"/>
                      </a:cubicBezTo>
                      <a:cubicBezTo>
                        <a:pt x="213" y="405"/>
                        <a:pt x="277" y="405"/>
                        <a:pt x="298" y="405"/>
                      </a:cubicBezTo>
                      <a:cubicBezTo>
                        <a:pt x="320" y="384"/>
                        <a:pt x="341" y="341"/>
                        <a:pt x="341" y="299"/>
                      </a:cubicBezTo>
                      <a:cubicBezTo>
                        <a:pt x="298" y="171"/>
                        <a:pt x="213" y="86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39"/>
                <p:cNvSpPr/>
                <p:nvPr/>
              </p:nvSpPr>
              <p:spPr>
                <a:xfrm>
                  <a:off x="3115164" y="1837355"/>
                  <a:ext cx="10200" cy="17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367" extrusionOk="0">
                      <a:moveTo>
                        <a:pt x="107" y="1"/>
                      </a:moveTo>
                      <a:cubicBezTo>
                        <a:pt x="65" y="1"/>
                        <a:pt x="22" y="43"/>
                        <a:pt x="1" y="86"/>
                      </a:cubicBezTo>
                      <a:cubicBezTo>
                        <a:pt x="1" y="107"/>
                        <a:pt x="1" y="150"/>
                        <a:pt x="1" y="171"/>
                      </a:cubicBezTo>
                      <a:cubicBezTo>
                        <a:pt x="1" y="286"/>
                        <a:pt x="35" y="366"/>
                        <a:pt x="88" y="366"/>
                      </a:cubicBezTo>
                      <a:cubicBezTo>
                        <a:pt x="94" y="366"/>
                        <a:pt x="101" y="365"/>
                        <a:pt x="107" y="363"/>
                      </a:cubicBezTo>
                      <a:cubicBezTo>
                        <a:pt x="214" y="342"/>
                        <a:pt x="192" y="256"/>
                        <a:pt x="192" y="171"/>
                      </a:cubicBezTo>
                      <a:cubicBezTo>
                        <a:pt x="192" y="150"/>
                        <a:pt x="214" y="107"/>
                        <a:pt x="192" y="86"/>
                      </a:cubicBezTo>
                      <a:cubicBezTo>
                        <a:pt x="171" y="43"/>
                        <a:pt x="129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39"/>
                <p:cNvSpPr/>
                <p:nvPr/>
              </p:nvSpPr>
              <p:spPr>
                <a:xfrm>
                  <a:off x="3122266" y="1734833"/>
                  <a:ext cx="17301" cy="12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257" extrusionOk="0">
                      <a:moveTo>
                        <a:pt x="86" y="1"/>
                      </a:moveTo>
                      <a:cubicBezTo>
                        <a:pt x="65" y="1"/>
                        <a:pt x="22" y="43"/>
                        <a:pt x="1" y="65"/>
                      </a:cubicBezTo>
                      <a:cubicBezTo>
                        <a:pt x="1" y="86"/>
                        <a:pt x="22" y="150"/>
                        <a:pt x="22" y="150"/>
                      </a:cubicBezTo>
                      <a:cubicBezTo>
                        <a:pt x="107" y="192"/>
                        <a:pt x="171" y="214"/>
                        <a:pt x="278" y="256"/>
                      </a:cubicBezTo>
                      <a:cubicBezTo>
                        <a:pt x="299" y="214"/>
                        <a:pt x="342" y="192"/>
                        <a:pt x="363" y="150"/>
                      </a:cubicBezTo>
                      <a:cubicBezTo>
                        <a:pt x="363" y="129"/>
                        <a:pt x="342" y="86"/>
                        <a:pt x="320" y="65"/>
                      </a:cubicBezTo>
                      <a:cubicBezTo>
                        <a:pt x="256" y="43"/>
                        <a:pt x="171" y="22"/>
                        <a:pt x="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39"/>
                <p:cNvSpPr/>
                <p:nvPr/>
              </p:nvSpPr>
              <p:spPr>
                <a:xfrm>
                  <a:off x="3131417" y="1934396"/>
                  <a:ext cx="12249" cy="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365" extrusionOk="0">
                      <a:moveTo>
                        <a:pt x="105" y="1"/>
                      </a:moveTo>
                      <a:cubicBezTo>
                        <a:pt x="84" y="1"/>
                        <a:pt x="58" y="16"/>
                        <a:pt x="43" y="31"/>
                      </a:cubicBezTo>
                      <a:cubicBezTo>
                        <a:pt x="22" y="31"/>
                        <a:pt x="22" y="73"/>
                        <a:pt x="1" y="116"/>
                      </a:cubicBezTo>
                      <a:cubicBezTo>
                        <a:pt x="22" y="180"/>
                        <a:pt x="43" y="244"/>
                        <a:pt x="64" y="329"/>
                      </a:cubicBezTo>
                      <a:cubicBezTo>
                        <a:pt x="77" y="354"/>
                        <a:pt x="111" y="364"/>
                        <a:pt x="142" y="364"/>
                      </a:cubicBezTo>
                      <a:cubicBezTo>
                        <a:pt x="164" y="364"/>
                        <a:pt x="183" y="359"/>
                        <a:pt x="192" y="350"/>
                      </a:cubicBezTo>
                      <a:cubicBezTo>
                        <a:pt x="256" y="244"/>
                        <a:pt x="213" y="52"/>
                        <a:pt x="128" y="9"/>
                      </a:cubicBezTo>
                      <a:cubicBezTo>
                        <a:pt x="122" y="3"/>
                        <a:pt x="114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39"/>
                <p:cNvSpPr/>
                <p:nvPr/>
              </p:nvSpPr>
              <p:spPr>
                <a:xfrm>
                  <a:off x="3185228" y="2017042"/>
                  <a:ext cx="15252" cy="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235" extrusionOk="0">
                      <a:moveTo>
                        <a:pt x="85" y="1"/>
                      </a:moveTo>
                      <a:cubicBezTo>
                        <a:pt x="43" y="22"/>
                        <a:pt x="0" y="43"/>
                        <a:pt x="0" y="64"/>
                      </a:cubicBezTo>
                      <a:cubicBezTo>
                        <a:pt x="0" y="107"/>
                        <a:pt x="22" y="171"/>
                        <a:pt x="43" y="171"/>
                      </a:cubicBezTo>
                      <a:cubicBezTo>
                        <a:pt x="107" y="214"/>
                        <a:pt x="171" y="235"/>
                        <a:pt x="235" y="235"/>
                      </a:cubicBezTo>
                      <a:cubicBezTo>
                        <a:pt x="256" y="235"/>
                        <a:pt x="298" y="192"/>
                        <a:pt x="320" y="171"/>
                      </a:cubicBezTo>
                      <a:cubicBezTo>
                        <a:pt x="320" y="150"/>
                        <a:pt x="298" y="86"/>
                        <a:pt x="277" y="86"/>
                      </a:cubicBezTo>
                      <a:cubicBezTo>
                        <a:pt x="213" y="43"/>
                        <a:pt x="149" y="22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39"/>
                <p:cNvSpPr/>
                <p:nvPr/>
              </p:nvSpPr>
              <p:spPr>
                <a:xfrm>
                  <a:off x="3074556" y="1767339"/>
                  <a:ext cx="13250" cy="17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63" extrusionOk="0">
                      <a:moveTo>
                        <a:pt x="193" y="0"/>
                      </a:moveTo>
                      <a:cubicBezTo>
                        <a:pt x="107" y="0"/>
                        <a:pt x="22" y="107"/>
                        <a:pt x="1" y="277"/>
                      </a:cubicBezTo>
                      <a:cubicBezTo>
                        <a:pt x="1" y="299"/>
                        <a:pt x="43" y="341"/>
                        <a:pt x="65" y="362"/>
                      </a:cubicBezTo>
                      <a:cubicBezTo>
                        <a:pt x="107" y="341"/>
                        <a:pt x="150" y="341"/>
                        <a:pt x="150" y="320"/>
                      </a:cubicBezTo>
                      <a:cubicBezTo>
                        <a:pt x="214" y="235"/>
                        <a:pt x="278" y="149"/>
                        <a:pt x="235" y="43"/>
                      </a:cubicBezTo>
                      <a:cubicBezTo>
                        <a:pt x="235" y="22"/>
                        <a:pt x="214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39"/>
                <p:cNvSpPr/>
                <p:nvPr/>
              </p:nvSpPr>
              <p:spPr>
                <a:xfrm>
                  <a:off x="3046149" y="1799797"/>
                  <a:ext cx="16301" cy="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198" extrusionOk="0">
                      <a:moveTo>
                        <a:pt x="277" y="1"/>
                      </a:moveTo>
                      <a:cubicBezTo>
                        <a:pt x="192" y="22"/>
                        <a:pt x="107" y="43"/>
                        <a:pt x="22" y="65"/>
                      </a:cubicBezTo>
                      <a:cubicBezTo>
                        <a:pt x="1" y="65"/>
                        <a:pt x="22" y="129"/>
                        <a:pt x="1" y="150"/>
                      </a:cubicBezTo>
                      <a:cubicBezTo>
                        <a:pt x="54" y="182"/>
                        <a:pt x="107" y="198"/>
                        <a:pt x="160" y="198"/>
                      </a:cubicBezTo>
                      <a:cubicBezTo>
                        <a:pt x="213" y="198"/>
                        <a:pt x="267" y="182"/>
                        <a:pt x="320" y="150"/>
                      </a:cubicBezTo>
                      <a:cubicBezTo>
                        <a:pt x="341" y="150"/>
                        <a:pt x="341" y="86"/>
                        <a:pt x="341" y="65"/>
                      </a:cubicBezTo>
                      <a:cubicBezTo>
                        <a:pt x="341" y="43"/>
                        <a:pt x="299" y="1"/>
                        <a:pt x="2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1509;p39"/>
                <p:cNvSpPr/>
                <p:nvPr/>
              </p:nvSpPr>
              <p:spPr>
                <a:xfrm>
                  <a:off x="3074556" y="1834972"/>
                  <a:ext cx="14299" cy="15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323" extrusionOk="0">
                      <a:moveTo>
                        <a:pt x="206" y="0"/>
                      </a:moveTo>
                      <a:cubicBezTo>
                        <a:pt x="161" y="0"/>
                        <a:pt x="102" y="48"/>
                        <a:pt x="43" y="136"/>
                      </a:cubicBezTo>
                      <a:cubicBezTo>
                        <a:pt x="22" y="179"/>
                        <a:pt x="1" y="221"/>
                        <a:pt x="1" y="264"/>
                      </a:cubicBezTo>
                      <a:cubicBezTo>
                        <a:pt x="33" y="306"/>
                        <a:pt x="65" y="322"/>
                        <a:pt x="94" y="322"/>
                      </a:cubicBezTo>
                      <a:cubicBezTo>
                        <a:pt x="123" y="322"/>
                        <a:pt x="150" y="306"/>
                        <a:pt x="171" y="285"/>
                      </a:cubicBezTo>
                      <a:cubicBezTo>
                        <a:pt x="278" y="179"/>
                        <a:pt x="299" y="93"/>
                        <a:pt x="256" y="30"/>
                      </a:cubicBezTo>
                      <a:cubicBezTo>
                        <a:pt x="243" y="10"/>
                        <a:pt x="226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1510;p39"/>
                <p:cNvSpPr/>
                <p:nvPr/>
              </p:nvSpPr>
              <p:spPr>
                <a:xfrm>
                  <a:off x="3280648" y="1867811"/>
                  <a:ext cx="13250" cy="16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37" extrusionOk="0">
                      <a:moveTo>
                        <a:pt x="107" y="1"/>
                      </a:moveTo>
                      <a:cubicBezTo>
                        <a:pt x="85" y="1"/>
                        <a:pt x="43" y="22"/>
                        <a:pt x="22" y="43"/>
                      </a:cubicBezTo>
                      <a:cubicBezTo>
                        <a:pt x="0" y="171"/>
                        <a:pt x="64" y="256"/>
                        <a:pt x="149" y="320"/>
                      </a:cubicBezTo>
                      <a:cubicBezTo>
                        <a:pt x="160" y="331"/>
                        <a:pt x="176" y="336"/>
                        <a:pt x="192" y="336"/>
                      </a:cubicBezTo>
                      <a:cubicBezTo>
                        <a:pt x="208" y="336"/>
                        <a:pt x="224" y="331"/>
                        <a:pt x="235" y="320"/>
                      </a:cubicBezTo>
                      <a:cubicBezTo>
                        <a:pt x="256" y="320"/>
                        <a:pt x="256" y="278"/>
                        <a:pt x="277" y="256"/>
                      </a:cubicBezTo>
                      <a:cubicBezTo>
                        <a:pt x="256" y="150"/>
                        <a:pt x="235" y="43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39"/>
                <p:cNvSpPr/>
                <p:nvPr/>
              </p:nvSpPr>
              <p:spPr>
                <a:xfrm>
                  <a:off x="3370969" y="1873483"/>
                  <a:ext cx="10200" cy="1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360" extrusionOk="0">
                      <a:moveTo>
                        <a:pt x="127" y="1"/>
                      </a:moveTo>
                      <a:cubicBezTo>
                        <a:pt x="105" y="1"/>
                        <a:pt x="80" y="16"/>
                        <a:pt x="65" y="31"/>
                      </a:cubicBezTo>
                      <a:cubicBezTo>
                        <a:pt x="43" y="116"/>
                        <a:pt x="22" y="201"/>
                        <a:pt x="1" y="265"/>
                      </a:cubicBezTo>
                      <a:cubicBezTo>
                        <a:pt x="1" y="286"/>
                        <a:pt x="22" y="350"/>
                        <a:pt x="43" y="350"/>
                      </a:cubicBezTo>
                      <a:cubicBezTo>
                        <a:pt x="50" y="357"/>
                        <a:pt x="59" y="359"/>
                        <a:pt x="71" y="359"/>
                      </a:cubicBezTo>
                      <a:cubicBezTo>
                        <a:pt x="98" y="359"/>
                        <a:pt x="135" y="344"/>
                        <a:pt x="150" y="329"/>
                      </a:cubicBezTo>
                      <a:cubicBezTo>
                        <a:pt x="171" y="286"/>
                        <a:pt x="192" y="201"/>
                        <a:pt x="214" y="180"/>
                      </a:cubicBezTo>
                      <a:cubicBezTo>
                        <a:pt x="214" y="116"/>
                        <a:pt x="214" y="95"/>
                        <a:pt x="214" y="73"/>
                      </a:cubicBezTo>
                      <a:cubicBezTo>
                        <a:pt x="192" y="52"/>
                        <a:pt x="171" y="10"/>
                        <a:pt x="150" y="10"/>
                      </a:cubicBezTo>
                      <a:cubicBezTo>
                        <a:pt x="144" y="3"/>
                        <a:pt x="136" y="1"/>
                        <a:pt x="1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39"/>
                <p:cNvSpPr/>
                <p:nvPr/>
              </p:nvSpPr>
              <p:spPr>
                <a:xfrm>
                  <a:off x="3167974" y="1698895"/>
                  <a:ext cx="14251" cy="13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87" extrusionOk="0">
                      <a:moveTo>
                        <a:pt x="215" y="1"/>
                      </a:moveTo>
                      <a:cubicBezTo>
                        <a:pt x="206" y="1"/>
                        <a:pt x="198" y="3"/>
                        <a:pt x="192" y="9"/>
                      </a:cubicBezTo>
                      <a:cubicBezTo>
                        <a:pt x="85" y="52"/>
                        <a:pt x="0" y="116"/>
                        <a:pt x="0" y="265"/>
                      </a:cubicBezTo>
                      <a:cubicBezTo>
                        <a:pt x="43" y="265"/>
                        <a:pt x="85" y="286"/>
                        <a:pt x="128" y="286"/>
                      </a:cubicBezTo>
                      <a:cubicBezTo>
                        <a:pt x="192" y="222"/>
                        <a:pt x="235" y="180"/>
                        <a:pt x="298" y="116"/>
                      </a:cubicBezTo>
                      <a:cubicBezTo>
                        <a:pt x="298" y="95"/>
                        <a:pt x="298" y="31"/>
                        <a:pt x="277" y="31"/>
                      </a:cubicBezTo>
                      <a:cubicBezTo>
                        <a:pt x="262" y="16"/>
                        <a:pt x="236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39"/>
                <p:cNvSpPr/>
                <p:nvPr/>
              </p:nvSpPr>
              <p:spPr>
                <a:xfrm>
                  <a:off x="3383171" y="1942641"/>
                  <a:ext cx="16301" cy="10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26" extrusionOk="0">
                      <a:moveTo>
                        <a:pt x="108" y="0"/>
                      </a:moveTo>
                      <a:cubicBezTo>
                        <a:pt x="72" y="0"/>
                        <a:pt x="36" y="13"/>
                        <a:pt x="0" y="49"/>
                      </a:cubicBezTo>
                      <a:cubicBezTo>
                        <a:pt x="0" y="198"/>
                        <a:pt x="107" y="198"/>
                        <a:pt x="192" y="220"/>
                      </a:cubicBezTo>
                      <a:cubicBezTo>
                        <a:pt x="204" y="224"/>
                        <a:pt x="216" y="225"/>
                        <a:pt x="229" y="225"/>
                      </a:cubicBezTo>
                      <a:cubicBezTo>
                        <a:pt x="284" y="225"/>
                        <a:pt x="341" y="191"/>
                        <a:pt x="341" y="156"/>
                      </a:cubicBezTo>
                      <a:cubicBezTo>
                        <a:pt x="320" y="113"/>
                        <a:pt x="298" y="71"/>
                        <a:pt x="256" y="49"/>
                      </a:cubicBezTo>
                      <a:cubicBezTo>
                        <a:pt x="207" y="25"/>
                        <a:pt x="15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39"/>
                <p:cNvSpPr/>
                <p:nvPr/>
              </p:nvSpPr>
              <p:spPr>
                <a:xfrm>
                  <a:off x="3327310" y="1955129"/>
                  <a:ext cx="11248" cy="1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330" extrusionOk="0">
                      <a:moveTo>
                        <a:pt x="171" y="0"/>
                      </a:moveTo>
                      <a:cubicBezTo>
                        <a:pt x="129" y="0"/>
                        <a:pt x="107" y="0"/>
                        <a:pt x="107" y="22"/>
                      </a:cubicBezTo>
                      <a:cubicBezTo>
                        <a:pt x="65" y="107"/>
                        <a:pt x="22" y="192"/>
                        <a:pt x="1" y="277"/>
                      </a:cubicBezTo>
                      <a:cubicBezTo>
                        <a:pt x="1" y="277"/>
                        <a:pt x="22" y="320"/>
                        <a:pt x="44" y="320"/>
                      </a:cubicBezTo>
                      <a:cubicBezTo>
                        <a:pt x="58" y="320"/>
                        <a:pt x="81" y="329"/>
                        <a:pt x="102" y="329"/>
                      </a:cubicBezTo>
                      <a:cubicBezTo>
                        <a:pt x="112" y="329"/>
                        <a:pt x="122" y="327"/>
                        <a:pt x="129" y="320"/>
                      </a:cubicBezTo>
                      <a:cubicBezTo>
                        <a:pt x="193" y="256"/>
                        <a:pt x="235" y="171"/>
                        <a:pt x="235" y="64"/>
                      </a:cubicBezTo>
                      <a:cubicBezTo>
                        <a:pt x="214" y="43"/>
                        <a:pt x="193" y="22"/>
                        <a:pt x="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39"/>
                <p:cNvSpPr/>
                <p:nvPr/>
              </p:nvSpPr>
              <p:spPr>
                <a:xfrm>
                  <a:off x="3353715" y="1986586"/>
                  <a:ext cx="15300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78" extrusionOk="0">
                      <a:moveTo>
                        <a:pt x="86" y="1"/>
                      </a:moveTo>
                      <a:cubicBezTo>
                        <a:pt x="86" y="1"/>
                        <a:pt x="43" y="1"/>
                        <a:pt x="43" y="22"/>
                      </a:cubicBezTo>
                      <a:cubicBezTo>
                        <a:pt x="22" y="65"/>
                        <a:pt x="1" y="86"/>
                        <a:pt x="22" y="128"/>
                      </a:cubicBezTo>
                      <a:cubicBezTo>
                        <a:pt x="65" y="214"/>
                        <a:pt x="150" y="256"/>
                        <a:pt x="235" y="277"/>
                      </a:cubicBezTo>
                      <a:cubicBezTo>
                        <a:pt x="256" y="277"/>
                        <a:pt x="299" y="235"/>
                        <a:pt x="320" y="235"/>
                      </a:cubicBezTo>
                      <a:cubicBezTo>
                        <a:pt x="320" y="192"/>
                        <a:pt x="320" y="171"/>
                        <a:pt x="320" y="150"/>
                      </a:cubicBezTo>
                      <a:cubicBezTo>
                        <a:pt x="235" y="107"/>
                        <a:pt x="171" y="43"/>
                        <a:pt x="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39"/>
                <p:cNvSpPr/>
                <p:nvPr/>
              </p:nvSpPr>
              <p:spPr>
                <a:xfrm>
                  <a:off x="3245092" y="2023334"/>
                  <a:ext cx="10200" cy="17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359" extrusionOk="0">
                      <a:moveTo>
                        <a:pt x="103" y="1"/>
                      </a:moveTo>
                      <a:cubicBezTo>
                        <a:pt x="65" y="1"/>
                        <a:pt x="38" y="40"/>
                        <a:pt x="22" y="103"/>
                      </a:cubicBezTo>
                      <a:cubicBezTo>
                        <a:pt x="1" y="167"/>
                        <a:pt x="1" y="231"/>
                        <a:pt x="1" y="358"/>
                      </a:cubicBezTo>
                      <a:cubicBezTo>
                        <a:pt x="86" y="337"/>
                        <a:pt x="129" y="337"/>
                        <a:pt x="150" y="316"/>
                      </a:cubicBezTo>
                      <a:cubicBezTo>
                        <a:pt x="171" y="252"/>
                        <a:pt x="193" y="188"/>
                        <a:pt x="214" y="124"/>
                      </a:cubicBezTo>
                      <a:cubicBezTo>
                        <a:pt x="214" y="82"/>
                        <a:pt x="171" y="39"/>
                        <a:pt x="150" y="18"/>
                      </a:cubicBezTo>
                      <a:cubicBezTo>
                        <a:pt x="133" y="6"/>
                        <a:pt x="117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39"/>
                <p:cNvSpPr/>
                <p:nvPr/>
              </p:nvSpPr>
              <p:spPr>
                <a:xfrm>
                  <a:off x="3121265" y="1689553"/>
                  <a:ext cx="11201" cy="14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12" extrusionOk="0">
                      <a:moveTo>
                        <a:pt x="105" y="0"/>
                      </a:moveTo>
                      <a:cubicBezTo>
                        <a:pt x="92" y="0"/>
                        <a:pt x="78" y="5"/>
                        <a:pt x="64" y="14"/>
                      </a:cubicBezTo>
                      <a:cubicBezTo>
                        <a:pt x="1" y="56"/>
                        <a:pt x="22" y="120"/>
                        <a:pt x="22" y="184"/>
                      </a:cubicBezTo>
                      <a:cubicBezTo>
                        <a:pt x="43" y="227"/>
                        <a:pt x="43" y="248"/>
                        <a:pt x="86" y="291"/>
                      </a:cubicBezTo>
                      <a:cubicBezTo>
                        <a:pt x="107" y="312"/>
                        <a:pt x="150" y="312"/>
                        <a:pt x="171" y="312"/>
                      </a:cubicBezTo>
                      <a:cubicBezTo>
                        <a:pt x="192" y="312"/>
                        <a:pt x="214" y="291"/>
                        <a:pt x="235" y="269"/>
                      </a:cubicBezTo>
                      <a:cubicBezTo>
                        <a:pt x="235" y="227"/>
                        <a:pt x="235" y="184"/>
                        <a:pt x="214" y="142"/>
                      </a:cubicBezTo>
                      <a:cubicBezTo>
                        <a:pt x="197" y="58"/>
                        <a:pt x="15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39"/>
                <p:cNvSpPr/>
                <p:nvPr/>
              </p:nvSpPr>
              <p:spPr>
                <a:xfrm>
                  <a:off x="3335460" y="1862759"/>
                  <a:ext cx="15252" cy="15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320" extrusionOk="0">
                      <a:moveTo>
                        <a:pt x="128" y="0"/>
                      </a:moveTo>
                      <a:cubicBezTo>
                        <a:pt x="107" y="0"/>
                        <a:pt x="43" y="22"/>
                        <a:pt x="43" y="43"/>
                      </a:cubicBezTo>
                      <a:cubicBezTo>
                        <a:pt x="0" y="149"/>
                        <a:pt x="86" y="192"/>
                        <a:pt x="128" y="256"/>
                      </a:cubicBezTo>
                      <a:cubicBezTo>
                        <a:pt x="171" y="277"/>
                        <a:pt x="213" y="298"/>
                        <a:pt x="256" y="320"/>
                      </a:cubicBezTo>
                      <a:lnTo>
                        <a:pt x="256" y="298"/>
                      </a:lnTo>
                      <a:cubicBezTo>
                        <a:pt x="277" y="256"/>
                        <a:pt x="320" y="235"/>
                        <a:pt x="320" y="213"/>
                      </a:cubicBezTo>
                      <a:cubicBezTo>
                        <a:pt x="299" y="107"/>
                        <a:pt x="213" y="43"/>
                        <a:pt x="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39"/>
                <p:cNvSpPr/>
                <p:nvPr/>
              </p:nvSpPr>
              <p:spPr>
                <a:xfrm>
                  <a:off x="3180128" y="1933824"/>
                  <a:ext cx="13250" cy="15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26" extrusionOk="0">
                      <a:moveTo>
                        <a:pt x="86" y="0"/>
                      </a:moveTo>
                      <a:cubicBezTo>
                        <a:pt x="65" y="21"/>
                        <a:pt x="22" y="43"/>
                        <a:pt x="22" y="64"/>
                      </a:cubicBezTo>
                      <a:cubicBezTo>
                        <a:pt x="1" y="171"/>
                        <a:pt x="43" y="256"/>
                        <a:pt x="150" y="320"/>
                      </a:cubicBezTo>
                      <a:cubicBezTo>
                        <a:pt x="154" y="324"/>
                        <a:pt x="160" y="325"/>
                        <a:pt x="166" y="325"/>
                      </a:cubicBezTo>
                      <a:cubicBezTo>
                        <a:pt x="193" y="325"/>
                        <a:pt x="235" y="294"/>
                        <a:pt x="235" y="277"/>
                      </a:cubicBezTo>
                      <a:cubicBezTo>
                        <a:pt x="278" y="171"/>
                        <a:pt x="192" y="21"/>
                        <a:pt x="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39"/>
                <p:cNvSpPr/>
                <p:nvPr/>
              </p:nvSpPr>
              <p:spPr>
                <a:xfrm>
                  <a:off x="3284700" y="1964089"/>
                  <a:ext cx="13250" cy="13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9" extrusionOk="0">
                      <a:moveTo>
                        <a:pt x="203" y="1"/>
                      </a:moveTo>
                      <a:cubicBezTo>
                        <a:pt x="119" y="1"/>
                        <a:pt x="81" y="75"/>
                        <a:pt x="43" y="132"/>
                      </a:cubicBezTo>
                      <a:cubicBezTo>
                        <a:pt x="22" y="174"/>
                        <a:pt x="22" y="217"/>
                        <a:pt x="0" y="260"/>
                      </a:cubicBezTo>
                      <a:cubicBezTo>
                        <a:pt x="48" y="272"/>
                        <a:pt x="88" y="279"/>
                        <a:pt x="121" y="279"/>
                      </a:cubicBezTo>
                      <a:cubicBezTo>
                        <a:pt x="205" y="279"/>
                        <a:pt x="247" y="233"/>
                        <a:pt x="277" y="111"/>
                      </a:cubicBezTo>
                      <a:cubicBezTo>
                        <a:pt x="277" y="89"/>
                        <a:pt x="256" y="4"/>
                        <a:pt x="235" y="4"/>
                      </a:cubicBezTo>
                      <a:cubicBezTo>
                        <a:pt x="223" y="2"/>
                        <a:pt x="213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39"/>
                <p:cNvSpPr/>
                <p:nvPr/>
              </p:nvSpPr>
              <p:spPr>
                <a:xfrm>
                  <a:off x="3324307" y="1902319"/>
                  <a:ext cx="15252" cy="1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261" extrusionOk="0">
                      <a:moveTo>
                        <a:pt x="64" y="1"/>
                      </a:moveTo>
                      <a:cubicBezTo>
                        <a:pt x="43" y="22"/>
                        <a:pt x="21" y="22"/>
                        <a:pt x="21" y="44"/>
                      </a:cubicBezTo>
                      <a:cubicBezTo>
                        <a:pt x="0" y="65"/>
                        <a:pt x="0" y="86"/>
                        <a:pt x="0" y="107"/>
                      </a:cubicBezTo>
                      <a:cubicBezTo>
                        <a:pt x="37" y="200"/>
                        <a:pt x="139" y="261"/>
                        <a:pt x="221" y="261"/>
                      </a:cubicBezTo>
                      <a:cubicBezTo>
                        <a:pt x="233" y="261"/>
                        <a:pt x="245" y="259"/>
                        <a:pt x="256" y="256"/>
                      </a:cubicBezTo>
                      <a:cubicBezTo>
                        <a:pt x="277" y="256"/>
                        <a:pt x="298" y="235"/>
                        <a:pt x="298" y="214"/>
                      </a:cubicBezTo>
                      <a:cubicBezTo>
                        <a:pt x="320" y="129"/>
                        <a:pt x="256" y="44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39"/>
                <p:cNvSpPr/>
                <p:nvPr/>
              </p:nvSpPr>
              <p:spPr>
                <a:xfrm>
                  <a:off x="3118215" y="1885065"/>
                  <a:ext cx="17301" cy="9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193" extrusionOk="0">
                      <a:moveTo>
                        <a:pt x="128" y="1"/>
                      </a:moveTo>
                      <a:cubicBezTo>
                        <a:pt x="65" y="1"/>
                        <a:pt x="1" y="1"/>
                        <a:pt x="1" y="65"/>
                      </a:cubicBezTo>
                      <a:cubicBezTo>
                        <a:pt x="1" y="107"/>
                        <a:pt x="65" y="150"/>
                        <a:pt x="107" y="171"/>
                      </a:cubicBezTo>
                      <a:cubicBezTo>
                        <a:pt x="128" y="193"/>
                        <a:pt x="192" y="193"/>
                        <a:pt x="235" y="193"/>
                      </a:cubicBezTo>
                      <a:cubicBezTo>
                        <a:pt x="278" y="171"/>
                        <a:pt x="320" y="150"/>
                        <a:pt x="341" y="107"/>
                      </a:cubicBezTo>
                      <a:cubicBezTo>
                        <a:pt x="363" y="65"/>
                        <a:pt x="320" y="22"/>
                        <a:pt x="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39"/>
                <p:cNvSpPr/>
                <p:nvPr/>
              </p:nvSpPr>
              <p:spPr>
                <a:xfrm>
                  <a:off x="3154772" y="2047451"/>
                  <a:ext cx="14251" cy="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99" extrusionOk="0">
                      <a:moveTo>
                        <a:pt x="123" y="1"/>
                      </a:moveTo>
                      <a:cubicBezTo>
                        <a:pt x="94" y="1"/>
                        <a:pt x="66" y="8"/>
                        <a:pt x="43" y="23"/>
                      </a:cubicBezTo>
                      <a:cubicBezTo>
                        <a:pt x="22" y="23"/>
                        <a:pt x="0" y="87"/>
                        <a:pt x="22" y="108"/>
                      </a:cubicBezTo>
                      <a:cubicBezTo>
                        <a:pt x="57" y="161"/>
                        <a:pt x="121" y="199"/>
                        <a:pt x="190" y="199"/>
                      </a:cubicBezTo>
                      <a:cubicBezTo>
                        <a:pt x="204" y="199"/>
                        <a:pt x="220" y="197"/>
                        <a:pt x="235" y="193"/>
                      </a:cubicBezTo>
                      <a:cubicBezTo>
                        <a:pt x="256" y="193"/>
                        <a:pt x="277" y="151"/>
                        <a:pt x="299" y="151"/>
                      </a:cubicBezTo>
                      <a:cubicBezTo>
                        <a:pt x="277" y="108"/>
                        <a:pt x="299" y="87"/>
                        <a:pt x="277" y="65"/>
                      </a:cubicBezTo>
                      <a:cubicBezTo>
                        <a:pt x="236" y="24"/>
                        <a:pt x="177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39"/>
                <p:cNvSpPr/>
                <p:nvPr/>
              </p:nvSpPr>
              <p:spPr>
                <a:xfrm>
                  <a:off x="3385172" y="2041207"/>
                  <a:ext cx="14299" cy="11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239" extrusionOk="0">
                      <a:moveTo>
                        <a:pt x="201" y="1"/>
                      </a:moveTo>
                      <a:cubicBezTo>
                        <a:pt x="123" y="1"/>
                        <a:pt x="38" y="58"/>
                        <a:pt x="1" y="132"/>
                      </a:cubicBezTo>
                      <a:cubicBezTo>
                        <a:pt x="1" y="154"/>
                        <a:pt x="1" y="175"/>
                        <a:pt x="22" y="196"/>
                      </a:cubicBezTo>
                      <a:cubicBezTo>
                        <a:pt x="22" y="218"/>
                        <a:pt x="65" y="218"/>
                        <a:pt x="86" y="239"/>
                      </a:cubicBezTo>
                      <a:lnTo>
                        <a:pt x="107" y="239"/>
                      </a:lnTo>
                      <a:cubicBezTo>
                        <a:pt x="193" y="218"/>
                        <a:pt x="278" y="175"/>
                        <a:pt x="299" y="90"/>
                      </a:cubicBezTo>
                      <a:cubicBezTo>
                        <a:pt x="299" y="69"/>
                        <a:pt x="278" y="5"/>
                        <a:pt x="235" y="5"/>
                      </a:cubicBezTo>
                      <a:cubicBezTo>
                        <a:pt x="224" y="2"/>
                        <a:pt x="212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39"/>
                <p:cNvSpPr/>
                <p:nvPr/>
              </p:nvSpPr>
              <p:spPr>
                <a:xfrm>
                  <a:off x="3211633" y="1951078"/>
                  <a:ext cx="12202" cy="1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38" extrusionOk="0">
                      <a:moveTo>
                        <a:pt x="213" y="0"/>
                      </a:moveTo>
                      <a:cubicBezTo>
                        <a:pt x="170" y="21"/>
                        <a:pt x="107" y="21"/>
                        <a:pt x="64" y="43"/>
                      </a:cubicBezTo>
                      <a:cubicBezTo>
                        <a:pt x="21" y="85"/>
                        <a:pt x="21" y="149"/>
                        <a:pt x="0" y="192"/>
                      </a:cubicBezTo>
                      <a:cubicBezTo>
                        <a:pt x="0" y="213"/>
                        <a:pt x="21" y="234"/>
                        <a:pt x="43" y="234"/>
                      </a:cubicBezTo>
                      <a:cubicBezTo>
                        <a:pt x="52" y="236"/>
                        <a:pt x="61" y="237"/>
                        <a:pt x="71" y="237"/>
                      </a:cubicBezTo>
                      <a:cubicBezTo>
                        <a:pt x="167" y="237"/>
                        <a:pt x="256" y="142"/>
                        <a:pt x="256" y="64"/>
                      </a:cubicBezTo>
                      <a:cubicBezTo>
                        <a:pt x="256" y="43"/>
                        <a:pt x="234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39"/>
                <p:cNvSpPr/>
                <p:nvPr/>
              </p:nvSpPr>
              <p:spPr>
                <a:xfrm>
                  <a:off x="3148671" y="1841025"/>
                  <a:ext cx="13250" cy="1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50" extrusionOk="0">
                      <a:moveTo>
                        <a:pt x="84" y="0"/>
                      </a:moveTo>
                      <a:cubicBezTo>
                        <a:pt x="63" y="0"/>
                        <a:pt x="37" y="15"/>
                        <a:pt x="22" y="30"/>
                      </a:cubicBezTo>
                      <a:cubicBezTo>
                        <a:pt x="1" y="52"/>
                        <a:pt x="1" y="94"/>
                        <a:pt x="22" y="116"/>
                      </a:cubicBezTo>
                      <a:cubicBezTo>
                        <a:pt x="64" y="158"/>
                        <a:pt x="128" y="222"/>
                        <a:pt x="192" y="243"/>
                      </a:cubicBezTo>
                      <a:cubicBezTo>
                        <a:pt x="197" y="248"/>
                        <a:pt x="202" y="249"/>
                        <a:pt x="207" y="249"/>
                      </a:cubicBezTo>
                      <a:cubicBezTo>
                        <a:pt x="230" y="249"/>
                        <a:pt x="260" y="222"/>
                        <a:pt x="277" y="222"/>
                      </a:cubicBezTo>
                      <a:cubicBezTo>
                        <a:pt x="277" y="116"/>
                        <a:pt x="235" y="52"/>
                        <a:pt x="107" y="9"/>
                      </a:cubicBezTo>
                      <a:cubicBezTo>
                        <a:pt x="101" y="3"/>
                        <a:pt x="93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39"/>
                <p:cNvSpPr/>
                <p:nvPr/>
              </p:nvSpPr>
              <p:spPr>
                <a:xfrm>
                  <a:off x="3046149" y="1694272"/>
                  <a:ext cx="16301" cy="10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19" extrusionOk="0">
                      <a:moveTo>
                        <a:pt x="143" y="1"/>
                      </a:moveTo>
                      <a:cubicBezTo>
                        <a:pt x="111" y="1"/>
                        <a:pt x="77" y="8"/>
                        <a:pt x="43" y="21"/>
                      </a:cubicBezTo>
                      <a:cubicBezTo>
                        <a:pt x="22" y="21"/>
                        <a:pt x="1" y="85"/>
                        <a:pt x="1" y="106"/>
                      </a:cubicBezTo>
                      <a:cubicBezTo>
                        <a:pt x="71" y="177"/>
                        <a:pt x="142" y="218"/>
                        <a:pt x="224" y="218"/>
                      </a:cubicBezTo>
                      <a:cubicBezTo>
                        <a:pt x="241" y="218"/>
                        <a:pt x="259" y="217"/>
                        <a:pt x="277" y="213"/>
                      </a:cubicBezTo>
                      <a:cubicBezTo>
                        <a:pt x="299" y="213"/>
                        <a:pt x="320" y="170"/>
                        <a:pt x="341" y="170"/>
                      </a:cubicBezTo>
                      <a:cubicBezTo>
                        <a:pt x="320" y="149"/>
                        <a:pt x="341" y="106"/>
                        <a:pt x="320" y="106"/>
                      </a:cubicBezTo>
                      <a:cubicBezTo>
                        <a:pt x="276" y="34"/>
                        <a:pt x="213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39"/>
                <p:cNvSpPr/>
                <p:nvPr/>
              </p:nvSpPr>
              <p:spPr>
                <a:xfrm>
                  <a:off x="3292802" y="2024382"/>
                  <a:ext cx="13250" cy="14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94" extrusionOk="0">
                      <a:moveTo>
                        <a:pt x="182" y="1"/>
                      </a:moveTo>
                      <a:cubicBezTo>
                        <a:pt x="161" y="1"/>
                        <a:pt x="139" y="6"/>
                        <a:pt x="129" y="17"/>
                      </a:cubicBezTo>
                      <a:cubicBezTo>
                        <a:pt x="86" y="81"/>
                        <a:pt x="1" y="145"/>
                        <a:pt x="22" y="230"/>
                      </a:cubicBezTo>
                      <a:cubicBezTo>
                        <a:pt x="43" y="251"/>
                        <a:pt x="65" y="272"/>
                        <a:pt x="86" y="294"/>
                      </a:cubicBezTo>
                      <a:cubicBezTo>
                        <a:pt x="214" y="272"/>
                        <a:pt x="256" y="187"/>
                        <a:pt x="278" y="102"/>
                      </a:cubicBezTo>
                      <a:cubicBezTo>
                        <a:pt x="278" y="81"/>
                        <a:pt x="256" y="17"/>
                        <a:pt x="235" y="17"/>
                      </a:cubicBezTo>
                      <a:cubicBezTo>
                        <a:pt x="224" y="6"/>
                        <a:pt x="203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39"/>
                <p:cNvSpPr/>
                <p:nvPr/>
              </p:nvSpPr>
              <p:spPr>
                <a:xfrm>
                  <a:off x="3127366" y="1791647"/>
                  <a:ext cx="15252" cy="10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210" extrusionOk="0">
                      <a:moveTo>
                        <a:pt x="139" y="1"/>
                      </a:moveTo>
                      <a:cubicBezTo>
                        <a:pt x="106" y="1"/>
                        <a:pt x="73" y="8"/>
                        <a:pt x="43" y="23"/>
                      </a:cubicBezTo>
                      <a:cubicBezTo>
                        <a:pt x="22" y="44"/>
                        <a:pt x="0" y="108"/>
                        <a:pt x="22" y="108"/>
                      </a:cubicBezTo>
                      <a:cubicBezTo>
                        <a:pt x="68" y="170"/>
                        <a:pt x="127" y="210"/>
                        <a:pt x="196" y="210"/>
                      </a:cubicBezTo>
                      <a:cubicBezTo>
                        <a:pt x="222" y="210"/>
                        <a:pt x="249" y="205"/>
                        <a:pt x="277" y="193"/>
                      </a:cubicBezTo>
                      <a:cubicBezTo>
                        <a:pt x="298" y="193"/>
                        <a:pt x="298" y="151"/>
                        <a:pt x="320" y="129"/>
                      </a:cubicBezTo>
                      <a:cubicBezTo>
                        <a:pt x="298" y="108"/>
                        <a:pt x="320" y="87"/>
                        <a:pt x="298" y="65"/>
                      </a:cubicBezTo>
                      <a:cubicBezTo>
                        <a:pt x="257" y="24"/>
                        <a:pt x="198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39"/>
                <p:cNvSpPr/>
                <p:nvPr/>
              </p:nvSpPr>
              <p:spPr>
                <a:xfrm>
                  <a:off x="3044099" y="1737883"/>
                  <a:ext cx="9199" cy="1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321" extrusionOk="0">
                      <a:moveTo>
                        <a:pt x="65" y="1"/>
                      </a:moveTo>
                      <a:cubicBezTo>
                        <a:pt x="44" y="1"/>
                        <a:pt x="1" y="43"/>
                        <a:pt x="1" y="65"/>
                      </a:cubicBezTo>
                      <a:cubicBezTo>
                        <a:pt x="1" y="150"/>
                        <a:pt x="22" y="235"/>
                        <a:pt x="44" y="299"/>
                      </a:cubicBezTo>
                      <a:cubicBezTo>
                        <a:pt x="44" y="320"/>
                        <a:pt x="86" y="320"/>
                        <a:pt x="107" y="320"/>
                      </a:cubicBezTo>
                      <a:cubicBezTo>
                        <a:pt x="129" y="320"/>
                        <a:pt x="150" y="299"/>
                        <a:pt x="171" y="299"/>
                      </a:cubicBezTo>
                      <a:cubicBezTo>
                        <a:pt x="193" y="278"/>
                        <a:pt x="193" y="235"/>
                        <a:pt x="193" y="214"/>
                      </a:cubicBezTo>
                      <a:cubicBezTo>
                        <a:pt x="171" y="171"/>
                        <a:pt x="171" y="107"/>
                        <a:pt x="150" y="43"/>
                      </a:cubicBezTo>
                      <a:cubicBezTo>
                        <a:pt x="150" y="22"/>
                        <a:pt x="10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39"/>
                <p:cNvSpPr/>
                <p:nvPr/>
              </p:nvSpPr>
              <p:spPr>
                <a:xfrm>
                  <a:off x="2990336" y="1693223"/>
                  <a:ext cx="9151" cy="1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99" extrusionOk="0">
                      <a:moveTo>
                        <a:pt x="128" y="1"/>
                      </a:moveTo>
                      <a:cubicBezTo>
                        <a:pt x="107" y="1"/>
                        <a:pt x="64" y="1"/>
                        <a:pt x="43" y="22"/>
                      </a:cubicBezTo>
                      <a:cubicBezTo>
                        <a:pt x="21" y="65"/>
                        <a:pt x="0" y="107"/>
                        <a:pt x="0" y="128"/>
                      </a:cubicBezTo>
                      <a:cubicBezTo>
                        <a:pt x="0" y="171"/>
                        <a:pt x="0" y="214"/>
                        <a:pt x="0" y="214"/>
                      </a:cubicBezTo>
                      <a:cubicBezTo>
                        <a:pt x="21" y="256"/>
                        <a:pt x="21" y="299"/>
                        <a:pt x="64" y="299"/>
                      </a:cubicBezTo>
                      <a:cubicBezTo>
                        <a:pt x="85" y="299"/>
                        <a:pt x="128" y="277"/>
                        <a:pt x="149" y="256"/>
                      </a:cubicBezTo>
                      <a:cubicBezTo>
                        <a:pt x="171" y="192"/>
                        <a:pt x="192" y="128"/>
                        <a:pt x="192" y="65"/>
                      </a:cubicBezTo>
                      <a:cubicBezTo>
                        <a:pt x="192" y="43"/>
                        <a:pt x="171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39"/>
                <p:cNvSpPr/>
                <p:nvPr/>
              </p:nvSpPr>
              <p:spPr>
                <a:xfrm>
                  <a:off x="3150721" y="1985585"/>
                  <a:ext cx="13250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8" extrusionOk="0">
                      <a:moveTo>
                        <a:pt x="171" y="0"/>
                      </a:moveTo>
                      <a:cubicBezTo>
                        <a:pt x="64" y="22"/>
                        <a:pt x="0" y="149"/>
                        <a:pt x="43" y="235"/>
                      </a:cubicBezTo>
                      <a:cubicBezTo>
                        <a:pt x="43" y="256"/>
                        <a:pt x="107" y="277"/>
                        <a:pt x="128" y="277"/>
                      </a:cubicBezTo>
                      <a:cubicBezTo>
                        <a:pt x="169" y="216"/>
                        <a:pt x="209" y="156"/>
                        <a:pt x="268" y="76"/>
                      </a:cubicBezTo>
                      <a:lnTo>
                        <a:pt x="268" y="76"/>
                      </a:lnTo>
                      <a:cubicBezTo>
                        <a:pt x="271" y="79"/>
                        <a:pt x="274" y="82"/>
                        <a:pt x="277" y="86"/>
                      </a:cubicBezTo>
                      <a:lnTo>
                        <a:pt x="277" y="64"/>
                      </a:lnTo>
                      <a:cubicBezTo>
                        <a:pt x="274" y="68"/>
                        <a:pt x="271" y="72"/>
                        <a:pt x="268" y="76"/>
                      </a:cubicBezTo>
                      <a:lnTo>
                        <a:pt x="268" y="76"/>
                      </a:lnTo>
                      <a:cubicBezTo>
                        <a:pt x="228" y="37"/>
                        <a:pt x="190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39"/>
                <p:cNvSpPr/>
                <p:nvPr/>
              </p:nvSpPr>
              <p:spPr>
                <a:xfrm>
                  <a:off x="3244091" y="1982535"/>
                  <a:ext cx="12249" cy="11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241" extrusionOk="0">
                      <a:moveTo>
                        <a:pt x="107" y="0"/>
                      </a:moveTo>
                      <a:cubicBezTo>
                        <a:pt x="43" y="22"/>
                        <a:pt x="22" y="22"/>
                        <a:pt x="22" y="43"/>
                      </a:cubicBezTo>
                      <a:cubicBezTo>
                        <a:pt x="1" y="64"/>
                        <a:pt x="1" y="107"/>
                        <a:pt x="1" y="128"/>
                      </a:cubicBezTo>
                      <a:cubicBezTo>
                        <a:pt x="36" y="199"/>
                        <a:pt x="86" y="240"/>
                        <a:pt x="150" y="240"/>
                      </a:cubicBezTo>
                      <a:cubicBezTo>
                        <a:pt x="164" y="240"/>
                        <a:pt x="178" y="238"/>
                        <a:pt x="192" y="235"/>
                      </a:cubicBezTo>
                      <a:cubicBezTo>
                        <a:pt x="214" y="235"/>
                        <a:pt x="256" y="171"/>
                        <a:pt x="256" y="150"/>
                      </a:cubicBezTo>
                      <a:cubicBezTo>
                        <a:pt x="192" y="86"/>
                        <a:pt x="150" y="43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39"/>
                <p:cNvSpPr/>
                <p:nvPr/>
              </p:nvSpPr>
              <p:spPr>
                <a:xfrm>
                  <a:off x="3393323" y="1988636"/>
                  <a:ext cx="14251" cy="10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10" extrusionOk="0">
                      <a:moveTo>
                        <a:pt x="85" y="0"/>
                      </a:moveTo>
                      <a:cubicBezTo>
                        <a:pt x="64" y="0"/>
                        <a:pt x="22" y="22"/>
                        <a:pt x="22" y="22"/>
                      </a:cubicBezTo>
                      <a:cubicBezTo>
                        <a:pt x="0" y="64"/>
                        <a:pt x="22" y="107"/>
                        <a:pt x="22" y="128"/>
                      </a:cubicBezTo>
                      <a:cubicBezTo>
                        <a:pt x="68" y="174"/>
                        <a:pt x="125" y="209"/>
                        <a:pt x="185" y="209"/>
                      </a:cubicBezTo>
                      <a:cubicBezTo>
                        <a:pt x="208" y="209"/>
                        <a:pt x="232" y="204"/>
                        <a:pt x="256" y="192"/>
                      </a:cubicBezTo>
                      <a:cubicBezTo>
                        <a:pt x="277" y="171"/>
                        <a:pt x="298" y="107"/>
                        <a:pt x="298" y="85"/>
                      </a:cubicBezTo>
                      <a:cubicBezTo>
                        <a:pt x="256" y="0"/>
                        <a:pt x="171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39"/>
                <p:cNvSpPr/>
                <p:nvPr/>
              </p:nvSpPr>
              <p:spPr>
                <a:xfrm>
                  <a:off x="3199432" y="1877963"/>
                  <a:ext cx="12249" cy="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209" extrusionOk="0">
                      <a:moveTo>
                        <a:pt x="150" y="1"/>
                      </a:moveTo>
                      <a:cubicBezTo>
                        <a:pt x="64" y="22"/>
                        <a:pt x="0" y="65"/>
                        <a:pt x="0" y="171"/>
                      </a:cubicBezTo>
                      <a:cubicBezTo>
                        <a:pt x="51" y="196"/>
                        <a:pt x="88" y="208"/>
                        <a:pt x="118" y="208"/>
                      </a:cubicBezTo>
                      <a:cubicBezTo>
                        <a:pt x="165" y="208"/>
                        <a:pt x="196" y="180"/>
                        <a:pt x="235" y="129"/>
                      </a:cubicBezTo>
                      <a:cubicBezTo>
                        <a:pt x="235" y="107"/>
                        <a:pt x="256" y="43"/>
                        <a:pt x="235" y="22"/>
                      </a:cubicBezTo>
                      <a:cubicBezTo>
                        <a:pt x="213" y="1"/>
                        <a:pt x="171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39"/>
                <p:cNvSpPr/>
                <p:nvPr/>
              </p:nvSpPr>
              <p:spPr>
                <a:xfrm>
                  <a:off x="3204484" y="1837545"/>
                  <a:ext cx="12249" cy="11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232" extrusionOk="0">
                      <a:moveTo>
                        <a:pt x="158" y="1"/>
                      </a:moveTo>
                      <a:cubicBezTo>
                        <a:pt x="113" y="1"/>
                        <a:pt x="67" y="31"/>
                        <a:pt x="22" y="61"/>
                      </a:cubicBezTo>
                      <a:cubicBezTo>
                        <a:pt x="1" y="82"/>
                        <a:pt x="1" y="125"/>
                        <a:pt x="1" y="146"/>
                      </a:cubicBezTo>
                      <a:cubicBezTo>
                        <a:pt x="1" y="167"/>
                        <a:pt x="44" y="189"/>
                        <a:pt x="86" y="231"/>
                      </a:cubicBezTo>
                      <a:cubicBezTo>
                        <a:pt x="150" y="189"/>
                        <a:pt x="193" y="146"/>
                        <a:pt x="257" y="103"/>
                      </a:cubicBezTo>
                      <a:cubicBezTo>
                        <a:pt x="257" y="103"/>
                        <a:pt x="235" y="39"/>
                        <a:pt x="214" y="18"/>
                      </a:cubicBezTo>
                      <a:cubicBezTo>
                        <a:pt x="195" y="6"/>
                        <a:pt x="176" y="1"/>
                        <a:pt x="1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7" name="Google Shape;1537;p39"/>
              <p:cNvGrpSpPr/>
              <p:nvPr/>
            </p:nvGrpSpPr>
            <p:grpSpPr>
              <a:xfrm>
                <a:off x="3506995" y="2659658"/>
                <a:ext cx="387132" cy="207807"/>
                <a:chOff x="3092858" y="2267509"/>
                <a:chExt cx="325869" cy="174921"/>
              </a:xfrm>
            </p:grpSpPr>
            <p:sp>
              <p:nvSpPr>
                <p:cNvPr id="1538" name="Google Shape;1538;p39"/>
                <p:cNvSpPr/>
                <p:nvPr/>
              </p:nvSpPr>
              <p:spPr>
                <a:xfrm>
                  <a:off x="3367919" y="2290101"/>
                  <a:ext cx="17301" cy="1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384" extrusionOk="0">
                      <a:moveTo>
                        <a:pt x="299" y="1"/>
                      </a:moveTo>
                      <a:cubicBezTo>
                        <a:pt x="171" y="1"/>
                        <a:pt x="1" y="214"/>
                        <a:pt x="22" y="320"/>
                      </a:cubicBezTo>
                      <a:cubicBezTo>
                        <a:pt x="22" y="341"/>
                        <a:pt x="86" y="384"/>
                        <a:pt x="86" y="384"/>
                      </a:cubicBezTo>
                      <a:cubicBezTo>
                        <a:pt x="235" y="320"/>
                        <a:pt x="320" y="214"/>
                        <a:pt x="363" y="64"/>
                      </a:cubicBezTo>
                      <a:cubicBezTo>
                        <a:pt x="342" y="43"/>
                        <a:pt x="320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39"/>
                <p:cNvSpPr/>
                <p:nvPr/>
              </p:nvSpPr>
              <p:spPr>
                <a:xfrm>
                  <a:off x="3198431" y="2270416"/>
                  <a:ext cx="20352" cy="14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08" extrusionOk="0">
                      <a:moveTo>
                        <a:pt x="364" y="0"/>
                      </a:moveTo>
                      <a:cubicBezTo>
                        <a:pt x="355" y="0"/>
                        <a:pt x="347" y="3"/>
                        <a:pt x="341" y="9"/>
                      </a:cubicBezTo>
                      <a:cubicBezTo>
                        <a:pt x="256" y="52"/>
                        <a:pt x="171" y="94"/>
                        <a:pt x="0" y="201"/>
                      </a:cubicBezTo>
                      <a:cubicBezTo>
                        <a:pt x="107" y="265"/>
                        <a:pt x="128" y="307"/>
                        <a:pt x="171" y="307"/>
                      </a:cubicBezTo>
                      <a:cubicBezTo>
                        <a:pt x="277" y="286"/>
                        <a:pt x="362" y="222"/>
                        <a:pt x="426" y="115"/>
                      </a:cubicBezTo>
                      <a:cubicBezTo>
                        <a:pt x="426" y="94"/>
                        <a:pt x="426" y="52"/>
                        <a:pt x="405" y="30"/>
                      </a:cubicBezTo>
                      <a:cubicBezTo>
                        <a:pt x="405" y="15"/>
                        <a:pt x="384" y="0"/>
                        <a:pt x="3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39"/>
                <p:cNvSpPr/>
                <p:nvPr/>
              </p:nvSpPr>
              <p:spPr>
                <a:xfrm>
                  <a:off x="3271497" y="2303875"/>
                  <a:ext cx="17301" cy="1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388" extrusionOk="0">
                      <a:moveTo>
                        <a:pt x="88" y="1"/>
                      </a:moveTo>
                      <a:cubicBezTo>
                        <a:pt x="73" y="1"/>
                        <a:pt x="58" y="16"/>
                        <a:pt x="43" y="31"/>
                      </a:cubicBezTo>
                      <a:cubicBezTo>
                        <a:pt x="1" y="159"/>
                        <a:pt x="107" y="223"/>
                        <a:pt x="171" y="308"/>
                      </a:cubicBezTo>
                      <a:cubicBezTo>
                        <a:pt x="192" y="329"/>
                        <a:pt x="214" y="351"/>
                        <a:pt x="256" y="372"/>
                      </a:cubicBezTo>
                      <a:cubicBezTo>
                        <a:pt x="256" y="382"/>
                        <a:pt x="267" y="388"/>
                        <a:pt x="280" y="388"/>
                      </a:cubicBezTo>
                      <a:cubicBezTo>
                        <a:pt x="293" y="388"/>
                        <a:pt x="309" y="382"/>
                        <a:pt x="320" y="372"/>
                      </a:cubicBezTo>
                      <a:cubicBezTo>
                        <a:pt x="320" y="351"/>
                        <a:pt x="341" y="329"/>
                        <a:pt x="363" y="308"/>
                      </a:cubicBezTo>
                      <a:cubicBezTo>
                        <a:pt x="341" y="180"/>
                        <a:pt x="235" y="31"/>
                        <a:pt x="107" y="10"/>
                      </a:cubicBezTo>
                      <a:cubicBezTo>
                        <a:pt x="101" y="4"/>
                        <a:pt x="95" y="1"/>
                        <a:pt x="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39"/>
                <p:cNvSpPr/>
                <p:nvPr/>
              </p:nvSpPr>
              <p:spPr>
                <a:xfrm>
                  <a:off x="3219736" y="2396674"/>
                  <a:ext cx="12202" cy="1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9" extrusionOk="0">
                      <a:moveTo>
                        <a:pt x="149" y="1"/>
                      </a:moveTo>
                      <a:cubicBezTo>
                        <a:pt x="43" y="86"/>
                        <a:pt x="0" y="193"/>
                        <a:pt x="0" y="320"/>
                      </a:cubicBezTo>
                      <a:cubicBezTo>
                        <a:pt x="0" y="320"/>
                        <a:pt x="22" y="363"/>
                        <a:pt x="43" y="363"/>
                      </a:cubicBezTo>
                      <a:cubicBezTo>
                        <a:pt x="43" y="374"/>
                        <a:pt x="54" y="379"/>
                        <a:pt x="67" y="379"/>
                      </a:cubicBezTo>
                      <a:cubicBezTo>
                        <a:pt x="80" y="379"/>
                        <a:pt x="96" y="374"/>
                        <a:pt x="107" y="363"/>
                      </a:cubicBezTo>
                      <a:cubicBezTo>
                        <a:pt x="213" y="299"/>
                        <a:pt x="235" y="193"/>
                        <a:pt x="256" y="86"/>
                      </a:cubicBezTo>
                      <a:cubicBezTo>
                        <a:pt x="235" y="43"/>
                        <a:pt x="235" y="22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39"/>
                <p:cNvSpPr/>
                <p:nvPr/>
              </p:nvSpPr>
              <p:spPr>
                <a:xfrm>
                  <a:off x="3136517" y="2401774"/>
                  <a:ext cx="15252" cy="1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379" extrusionOk="0">
                      <a:moveTo>
                        <a:pt x="277" y="0"/>
                      </a:moveTo>
                      <a:cubicBezTo>
                        <a:pt x="170" y="107"/>
                        <a:pt x="106" y="171"/>
                        <a:pt x="64" y="213"/>
                      </a:cubicBezTo>
                      <a:cubicBezTo>
                        <a:pt x="0" y="277"/>
                        <a:pt x="0" y="362"/>
                        <a:pt x="64" y="362"/>
                      </a:cubicBezTo>
                      <a:cubicBezTo>
                        <a:pt x="85" y="373"/>
                        <a:pt x="106" y="378"/>
                        <a:pt x="128" y="378"/>
                      </a:cubicBezTo>
                      <a:cubicBezTo>
                        <a:pt x="149" y="378"/>
                        <a:pt x="170" y="373"/>
                        <a:pt x="192" y="362"/>
                      </a:cubicBezTo>
                      <a:cubicBezTo>
                        <a:pt x="234" y="320"/>
                        <a:pt x="277" y="256"/>
                        <a:pt x="319" y="192"/>
                      </a:cubicBezTo>
                      <a:cubicBezTo>
                        <a:pt x="319" y="171"/>
                        <a:pt x="298" y="107"/>
                        <a:pt x="2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39"/>
                <p:cNvSpPr/>
                <p:nvPr/>
              </p:nvSpPr>
              <p:spPr>
                <a:xfrm>
                  <a:off x="3385172" y="2331710"/>
                  <a:ext cx="16301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14" extrusionOk="0">
                      <a:moveTo>
                        <a:pt x="150" y="1"/>
                      </a:moveTo>
                      <a:cubicBezTo>
                        <a:pt x="107" y="1"/>
                        <a:pt x="86" y="22"/>
                        <a:pt x="44" y="43"/>
                      </a:cubicBezTo>
                      <a:cubicBezTo>
                        <a:pt x="22" y="43"/>
                        <a:pt x="22" y="86"/>
                        <a:pt x="1" y="107"/>
                      </a:cubicBezTo>
                      <a:cubicBezTo>
                        <a:pt x="1" y="129"/>
                        <a:pt x="22" y="150"/>
                        <a:pt x="44" y="171"/>
                      </a:cubicBezTo>
                      <a:cubicBezTo>
                        <a:pt x="86" y="192"/>
                        <a:pt x="107" y="192"/>
                        <a:pt x="129" y="192"/>
                      </a:cubicBezTo>
                      <a:lnTo>
                        <a:pt x="129" y="214"/>
                      </a:lnTo>
                      <a:cubicBezTo>
                        <a:pt x="278" y="214"/>
                        <a:pt x="342" y="150"/>
                        <a:pt x="320" y="86"/>
                      </a:cubicBezTo>
                      <a:cubicBezTo>
                        <a:pt x="299" y="1"/>
                        <a:pt x="214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39"/>
                <p:cNvSpPr/>
                <p:nvPr/>
              </p:nvSpPr>
              <p:spPr>
                <a:xfrm>
                  <a:off x="3179127" y="2382709"/>
                  <a:ext cx="15252" cy="16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337" extrusionOk="0">
                      <a:moveTo>
                        <a:pt x="245" y="1"/>
                      </a:moveTo>
                      <a:cubicBezTo>
                        <a:pt x="224" y="1"/>
                        <a:pt x="203" y="6"/>
                        <a:pt x="192" y="17"/>
                      </a:cubicBezTo>
                      <a:cubicBezTo>
                        <a:pt x="128" y="81"/>
                        <a:pt x="64" y="145"/>
                        <a:pt x="1" y="209"/>
                      </a:cubicBezTo>
                      <a:cubicBezTo>
                        <a:pt x="1" y="230"/>
                        <a:pt x="22" y="294"/>
                        <a:pt x="22" y="336"/>
                      </a:cubicBezTo>
                      <a:lnTo>
                        <a:pt x="22" y="315"/>
                      </a:lnTo>
                      <a:cubicBezTo>
                        <a:pt x="50" y="315"/>
                        <a:pt x="79" y="325"/>
                        <a:pt x="94" y="325"/>
                      </a:cubicBezTo>
                      <a:cubicBezTo>
                        <a:pt x="102" y="325"/>
                        <a:pt x="107" y="322"/>
                        <a:pt x="107" y="315"/>
                      </a:cubicBezTo>
                      <a:cubicBezTo>
                        <a:pt x="192" y="251"/>
                        <a:pt x="256" y="187"/>
                        <a:pt x="320" y="102"/>
                      </a:cubicBezTo>
                      <a:cubicBezTo>
                        <a:pt x="320" y="102"/>
                        <a:pt x="320" y="38"/>
                        <a:pt x="299" y="17"/>
                      </a:cubicBezTo>
                      <a:cubicBezTo>
                        <a:pt x="288" y="6"/>
                        <a:pt x="267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39"/>
                <p:cNvSpPr/>
                <p:nvPr/>
              </p:nvSpPr>
              <p:spPr>
                <a:xfrm>
                  <a:off x="3315156" y="2341433"/>
                  <a:ext cx="16301" cy="10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11" extrusionOk="0">
                      <a:moveTo>
                        <a:pt x="133" y="0"/>
                      </a:moveTo>
                      <a:cubicBezTo>
                        <a:pt x="95" y="0"/>
                        <a:pt x="57" y="10"/>
                        <a:pt x="22" y="31"/>
                      </a:cubicBezTo>
                      <a:cubicBezTo>
                        <a:pt x="0" y="31"/>
                        <a:pt x="0" y="74"/>
                        <a:pt x="0" y="95"/>
                      </a:cubicBezTo>
                      <a:cubicBezTo>
                        <a:pt x="22" y="201"/>
                        <a:pt x="128" y="201"/>
                        <a:pt x="235" y="201"/>
                      </a:cubicBezTo>
                      <a:cubicBezTo>
                        <a:pt x="241" y="208"/>
                        <a:pt x="249" y="210"/>
                        <a:pt x="258" y="210"/>
                      </a:cubicBezTo>
                      <a:cubicBezTo>
                        <a:pt x="279" y="210"/>
                        <a:pt x="305" y="195"/>
                        <a:pt x="320" y="180"/>
                      </a:cubicBezTo>
                      <a:cubicBezTo>
                        <a:pt x="341" y="180"/>
                        <a:pt x="341" y="138"/>
                        <a:pt x="341" y="116"/>
                      </a:cubicBezTo>
                      <a:cubicBezTo>
                        <a:pt x="341" y="116"/>
                        <a:pt x="341" y="95"/>
                        <a:pt x="341" y="95"/>
                      </a:cubicBezTo>
                      <a:cubicBezTo>
                        <a:pt x="284" y="38"/>
                        <a:pt x="209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39"/>
                <p:cNvSpPr/>
                <p:nvPr/>
              </p:nvSpPr>
              <p:spPr>
                <a:xfrm>
                  <a:off x="3121265" y="2364216"/>
                  <a:ext cx="16301" cy="10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19" extrusionOk="0">
                      <a:moveTo>
                        <a:pt x="86" y="0"/>
                      </a:moveTo>
                      <a:cubicBezTo>
                        <a:pt x="64" y="0"/>
                        <a:pt x="22" y="22"/>
                        <a:pt x="22" y="64"/>
                      </a:cubicBezTo>
                      <a:cubicBezTo>
                        <a:pt x="1" y="86"/>
                        <a:pt x="22" y="149"/>
                        <a:pt x="43" y="149"/>
                      </a:cubicBezTo>
                      <a:cubicBezTo>
                        <a:pt x="107" y="192"/>
                        <a:pt x="192" y="213"/>
                        <a:pt x="256" y="213"/>
                      </a:cubicBezTo>
                      <a:cubicBezTo>
                        <a:pt x="260" y="217"/>
                        <a:pt x="265" y="219"/>
                        <a:pt x="270" y="219"/>
                      </a:cubicBezTo>
                      <a:cubicBezTo>
                        <a:pt x="292" y="219"/>
                        <a:pt x="324" y="184"/>
                        <a:pt x="341" y="149"/>
                      </a:cubicBezTo>
                      <a:cubicBezTo>
                        <a:pt x="320" y="128"/>
                        <a:pt x="320" y="86"/>
                        <a:pt x="277" y="64"/>
                      </a:cubicBezTo>
                      <a:cubicBezTo>
                        <a:pt x="214" y="43"/>
                        <a:pt x="150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39"/>
                <p:cNvSpPr/>
                <p:nvPr/>
              </p:nvSpPr>
              <p:spPr>
                <a:xfrm>
                  <a:off x="3356765" y="2372319"/>
                  <a:ext cx="16301" cy="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188" extrusionOk="0">
                      <a:moveTo>
                        <a:pt x="107" y="1"/>
                      </a:moveTo>
                      <a:cubicBezTo>
                        <a:pt x="86" y="22"/>
                        <a:pt x="43" y="43"/>
                        <a:pt x="1" y="86"/>
                      </a:cubicBezTo>
                      <a:cubicBezTo>
                        <a:pt x="43" y="128"/>
                        <a:pt x="64" y="171"/>
                        <a:pt x="107" y="171"/>
                      </a:cubicBezTo>
                      <a:cubicBezTo>
                        <a:pt x="139" y="182"/>
                        <a:pt x="171" y="187"/>
                        <a:pt x="200" y="187"/>
                      </a:cubicBezTo>
                      <a:cubicBezTo>
                        <a:pt x="230" y="187"/>
                        <a:pt x="256" y="182"/>
                        <a:pt x="277" y="171"/>
                      </a:cubicBezTo>
                      <a:cubicBezTo>
                        <a:pt x="299" y="171"/>
                        <a:pt x="341" y="128"/>
                        <a:pt x="341" y="86"/>
                      </a:cubicBezTo>
                      <a:cubicBezTo>
                        <a:pt x="341" y="65"/>
                        <a:pt x="299" y="22"/>
                        <a:pt x="277" y="22"/>
                      </a:cubicBezTo>
                      <a:cubicBezTo>
                        <a:pt x="235" y="1"/>
                        <a:pt x="192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39"/>
                <p:cNvSpPr/>
                <p:nvPr/>
              </p:nvSpPr>
              <p:spPr>
                <a:xfrm>
                  <a:off x="3304003" y="2382471"/>
                  <a:ext cx="14251" cy="1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21" extrusionOk="0">
                      <a:moveTo>
                        <a:pt x="213" y="1"/>
                      </a:moveTo>
                      <a:cubicBezTo>
                        <a:pt x="85" y="43"/>
                        <a:pt x="21" y="128"/>
                        <a:pt x="0" y="235"/>
                      </a:cubicBezTo>
                      <a:cubicBezTo>
                        <a:pt x="0" y="256"/>
                        <a:pt x="0" y="278"/>
                        <a:pt x="21" y="299"/>
                      </a:cubicBezTo>
                      <a:cubicBezTo>
                        <a:pt x="43" y="299"/>
                        <a:pt x="64" y="320"/>
                        <a:pt x="85" y="320"/>
                      </a:cubicBezTo>
                      <a:cubicBezTo>
                        <a:pt x="192" y="278"/>
                        <a:pt x="256" y="192"/>
                        <a:pt x="298" y="86"/>
                      </a:cubicBezTo>
                      <a:cubicBezTo>
                        <a:pt x="298" y="86"/>
                        <a:pt x="298" y="65"/>
                        <a:pt x="298" y="43"/>
                      </a:cubicBezTo>
                      <a:lnTo>
                        <a:pt x="277" y="43"/>
                      </a:lnTo>
                      <a:cubicBezTo>
                        <a:pt x="256" y="43"/>
                        <a:pt x="23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39"/>
                <p:cNvSpPr/>
                <p:nvPr/>
              </p:nvSpPr>
              <p:spPr>
                <a:xfrm>
                  <a:off x="3225837" y="2325181"/>
                  <a:ext cx="10200" cy="1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317" extrusionOk="0">
                      <a:moveTo>
                        <a:pt x="69" y="1"/>
                      </a:moveTo>
                      <a:cubicBezTo>
                        <a:pt x="59" y="1"/>
                        <a:pt x="50" y="3"/>
                        <a:pt x="43" y="10"/>
                      </a:cubicBezTo>
                      <a:cubicBezTo>
                        <a:pt x="21" y="10"/>
                        <a:pt x="0" y="31"/>
                        <a:pt x="0" y="53"/>
                      </a:cubicBezTo>
                      <a:cubicBezTo>
                        <a:pt x="0" y="116"/>
                        <a:pt x="21" y="202"/>
                        <a:pt x="43" y="287"/>
                      </a:cubicBezTo>
                      <a:cubicBezTo>
                        <a:pt x="43" y="302"/>
                        <a:pt x="75" y="317"/>
                        <a:pt x="101" y="317"/>
                      </a:cubicBezTo>
                      <a:cubicBezTo>
                        <a:pt x="112" y="317"/>
                        <a:pt x="122" y="314"/>
                        <a:pt x="128" y="308"/>
                      </a:cubicBezTo>
                      <a:cubicBezTo>
                        <a:pt x="149" y="308"/>
                        <a:pt x="171" y="266"/>
                        <a:pt x="213" y="223"/>
                      </a:cubicBezTo>
                      <a:cubicBezTo>
                        <a:pt x="171" y="159"/>
                        <a:pt x="149" y="95"/>
                        <a:pt x="107" y="10"/>
                      </a:cubicBezTo>
                      <a:cubicBezTo>
                        <a:pt x="107" y="10"/>
                        <a:pt x="88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39"/>
                <p:cNvSpPr/>
                <p:nvPr/>
              </p:nvSpPr>
              <p:spPr>
                <a:xfrm>
                  <a:off x="3272498" y="2426130"/>
                  <a:ext cx="15300" cy="1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8" extrusionOk="0">
                      <a:moveTo>
                        <a:pt x="65" y="0"/>
                      </a:moveTo>
                      <a:cubicBezTo>
                        <a:pt x="43" y="22"/>
                        <a:pt x="1" y="43"/>
                        <a:pt x="1" y="86"/>
                      </a:cubicBezTo>
                      <a:cubicBezTo>
                        <a:pt x="16" y="163"/>
                        <a:pt x="110" y="218"/>
                        <a:pt x="193" y="218"/>
                      </a:cubicBezTo>
                      <a:cubicBezTo>
                        <a:pt x="224" y="218"/>
                        <a:pt x="254" y="210"/>
                        <a:pt x="278" y="192"/>
                      </a:cubicBezTo>
                      <a:cubicBezTo>
                        <a:pt x="299" y="192"/>
                        <a:pt x="320" y="128"/>
                        <a:pt x="299" y="107"/>
                      </a:cubicBezTo>
                      <a:cubicBezTo>
                        <a:pt x="256" y="22"/>
                        <a:pt x="150" y="0"/>
                        <a:pt x="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39"/>
                <p:cNvSpPr/>
                <p:nvPr/>
              </p:nvSpPr>
              <p:spPr>
                <a:xfrm>
                  <a:off x="3176077" y="2427417"/>
                  <a:ext cx="12249" cy="1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315" extrusionOk="0">
                      <a:moveTo>
                        <a:pt x="174" y="0"/>
                      </a:moveTo>
                      <a:cubicBezTo>
                        <a:pt x="160" y="0"/>
                        <a:pt x="150" y="5"/>
                        <a:pt x="150" y="16"/>
                      </a:cubicBezTo>
                      <a:cubicBezTo>
                        <a:pt x="65" y="59"/>
                        <a:pt x="1" y="144"/>
                        <a:pt x="1" y="229"/>
                      </a:cubicBezTo>
                      <a:cubicBezTo>
                        <a:pt x="1" y="250"/>
                        <a:pt x="1" y="293"/>
                        <a:pt x="22" y="293"/>
                      </a:cubicBezTo>
                      <a:cubicBezTo>
                        <a:pt x="43" y="314"/>
                        <a:pt x="86" y="314"/>
                        <a:pt x="86" y="314"/>
                      </a:cubicBezTo>
                      <a:cubicBezTo>
                        <a:pt x="192" y="250"/>
                        <a:pt x="256" y="165"/>
                        <a:pt x="256" y="59"/>
                      </a:cubicBezTo>
                      <a:cubicBezTo>
                        <a:pt x="235" y="37"/>
                        <a:pt x="235" y="16"/>
                        <a:pt x="214" y="16"/>
                      </a:cubicBezTo>
                      <a:cubicBezTo>
                        <a:pt x="203" y="5"/>
                        <a:pt x="187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39"/>
                <p:cNvSpPr/>
                <p:nvPr/>
              </p:nvSpPr>
              <p:spPr>
                <a:xfrm>
                  <a:off x="3402426" y="2295439"/>
                  <a:ext cx="12249" cy="1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315" extrusionOk="0">
                      <a:moveTo>
                        <a:pt x="171" y="0"/>
                      </a:moveTo>
                      <a:cubicBezTo>
                        <a:pt x="155" y="0"/>
                        <a:pt x="139" y="6"/>
                        <a:pt x="129" y="16"/>
                      </a:cubicBezTo>
                      <a:cubicBezTo>
                        <a:pt x="86" y="59"/>
                        <a:pt x="22" y="102"/>
                        <a:pt x="1" y="165"/>
                      </a:cubicBezTo>
                      <a:cubicBezTo>
                        <a:pt x="1" y="187"/>
                        <a:pt x="44" y="251"/>
                        <a:pt x="65" y="315"/>
                      </a:cubicBezTo>
                      <a:lnTo>
                        <a:pt x="86" y="315"/>
                      </a:lnTo>
                      <a:cubicBezTo>
                        <a:pt x="150" y="229"/>
                        <a:pt x="214" y="165"/>
                        <a:pt x="257" y="102"/>
                      </a:cubicBezTo>
                      <a:cubicBezTo>
                        <a:pt x="257" y="80"/>
                        <a:pt x="235" y="38"/>
                        <a:pt x="214" y="16"/>
                      </a:cubicBezTo>
                      <a:cubicBezTo>
                        <a:pt x="203" y="6"/>
                        <a:pt x="18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39"/>
                <p:cNvSpPr/>
                <p:nvPr/>
              </p:nvSpPr>
              <p:spPr>
                <a:xfrm>
                  <a:off x="3172026" y="2338812"/>
                  <a:ext cx="14251" cy="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98" extrusionOk="0">
                      <a:moveTo>
                        <a:pt x="133" y="1"/>
                      </a:moveTo>
                      <a:cubicBezTo>
                        <a:pt x="102" y="1"/>
                        <a:pt x="71" y="8"/>
                        <a:pt x="43" y="22"/>
                      </a:cubicBezTo>
                      <a:cubicBezTo>
                        <a:pt x="22" y="22"/>
                        <a:pt x="22" y="65"/>
                        <a:pt x="0" y="86"/>
                      </a:cubicBezTo>
                      <a:cubicBezTo>
                        <a:pt x="22" y="129"/>
                        <a:pt x="22" y="150"/>
                        <a:pt x="43" y="150"/>
                      </a:cubicBezTo>
                      <a:cubicBezTo>
                        <a:pt x="86" y="182"/>
                        <a:pt x="139" y="198"/>
                        <a:pt x="187" y="198"/>
                      </a:cubicBezTo>
                      <a:cubicBezTo>
                        <a:pt x="235" y="198"/>
                        <a:pt x="277" y="182"/>
                        <a:pt x="299" y="150"/>
                      </a:cubicBezTo>
                      <a:cubicBezTo>
                        <a:pt x="299" y="129"/>
                        <a:pt x="299" y="107"/>
                        <a:pt x="299" y="86"/>
                      </a:cubicBezTo>
                      <a:cubicBezTo>
                        <a:pt x="256" y="29"/>
                        <a:pt x="194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39"/>
                <p:cNvSpPr/>
                <p:nvPr/>
              </p:nvSpPr>
              <p:spPr>
                <a:xfrm>
                  <a:off x="3342562" y="2415978"/>
                  <a:ext cx="11201" cy="1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99" extrusionOk="0">
                      <a:moveTo>
                        <a:pt x="107" y="0"/>
                      </a:moveTo>
                      <a:cubicBezTo>
                        <a:pt x="22" y="86"/>
                        <a:pt x="0" y="171"/>
                        <a:pt x="22" y="256"/>
                      </a:cubicBezTo>
                      <a:cubicBezTo>
                        <a:pt x="43" y="277"/>
                        <a:pt x="86" y="299"/>
                        <a:pt x="107" y="299"/>
                      </a:cubicBezTo>
                      <a:cubicBezTo>
                        <a:pt x="192" y="256"/>
                        <a:pt x="213" y="171"/>
                        <a:pt x="235" y="86"/>
                      </a:cubicBezTo>
                      <a:cubicBezTo>
                        <a:pt x="235" y="64"/>
                        <a:pt x="213" y="43"/>
                        <a:pt x="213" y="22"/>
                      </a:cubicBezTo>
                      <a:cubicBezTo>
                        <a:pt x="192" y="22"/>
                        <a:pt x="171" y="22"/>
                        <a:pt x="1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39"/>
                <p:cNvSpPr/>
                <p:nvPr/>
              </p:nvSpPr>
              <p:spPr>
                <a:xfrm>
                  <a:off x="3405477" y="2387571"/>
                  <a:ext cx="13250" cy="12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54" extrusionOk="0">
                      <a:moveTo>
                        <a:pt x="214" y="0"/>
                      </a:moveTo>
                      <a:cubicBezTo>
                        <a:pt x="129" y="0"/>
                        <a:pt x="43" y="64"/>
                        <a:pt x="1" y="149"/>
                      </a:cubicBezTo>
                      <a:cubicBezTo>
                        <a:pt x="1" y="171"/>
                        <a:pt x="22" y="234"/>
                        <a:pt x="43" y="234"/>
                      </a:cubicBezTo>
                      <a:cubicBezTo>
                        <a:pt x="61" y="248"/>
                        <a:pt x="81" y="254"/>
                        <a:pt x="102" y="254"/>
                      </a:cubicBezTo>
                      <a:cubicBezTo>
                        <a:pt x="184" y="254"/>
                        <a:pt x="278" y="166"/>
                        <a:pt x="278" y="64"/>
                      </a:cubicBezTo>
                      <a:cubicBezTo>
                        <a:pt x="278" y="43"/>
                        <a:pt x="256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39"/>
                <p:cNvSpPr/>
                <p:nvPr/>
              </p:nvSpPr>
              <p:spPr>
                <a:xfrm>
                  <a:off x="3332410" y="2295201"/>
                  <a:ext cx="12249" cy="12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256" extrusionOk="0">
                      <a:moveTo>
                        <a:pt x="128" y="0"/>
                      </a:moveTo>
                      <a:cubicBezTo>
                        <a:pt x="64" y="64"/>
                        <a:pt x="0" y="128"/>
                        <a:pt x="43" y="213"/>
                      </a:cubicBezTo>
                      <a:cubicBezTo>
                        <a:pt x="64" y="234"/>
                        <a:pt x="107" y="256"/>
                        <a:pt x="128" y="256"/>
                      </a:cubicBezTo>
                      <a:cubicBezTo>
                        <a:pt x="235" y="234"/>
                        <a:pt x="235" y="149"/>
                        <a:pt x="256" y="64"/>
                      </a:cubicBezTo>
                      <a:cubicBezTo>
                        <a:pt x="235" y="43"/>
                        <a:pt x="235" y="21"/>
                        <a:pt x="2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39"/>
                <p:cNvSpPr/>
                <p:nvPr/>
              </p:nvSpPr>
              <p:spPr>
                <a:xfrm>
                  <a:off x="3149672" y="2298204"/>
                  <a:ext cx="13250" cy="13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84" extrusionOk="0">
                      <a:moveTo>
                        <a:pt x="107" y="1"/>
                      </a:moveTo>
                      <a:cubicBezTo>
                        <a:pt x="86" y="1"/>
                        <a:pt x="65" y="22"/>
                        <a:pt x="43" y="22"/>
                      </a:cubicBezTo>
                      <a:cubicBezTo>
                        <a:pt x="1" y="129"/>
                        <a:pt x="43" y="257"/>
                        <a:pt x="150" y="278"/>
                      </a:cubicBezTo>
                      <a:cubicBezTo>
                        <a:pt x="158" y="282"/>
                        <a:pt x="166" y="284"/>
                        <a:pt x="174" y="284"/>
                      </a:cubicBezTo>
                      <a:cubicBezTo>
                        <a:pt x="208" y="284"/>
                        <a:pt x="239" y="252"/>
                        <a:pt x="256" y="235"/>
                      </a:cubicBezTo>
                      <a:cubicBezTo>
                        <a:pt x="278" y="150"/>
                        <a:pt x="214" y="22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39"/>
                <p:cNvSpPr/>
                <p:nvPr/>
              </p:nvSpPr>
              <p:spPr>
                <a:xfrm>
                  <a:off x="3382170" y="2417789"/>
                  <a:ext cx="11201" cy="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01" extrusionOk="0">
                      <a:moveTo>
                        <a:pt x="97" y="1"/>
                      </a:moveTo>
                      <a:cubicBezTo>
                        <a:pt x="86" y="1"/>
                        <a:pt x="75" y="2"/>
                        <a:pt x="64" y="5"/>
                      </a:cubicBezTo>
                      <a:lnTo>
                        <a:pt x="43" y="5"/>
                      </a:lnTo>
                      <a:cubicBezTo>
                        <a:pt x="43" y="5"/>
                        <a:pt x="0" y="48"/>
                        <a:pt x="0" y="69"/>
                      </a:cubicBezTo>
                      <a:cubicBezTo>
                        <a:pt x="19" y="143"/>
                        <a:pt x="69" y="201"/>
                        <a:pt x="138" y="201"/>
                      </a:cubicBezTo>
                      <a:cubicBezTo>
                        <a:pt x="148" y="201"/>
                        <a:pt x="159" y="200"/>
                        <a:pt x="170" y="197"/>
                      </a:cubicBezTo>
                      <a:cubicBezTo>
                        <a:pt x="192" y="197"/>
                        <a:pt x="234" y="154"/>
                        <a:pt x="234" y="133"/>
                      </a:cubicBezTo>
                      <a:cubicBezTo>
                        <a:pt x="234" y="59"/>
                        <a:pt x="17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39"/>
                <p:cNvSpPr/>
                <p:nvPr/>
              </p:nvSpPr>
              <p:spPr>
                <a:xfrm>
                  <a:off x="3092858" y="2414500"/>
                  <a:ext cx="12202" cy="13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82" extrusionOk="0">
                      <a:moveTo>
                        <a:pt x="76" y="1"/>
                      </a:moveTo>
                      <a:cubicBezTo>
                        <a:pt x="69" y="1"/>
                        <a:pt x="64" y="3"/>
                        <a:pt x="64" y="10"/>
                      </a:cubicBezTo>
                      <a:cubicBezTo>
                        <a:pt x="43" y="31"/>
                        <a:pt x="0" y="74"/>
                        <a:pt x="22" y="95"/>
                      </a:cubicBezTo>
                      <a:cubicBezTo>
                        <a:pt x="43" y="159"/>
                        <a:pt x="64" y="202"/>
                        <a:pt x="107" y="266"/>
                      </a:cubicBezTo>
                      <a:cubicBezTo>
                        <a:pt x="107" y="276"/>
                        <a:pt x="123" y="282"/>
                        <a:pt x="141" y="282"/>
                      </a:cubicBezTo>
                      <a:cubicBezTo>
                        <a:pt x="160" y="282"/>
                        <a:pt x="181" y="276"/>
                        <a:pt x="192" y="266"/>
                      </a:cubicBezTo>
                      <a:cubicBezTo>
                        <a:pt x="213" y="266"/>
                        <a:pt x="213" y="244"/>
                        <a:pt x="256" y="202"/>
                      </a:cubicBezTo>
                      <a:cubicBezTo>
                        <a:pt x="213" y="138"/>
                        <a:pt x="171" y="74"/>
                        <a:pt x="128" y="10"/>
                      </a:cubicBezTo>
                      <a:cubicBezTo>
                        <a:pt x="114" y="10"/>
                        <a:pt x="90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39"/>
                <p:cNvSpPr/>
                <p:nvPr/>
              </p:nvSpPr>
              <p:spPr>
                <a:xfrm>
                  <a:off x="3264396" y="2374178"/>
                  <a:ext cx="12249" cy="9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196" extrusionOk="0">
                      <a:moveTo>
                        <a:pt x="89" y="0"/>
                      </a:moveTo>
                      <a:cubicBezTo>
                        <a:pt x="63" y="0"/>
                        <a:pt x="39" y="8"/>
                        <a:pt x="22" y="26"/>
                      </a:cubicBezTo>
                      <a:cubicBezTo>
                        <a:pt x="1" y="47"/>
                        <a:pt x="1" y="132"/>
                        <a:pt x="1" y="132"/>
                      </a:cubicBezTo>
                      <a:cubicBezTo>
                        <a:pt x="64" y="175"/>
                        <a:pt x="128" y="175"/>
                        <a:pt x="192" y="196"/>
                      </a:cubicBezTo>
                      <a:cubicBezTo>
                        <a:pt x="213" y="196"/>
                        <a:pt x="235" y="153"/>
                        <a:pt x="256" y="132"/>
                      </a:cubicBezTo>
                      <a:cubicBezTo>
                        <a:pt x="241" y="55"/>
                        <a:pt x="158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39"/>
                <p:cNvSpPr/>
                <p:nvPr/>
              </p:nvSpPr>
              <p:spPr>
                <a:xfrm>
                  <a:off x="3239039" y="2290101"/>
                  <a:ext cx="102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14" extrusionOk="0">
                      <a:moveTo>
                        <a:pt x="149" y="1"/>
                      </a:moveTo>
                      <a:cubicBezTo>
                        <a:pt x="64" y="1"/>
                        <a:pt x="21" y="43"/>
                        <a:pt x="0" y="128"/>
                      </a:cubicBezTo>
                      <a:cubicBezTo>
                        <a:pt x="0" y="171"/>
                        <a:pt x="43" y="214"/>
                        <a:pt x="85" y="214"/>
                      </a:cubicBezTo>
                      <a:cubicBezTo>
                        <a:pt x="170" y="192"/>
                        <a:pt x="213" y="150"/>
                        <a:pt x="213" y="43"/>
                      </a:cubicBezTo>
                      <a:cubicBezTo>
                        <a:pt x="192" y="22"/>
                        <a:pt x="170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39"/>
                <p:cNvSpPr/>
                <p:nvPr/>
              </p:nvSpPr>
              <p:spPr>
                <a:xfrm>
                  <a:off x="3280648" y="2267509"/>
                  <a:ext cx="1325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82" extrusionOk="0">
                      <a:moveTo>
                        <a:pt x="149" y="1"/>
                      </a:moveTo>
                      <a:cubicBezTo>
                        <a:pt x="101" y="1"/>
                        <a:pt x="54" y="17"/>
                        <a:pt x="22" y="49"/>
                      </a:cubicBezTo>
                      <a:cubicBezTo>
                        <a:pt x="0" y="70"/>
                        <a:pt x="0" y="113"/>
                        <a:pt x="22" y="134"/>
                      </a:cubicBezTo>
                      <a:cubicBezTo>
                        <a:pt x="54" y="166"/>
                        <a:pt x="96" y="182"/>
                        <a:pt x="139" y="182"/>
                      </a:cubicBezTo>
                      <a:cubicBezTo>
                        <a:pt x="181" y="182"/>
                        <a:pt x="224" y="166"/>
                        <a:pt x="256" y="134"/>
                      </a:cubicBezTo>
                      <a:cubicBezTo>
                        <a:pt x="277" y="134"/>
                        <a:pt x="277" y="113"/>
                        <a:pt x="277" y="91"/>
                      </a:cubicBezTo>
                      <a:cubicBezTo>
                        <a:pt x="277" y="70"/>
                        <a:pt x="277" y="49"/>
                        <a:pt x="277" y="49"/>
                      </a:cubicBezTo>
                      <a:cubicBezTo>
                        <a:pt x="245" y="17"/>
                        <a:pt x="197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3" name="Google Shape;1563;p39"/>
              <p:cNvGrpSpPr/>
              <p:nvPr/>
            </p:nvGrpSpPr>
            <p:grpSpPr>
              <a:xfrm>
                <a:off x="3578114" y="2416065"/>
                <a:ext cx="314824" cy="242743"/>
                <a:chOff x="3152722" y="2062465"/>
                <a:chExt cx="265004" cy="204329"/>
              </a:xfrm>
            </p:grpSpPr>
            <p:sp>
              <p:nvSpPr>
                <p:cNvPr id="1564" name="Google Shape;1564;p39"/>
                <p:cNvSpPr/>
                <p:nvPr/>
              </p:nvSpPr>
              <p:spPr>
                <a:xfrm>
                  <a:off x="3330360" y="2231238"/>
                  <a:ext cx="19351" cy="15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20" extrusionOk="0">
                      <a:moveTo>
                        <a:pt x="342" y="0"/>
                      </a:moveTo>
                      <a:cubicBezTo>
                        <a:pt x="193" y="0"/>
                        <a:pt x="65" y="86"/>
                        <a:pt x="22" y="235"/>
                      </a:cubicBezTo>
                      <a:cubicBezTo>
                        <a:pt x="1" y="235"/>
                        <a:pt x="43" y="277"/>
                        <a:pt x="65" y="298"/>
                      </a:cubicBezTo>
                      <a:cubicBezTo>
                        <a:pt x="86" y="320"/>
                        <a:pt x="107" y="320"/>
                        <a:pt x="107" y="320"/>
                      </a:cubicBezTo>
                      <a:cubicBezTo>
                        <a:pt x="235" y="256"/>
                        <a:pt x="342" y="213"/>
                        <a:pt x="406" y="86"/>
                      </a:cubicBezTo>
                      <a:cubicBezTo>
                        <a:pt x="406" y="64"/>
                        <a:pt x="406" y="43"/>
                        <a:pt x="384" y="22"/>
                      </a:cubicBezTo>
                      <a:cubicBezTo>
                        <a:pt x="384" y="0"/>
                        <a:pt x="342" y="0"/>
                        <a:pt x="3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39"/>
                <p:cNvSpPr/>
                <p:nvPr/>
              </p:nvSpPr>
              <p:spPr>
                <a:xfrm>
                  <a:off x="3324307" y="2086820"/>
                  <a:ext cx="17301" cy="11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245" extrusionOk="0">
                      <a:moveTo>
                        <a:pt x="257" y="1"/>
                      </a:moveTo>
                      <a:cubicBezTo>
                        <a:pt x="163" y="1"/>
                        <a:pt x="92" y="42"/>
                        <a:pt x="21" y="113"/>
                      </a:cubicBezTo>
                      <a:cubicBezTo>
                        <a:pt x="0" y="134"/>
                        <a:pt x="0" y="155"/>
                        <a:pt x="21" y="176"/>
                      </a:cubicBezTo>
                      <a:cubicBezTo>
                        <a:pt x="21" y="198"/>
                        <a:pt x="43" y="219"/>
                        <a:pt x="64" y="240"/>
                      </a:cubicBezTo>
                      <a:cubicBezTo>
                        <a:pt x="78" y="243"/>
                        <a:pt x="92" y="245"/>
                        <a:pt x="106" y="245"/>
                      </a:cubicBezTo>
                      <a:cubicBezTo>
                        <a:pt x="193" y="245"/>
                        <a:pt x="267" y="189"/>
                        <a:pt x="341" y="134"/>
                      </a:cubicBezTo>
                      <a:cubicBezTo>
                        <a:pt x="362" y="113"/>
                        <a:pt x="362" y="91"/>
                        <a:pt x="362" y="70"/>
                      </a:cubicBezTo>
                      <a:cubicBezTo>
                        <a:pt x="341" y="49"/>
                        <a:pt x="341" y="27"/>
                        <a:pt x="320" y="6"/>
                      </a:cubicBezTo>
                      <a:cubicBezTo>
                        <a:pt x="298" y="2"/>
                        <a:pt x="277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39"/>
                <p:cNvSpPr/>
                <p:nvPr/>
              </p:nvSpPr>
              <p:spPr>
                <a:xfrm>
                  <a:off x="3263395" y="2131766"/>
                  <a:ext cx="16253" cy="1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99" extrusionOk="0">
                      <a:moveTo>
                        <a:pt x="43" y="0"/>
                      </a:moveTo>
                      <a:cubicBezTo>
                        <a:pt x="22" y="21"/>
                        <a:pt x="0" y="64"/>
                        <a:pt x="0" y="85"/>
                      </a:cubicBezTo>
                      <a:cubicBezTo>
                        <a:pt x="43" y="213"/>
                        <a:pt x="149" y="256"/>
                        <a:pt x="256" y="298"/>
                      </a:cubicBezTo>
                      <a:cubicBezTo>
                        <a:pt x="277" y="298"/>
                        <a:pt x="320" y="277"/>
                        <a:pt x="320" y="256"/>
                      </a:cubicBezTo>
                      <a:cubicBezTo>
                        <a:pt x="341" y="234"/>
                        <a:pt x="341" y="192"/>
                        <a:pt x="341" y="171"/>
                      </a:cubicBezTo>
                      <a:cubicBezTo>
                        <a:pt x="256" y="64"/>
                        <a:pt x="171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39"/>
                <p:cNvSpPr/>
                <p:nvPr/>
              </p:nvSpPr>
              <p:spPr>
                <a:xfrm>
                  <a:off x="3340513" y="2167513"/>
                  <a:ext cx="13250" cy="17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74" extrusionOk="0">
                      <a:moveTo>
                        <a:pt x="75" y="1"/>
                      </a:moveTo>
                      <a:cubicBezTo>
                        <a:pt x="65" y="1"/>
                        <a:pt x="54" y="6"/>
                        <a:pt x="43" y="17"/>
                      </a:cubicBezTo>
                      <a:cubicBezTo>
                        <a:pt x="22" y="17"/>
                        <a:pt x="1" y="38"/>
                        <a:pt x="1" y="59"/>
                      </a:cubicBezTo>
                      <a:cubicBezTo>
                        <a:pt x="1" y="187"/>
                        <a:pt x="65" y="294"/>
                        <a:pt x="171" y="358"/>
                      </a:cubicBezTo>
                      <a:cubicBezTo>
                        <a:pt x="171" y="368"/>
                        <a:pt x="182" y="374"/>
                        <a:pt x="195" y="374"/>
                      </a:cubicBezTo>
                      <a:cubicBezTo>
                        <a:pt x="208" y="374"/>
                        <a:pt x="224" y="368"/>
                        <a:pt x="235" y="358"/>
                      </a:cubicBezTo>
                      <a:cubicBezTo>
                        <a:pt x="235" y="358"/>
                        <a:pt x="256" y="336"/>
                        <a:pt x="278" y="294"/>
                      </a:cubicBezTo>
                      <a:cubicBezTo>
                        <a:pt x="256" y="187"/>
                        <a:pt x="214" y="81"/>
                        <a:pt x="107" y="17"/>
                      </a:cubicBezTo>
                      <a:cubicBezTo>
                        <a:pt x="97" y="6"/>
                        <a:pt x="86" y="1"/>
                        <a:pt x="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39"/>
                <p:cNvSpPr/>
                <p:nvPr/>
              </p:nvSpPr>
              <p:spPr>
                <a:xfrm>
                  <a:off x="3166926" y="2185529"/>
                  <a:ext cx="15300" cy="17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363" extrusionOk="0">
                      <a:moveTo>
                        <a:pt x="235" y="1"/>
                      </a:moveTo>
                      <a:cubicBezTo>
                        <a:pt x="129" y="86"/>
                        <a:pt x="44" y="171"/>
                        <a:pt x="1" y="320"/>
                      </a:cubicBezTo>
                      <a:cubicBezTo>
                        <a:pt x="44" y="342"/>
                        <a:pt x="86" y="363"/>
                        <a:pt x="107" y="363"/>
                      </a:cubicBezTo>
                      <a:cubicBezTo>
                        <a:pt x="235" y="320"/>
                        <a:pt x="320" y="235"/>
                        <a:pt x="320" y="86"/>
                      </a:cubicBezTo>
                      <a:cubicBezTo>
                        <a:pt x="320" y="65"/>
                        <a:pt x="278" y="44"/>
                        <a:pt x="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39"/>
                <p:cNvSpPr/>
                <p:nvPr/>
              </p:nvSpPr>
              <p:spPr>
                <a:xfrm>
                  <a:off x="3152722" y="2227711"/>
                  <a:ext cx="13250" cy="1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30" extrusionOk="0">
                      <a:moveTo>
                        <a:pt x="74" y="1"/>
                      </a:moveTo>
                      <a:cubicBezTo>
                        <a:pt x="60" y="1"/>
                        <a:pt x="36" y="10"/>
                        <a:pt x="22" y="10"/>
                      </a:cubicBezTo>
                      <a:cubicBezTo>
                        <a:pt x="22" y="53"/>
                        <a:pt x="1" y="96"/>
                        <a:pt x="1" y="117"/>
                      </a:cubicBezTo>
                      <a:cubicBezTo>
                        <a:pt x="43" y="181"/>
                        <a:pt x="107" y="245"/>
                        <a:pt x="171" y="330"/>
                      </a:cubicBezTo>
                      <a:lnTo>
                        <a:pt x="235" y="330"/>
                      </a:lnTo>
                      <a:cubicBezTo>
                        <a:pt x="256" y="309"/>
                        <a:pt x="256" y="287"/>
                        <a:pt x="278" y="266"/>
                      </a:cubicBezTo>
                      <a:cubicBezTo>
                        <a:pt x="278" y="160"/>
                        <a:pt x="214" y="53"/>
                        <a:pt x="86" y="10"/>
                      </a:cubicBezTo>
                      <a:cubicBezTo>
                        <a:pt x="86" y="3"/>
                        <a:pt x="81" y="1"/>
                        <a:pt x="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39"/>
                <p:cNvSpPr/>
                <p:nvPr/>
              </p:nvSpPr>
              <p:spPr>
                <a:xfrm>
                  <a:off x="3404476" y="2242391"/>
                  <a:ext cx="13250" cy="1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21" extrusionOk="0">
                      <a:moveTo>
                        <a:pt x="150" y="1"/>
                      </a:moveTo>
                      <a:cubicBezTo>
                        <a:pt x="107" y="1"/>
                        <a:pt x="64" y="1"/>
                        <a:pt x="64" y="22"/>
                      </a:cubicBezTo>
                      <a:cubicBezTo>
                        <a:pt x="1" y="128"/>
                        <a:pt x="86" y="277"/>
                        <a:pt x="192" y="320"/>
                      </a:cubicBezTo>
                      <a:cubicBezTo>
                        <a:pt x="192" y="299"/>
                        <a:pt x="256" y="299"/>
                        <a:pt x="256" y="277"/>
                      </a:cubicBezTo>
                      <a:cubicBezTo>
                        <a:pt x="277" y="171"/>
                        <a:pt x="235" y="86"/>
                        <a:pt x="1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39"/>
                <p:cNvSpPr/>
                <p:nvPr/>
              </p:nvSpPr>
              <p:spPr>
                <a:xfrm>
                  <a:off x="3211633" y="2128430"/>
                  <a:ext cx="14251" cy="15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26" extrusionOk="0">
                      <a:moveTo>
                        <a:pt x="206" y="0"/>
                      </a:moveTo>
                      <a:cubicBezTo>
                        <a:pt x="201" y="0"/>
                        <a:pt x="196" y="2"/>
                        <a:pt x="192" y="6"/>
                      </a:cubicBezTo>
                      <a:cubicBezTo>
                        <a:pt x="85" y="49"/>
                        <a:pt x="0" y="177"/>
                        <a:pt x="21" y="283"/>
                      </a:cubicBezTo>
                      <a:cubicBezTo>
                        <a:pt x="43" y="304"/>
                        <a:pt x="85" y="326"/>
                        <a:pt x="107" y="326"/>
                      </a:cubicBezTo>
                      <a:cubicBezTo>
                        <a:pt x="213" y="283"/>
                        <a:pt x="298" y="155"/>
                        <a:pt x="256" y="49"/>
                      </a:cubicBezTo>
                      <a:cubicBezTo>
                        <a:pt x="256" y="32"/>
                        <a:pt x="22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39"/>
                <p:cNvSpPr/>
                <p:nvPr/>
              </p:nvSpPr>
              <p:spPr>
                <a:xfrm>
                  <a:off x="3319207" y="2131575"/>
                  <a:ext cx="13250" cy="16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45" extrusionOk="0">
                      <a:moveTo>
                        <a:pt x="188" y="1"/>
                      </a:moveTo>
                      <a:cubicBezTo>
                        <a:pt x="115" y="1"/>
                        <a:pt x="58" y="83"/>
                        <a:pt x="1" y="217"/>
                      </a:cubicBezTo>
                      <a:cubicBezTo>
                        <a:pt x="1" y="238"/>
                        <a:pt x="1" y="281"/>
                        <a:pt x="1" y="281"/>
                      </a:cubicBezTo>
                      <a:cubicBezTo>
                        <a:pt x="22" y="302"/>
                        <a:pt x="43" y="324"/>
                        <a:pt x="43" y="345"/>
                      </a:cubicBezTo>
                      <a:cubicBezTo>
                        <a:pt x="64" y="345"/>
                        <a:pt x="107" y="345"/>
                        <a:pt x="107" y="324"/>
                      </a:cubicBezTo>
                      <a:cubicBezTo>
                        <a:pt x="214" y="260"/>
                        <a:pt x="277" y="175"/>
                        <a:pt x="256" y="68"/>
                      </a:cubicBezTo>
                      <a:cubicBezTo>
                        <a:pt x="256" y="47"/>
                        <a:pt x="214" y="25"/>
                        <a:pt x="214" y="4"/>
                      </a:cubicBezTo>
                      <a:cubicBezTo>
                        <a:pt x="205" y="2"/>
                        <a:pt x="196" y="1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39"/>
                <p:cNvSpPr/>
                <p:nvPr/>
              </p:nvSpPr>
              <p:spPr>
                <a:xfrm>
                  <a:off x="3165925" y="2134817"/>
                  <a:ext cx="16301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14" extrusionOk="0">
                      <a:moveTo>
                        <a:pt x="43" y="0"/>
                      </a:moveTo>
                      <a:cubicBezTo>
                        <a:pt x="22" y="0"/>
                        <a:pt x="1" y="21"/>
                        <a:pt x="1" y="43"/>
                      </a:cubicBezTo>
                      <a:cubicBezTo>
                        <a:pt x="1" y="64"/>
                        <a:pt x="1" y="107"/>
                        <a:pt x="1" y="107"/>
                      </a:cubicBezTo>
                      <a:cubicBezTo>
                        <a:pt x="65" y="149"/>
                        <a:pt x="128" y="192"/>
                        <a:pt x="171" y="213"/>
                      </a:cubicBezTo>
                      <a:lnTo>
                        <a:pt x="235" y="213"/>
                      </a:lnTo>
                      <a:cubicBezTo>
                        <a:pt x="278" y="192"/>
                        <a:pt x="299" y="170"/>
                        <a:pt x="341" y="128"/>
                      </a:cubicBezTo>
                      <a:cubicBezTo>
                        <a:pt x="341" y="128"/>
                        <a:pt x="299" y="64"/>
                        <a:pt x="278" y="64"/>
                      </a:cubicBezTo>
                      <a:cubicBezTo>
                        <a:pt x="214" y="21"/>
                        <a:pt x="128" y="21"/>
                        <a:pt x="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39"/>
                <p:cNvSpPr/>
                <p:nvPr/>
              </p:nvSpPr>
              <p:spPr>
                <a:xfrm>
                  <a:off x="3209584" y="2062465"/>
                  <a:ext cx="12202" cy="13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88" extrusionOk="0">
                      <a:moveTo>
                        <a:pt x="183" y="0"/>
                      </a:moveTo>
                      <a:cubicBezTo>
                        <a:pt x="179" y="0"/>
                        <a:pt x="175" y="2"/>
                        <a:pt x="171" y="6"/>
                      </a:cubicBezTo>
                      <a:cubicBezTo>
                        <a:pt x="64" y="27"/>
                        <a:pt x="0" y="112"/>
                        <a:pt x="0" y="219"/>
                      </a:cubicBezTo>
                      <a:cubicBezTo>
                        <a:pt x="0" y="237"/>
                        <a:pt x="48" y="287"/>
                        <a:pt x="75" y="287"/>
                      </a:cubicBezTo>
                      <a:cubicBezTo>
                        <a:pt x="79" y="287"/>
                        <a:pt x="83" y="286"/>
                        <a:pt x="86" y="283"/>
                      </a:cubicBezTo>
                      <a:cubicBezTo>
                        <a:pt x="192" y="262"/>
                        <a:pt x="256" y="155"/>
                        <a:pt x="235" y="49"/>
                      </a:cubicBezTo>
                      <a:cubicBezTo>
                        <a:pt x="217" y="31"/>
                        <a:pt x="200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39"/>
                <p:cNvSpPr/>
                <p:nvPr/>
              </p:nvSpPr>
              <p:spPr>
                <a:xfrm>
                  <a:off x="3214636" y="2183528"/>
                  <a:ext cx="13250" cy="1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42" extrusionOk="0">
                      <a:moveTo>
                        <a:pt x="150" y="0"/>
                      </a:moveTo>
                      <a:cubicBezTo>
                        <a:pt x="44" y="64"/>
                        <a:pt x="1" y="149"/>
                        <a:pt x="1" y="277"/>
                      </a:cubicBezTo>
                      <a:cubicBezTo>
                        <a:pt x="1" y="299"/>
                        <a:pt x="44" y="320"/>
                        <a:pt x="44" y="341"/>
                      </a:cubicBezTo>
                      <a:cubicBezTo>
                        <a:pt x="86" y="341"/>
                        <a:pt x="107" y="341"/>
                        <a:pt x="129" y="320"/>
                      </a:cubicBezTo>
                      <a:cubicBezTo>
                        <a:pt x="235" y="213"/>
                        <a:pt x="278" y="86"/>
                        <a:pt x="214" y="22"/>
                      </a:cubicBezTo>
                      <a:cubicBezTo>
                        <a:pt x="193" y="0"/>
                        <a:pt x="171" y="0"/>
                        <a:pt x="1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39"/>
                <p:cNvSpPr/>
                <p:nvPr/>
              </p:nvSpPr>
              <p:spPr>
                <a:xfrm>
                  <a:off x="3180128" y="2241390"/>
                  <a:ext cx="13250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8" extrusionOk="0">
                      <a:moveTo>
                        <a:pt x="214" y="0"/>
                      </a:moveTo>
                      <a:cubicBezTo>
                        <a:pt x="86" y="0"/>
                        <a:pt x="43" y="85"/>
                        <a:pt x="1" y="171"/>
                      </a:cubicBezTo>
                      <a:cubicBezTo>
                        <a:pt x="1" y="192"/>
                        <a:pt x="1" y="256"/>
                        <a:pt x="22" y="256"/>
                      </a:cubicBezTo>
                      <a:cubicBezTo>
                        <a:pt x="43" y="277"/>
                        <a:pt x="107" y="277"/>
                        <a:pt x="129" y="277"/>
                      </a:cubicBezTo>
                      <a:cubicBezTo>
                        <a:pt x="171" y="213"/>
                        <a:pt x="235" y="149"/>
                        <a:pt x="278" y="85"/>
                      </a:cubicBezTo>
                      <a:cubicBezTo>
                        <a:pt x="278" y="64"/>
                        <a:pt x="235" y="22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39"/>
                <p:cNvSpPr/>
                <p:nvPr/>
              </p:nvSpPr>
              <p:spPr>
                <a:xfrm>
                  <a:off x="3383171" y="2201782"/>
                  <a:ext cx="13250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8" extrusionOk="0">
                      <a:moveTo>
                        <a:pt x="192" y="1"/>
                      </a:moveTo>
                      <a:cubicBezTo>
                        <a:pt x="86" y="22"/>
                        <a:pt x="22" y="107"/>
                        <a:pt x="0" y="192"/>
                      </a:cubicBezTo>
                      <a:cubicBezTo>
                        <a:pt x="0" y="235"/>
                        <a:pt x="43" y="256"/>
                        <a:pt x="64" y="278"/>
                      </a:cubicBezTo>
                      <a:cubicBezTo>
                        <a:pt x="171" y="278"/>
                        <a:pt x="277" y="171"/>
                        <a:pt x="256" y="65"/>
                      </a:cubicBezTo>
                      <a:cubicBezTo>
                        <a:pt x="256" y="43"/>
                        <a:pt x="213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39"/>
                <p:cNvSpPr/>
                <p:nvPr/>
              </p:nvSpPr>
              <p:spPr>
                <a:xfrm>
                  <a:off x="3235989" y="2227186"/>
                  <a:ext cx="16253" cy="11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235" extrusionOk="0">
                      <a:moveTo>
                        <a:pt x="85" y="0"/>
                      </a:moveTo>
                      <a:cubicBezTo>
                        <a:pt x="64" y="0"/>
                        <a:pt x="21" y="21"/>
                        <a:pt x="0" y="64"/>
                      </a:cubicBezTo>
                      <a:cubicBezTo>
                        <a:pt x="0" y="85"/>
                        <a:pt x="21" y="128"/>
                        <a:pt x="43" y="149"/>
                      </a:cubicBezTo>
                      <a:cubicBezTo>
                        <a:pt x="107" y="171"/>
                        <a:pt x="192" y="213"/>
                        <a:pt x="256" y="234"/>
                      </a:cubicBezTo>
                      <a:cubicBezTo>
                        <a:pt x="277" y="234"/>
                        <a:pt x="298" y="192"/>
                        <a:pt x="341" y="171"/>
                      </a:cubicBezTo>
                      <a:cubicBezTo>
                        <a:pt x="320" y="149"/>
                        <a:pt x="320" y="107"/>
                        <a:pt x="298" y="107"/>
                      </a:cubicBezTo>
                      <a:cubicBezTo>
                        <a:pt x="234" y="64"/>
                        <a:pt x="149" y="21"/>
                        <a:pt x="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39"/>
                <p:cNvSpPr/>
                <p:nvPr/>
              </p:nvSpPr>
              <p:spPr>
                <a:xfrm>
                  <a:off x="3277598" y="2224136"/>
                  <a:ext cx="10200" cy="1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99" extrusionOk="0">
                      <a:moveTo>
                        <a:pt x="128" y="0"/>
                      </a:moveTo>
                      <a:cubicBezTo>
                        <a:pt x="86" y="0"/>
                        <a:pt x="43" y="22"/>
                        <a:pt x="22" y="43"/>
                      </a:cubicBezTo>
                      <a:cubicBezTo>
                        <a:pt x="0" y="107"/>
                        <a:pt x="0" y="171"/>
                        <a:pt x="0" y="235"/>
                      </a:cubicBezTo>
                      <a:cubicBezTo>
                        <a:pt x="0" y="256"/>
                        <a:pt x="43" y="298"/>
                        <a:pt x="64" y="298"/>
                      </a:cubicBezTo>
                      <a:cubicBezTo>
                        <a:pt x="86" y="298"/>
                        <a:pt x="128" y="277"/>
                        <a:pt x="149" y="256"/>
                      </a:cubicBezTo>
                      <a:cubicBezTo>
                        <a:pt x="171" y="192"/>
                        <a:pt x="192" y="128"/>
                        <a:pt x="213" y="85"/>
                      </a:cubicBezTo>
                      <a:lnTo>
                        <a:pt x="213" y="64"/>
                      </a:lnTo>
                      <a:cubicBezTo>
                        <a:pt x="171" y="43"/>
                        <a:pt x="149" y="0"/>
                        <a:pt x="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39"/>
                <p:cNvSpPr/>
                <p:nvPr/>
              </p:nvSpPr>
              <p:spPr>
                <a:xfrm>
                  <a:off x="3177078" y="2086868"/>
                  <a:ext cx="11248" cy="1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71" extrusionOk="0">
                      <a:moveTo>
                        <a:pt x="125" y="1"/>
                      </a:moveTo>
                      <a:cubicBezTo>
                        <a:pt x="70" y="1"/>
                        <a:pt x="19" y="61"/>
                        <a:pt x="1" y="154"/>
                      </a:cubicBezTo>
                      <a:lnTo>
                        <a:pt x="1" y="218"/>
                      </a:lnTo>
                      <a:cubicBezTo>
                        <a:pt x="22" y="218"/>
                        <a:pt x="44" y="261"/>
                        <a:pt x="65" y="261"/>
                      </a:cubicBezTo>
                      <a:cubicBezTo>
                        <a:pt x="72" y="268"/>
                        <a:pt x="79" y="270"/>
                        <a:pt x="86" y="270"/>
                      </a:cubicBezTo>
                      <a:cubicBezTo>
                        <a:pt x="100" y="270"/>
                        <a:pt x="115" y="261"/>
                        <a:pt x="129" y="261"/>
                      </a:cubicBezTo>
                      <a:cubicBezTo>
                        <a:pt x="214" y="197"/>
                        <a:pt x="235" y="133"/>
                        <a:pt x="193" y="48"/>
                      </a:cubicBezTo>
                      <a:cubicBezTo>
                        <a:pt x="193" y="26"/>
                        <a:pt x="171" y="5"/>
                        <a:pt x="150" y="5"/>
                      </a:cubicBezTo>
                      <a:cubicBezTo>
                        <a:pt x="142" y="2"/>
                        <a:pt x="133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39"/>
                <p:cNvSpPr/>
                <p:nvPr/>
              </p:nvSpPr>
              <p:spPr>
                <a:xfrm>
                  <a:off x="3377070" y="2256785"/>
                  <a:ext cx="13250" cy="10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10" extrusionOk="0">
                      <a:moveTo>
                        <a:pt x="110" y="1"/>
                      </a:moveTo>
                      <a:cubicBezTo>
                        <a:pt x="89" y="1"/>
                        <a:pt x="67" y="6"/>
                        <a:pt x="43" y="18"/>
                      </a:cubicBezTo>
                      <a:cubicBezTo>
                        <a:pt x="1" y="39"/>
                        <a:pt x="1" y="82"/>
                        <a:pt x="1" y="103"/>
                      </a:cubicBezTo>
                      <a:cubicBezTo>
                        <a:pt x="43" y="210"/>
                        <a:pt x="128" y="210"/>
                        <a:pt x="192" y="210"/>
                      </a:cubicBezTo>
                      <a:cubicBezTo>
                        <a:pt x="235" y="210"/>
                        <a:pt x="256" y="167"/>
                        <a:pt x="277" y="146"/>
                      </a:cubicBezTo>
                      <a:cubicBezTo>
                        <a:pt x="256" y="125"/>
                        <a:pt x="256" y="82"/>
                        <a:pt x="256" y="82"/>
                      </a:cubicBezTo>
                      <a:cubicBezTo>
                        <a:pt x="210" y="36"/>
                        <a:pt x="164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39"/>
                <p:cNvSpPr/>
                <p:nvPr/>
              </p:nvSpPr>
              <p:spPr>
                <a:xfrm>
                  <a:off x="3387222" y="2106362"/>
                  <a:ext cx="12249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278" extrusionOk="0">
                      <a:moveTo>
                        <a:pt x="128" y="1"/>
                      </a:moveTo>
                      <a:cubicBezTo>
                        <a:pt x="43" y="43"/>
                        <a:pt x="1" y="150"/>
                        <a:pt x="43" y="235"/>
                      </a:cubicBezTo>
                      <a:cubicBezTo>
                        <a:pt x="64" y="256"/>
                        <a:pt x="107" y="278"/>
                        <a:pt x="128" y="278"/>
                      </a:cubicBezTo>
                      <a:cubicBezTo>
                        <a:pt x="213" y="235"/>
                        <a:pt x="256" y="107"/>
                        <a:pt x="192" y="43"/>
                      </a:cubicBezTo>
                      <a:cubicBezTo>
                        <a:pt x="171" y="22"/>
                        <a:pt x="150" y="22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39"/>
                <p:cNvSpPr/>
                <p:nvPr/>
              </p:nvSpPr>
              <p:spPr>
                <a:xfrm>
                  <a:off x="3248143" y="2079147"/>
                  <a:ext cx="12249" cy="11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231" extrusionOk="0">
                      <a:moveTo>
                        <a:pt x="179" y="0"/>
                      </a:moveTo>
                      <a:cubicBezTo>
                        <a:pt x="136" y="0"/>
                        <a:pt x="95" y="30"/>
                        <a:pt x="65" y="61"/>
                      </a:cubicBezTo>
                      <a:cubicBezTo>
                        <a:pt x="22" y="103"/>
                        <a:pt x="1" y="146"/>
                        <a:pt x="65" y="210"/>
                      </a:cubicBezTo>
                      <a:cubicBezTo>
                        <a:pt x="65" y="231"/>
                        <a:pt x="86" y="231"/>
                        <a:pt x="107" y="231"/>
                      </a:cubicBezTo>
                      <a:cubicBezTo>
                        <a:pt x="192" y="210"/>
                        <a:pt x="256" y="146"/>
                        <a:pt x="256" y="61"/>
                      </a:cubicBezTo>
                      <a:cubicBezTo>
                        <a:pt x="256" y="39"/>
                        <a:pt x="235" y="18"/>
                        <a:pt x="235" y="18"/>
                      </a:cubicBezTo>
                      <a:cubicBezTo>
                        <a:pt x="216" y="6"/>
                        <a:pt x="198" y="0"/>
                        <a:pt x="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39"/>
                <p:cNvSpPr/>
                <p:nvPr/>
              </p:nvSpPr>
              <p:spPr>
                <a:xfrm>
                  <a:off x="3375020" y="2147971"/>
                  <a:ext cx="11248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14" extrusionOk="0">
                      <a:moveTo>
                        <a:pt x="65" y="1"/>
                      </a:moveTo>
                      <a:cubicBezTo>
                        <a:pt x="44" y="1"/>
                        <a:pt x="1" y="22"/>
                        <a:pt x="1" y="44"/>
                      </a:cubicBezTo>
                      <a:cubicBezTo>
                        <a:pt x="1" y="65"/>
                        <a:pt x="1" y="129"/>
                        <a:pt x="22" y="129"/>
                      </a:cubicBezTo>
                      <a:cubicBezTo>
                        <a:pt x="44" y="171"/>
                        <a:pt x="107" y="193"/>
                        <a:pt x="129" y="214"/>
                      </a:cubicBezTo>
                      <a:cubicBezTo>
                        <a:pt x="171" y="193"/>
                        <a:pt x="235" y="171"/>
                        <a:pt x="235" y="150"/>
                      </a:cubicBezTo>
                      <a:cubicBezTo>
                        <a:pt x="235" y="107"/>
                        <a:pt x="214" y="65"/>
                        <a:pt x="193" y="44"/>
                      </a:cubicBezTo>
                      <a:cubicBezTo>
                        <a:pt x="150" y="1"/>
                        <a:pt x="10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39"/>
                <p:cNvSpPr/>
                <p:nvPr/>
              </p:nvSpPr>
              <p:spPr>
                <a:xfrm>
                  <a:off x="3298903" y="2192250"/>
                  <a:ext cx="12249" cy="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180" extrusionOk="0">
                      <a:moveTo>
                        <a:pt x="131" y="1"/>
                      </a:moveTo>
                      <a:cubicBezTo>
                        <a:pt x="84" y="1"/>
                        <a:pt x="36" y="16"/>
                        <a:pt x="1" y="52"/>
                      </a:cubicBezTo>
                      <a:cubicBezTo>
                        <a:pt x="1" y="73"/>
                        <a:pt x="1" y="116"/>
                        <a:pt x="1" y="116"/>
                      </a:cubicBezTo>
                      <a:cubicBezTo>
                        <a:pt x="43" y="137"/>
                        <a:pt x="86" y="179"/>
                        <a:pt x="150" y="179"/>
                      </a:cubicBezTo>
                      <a:cubicBezTo>
                        <a:pt x="192" y="179"/>
                        <a:pt x="235" y="137"/>
                        <a:pt x="256" y="116"/>
                      </a:cubicBezTo>
                      <a:cubicBezTo>
                        <a:pt x="256" y="73"/>
                        <a:pt x="256" y="52"/>
                        <a:pt x="235" y="30"/>
                      </a:cubicBezTo>
                      <a:cubicBezTo>
                        <a:pt x="206" y="11"/>
                        <a:pt x="169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39"/>
                <p:cNvSpPr/>
                <p:nvPr/>
              </p:nvSpPr>
              <p:spPr>
                <a:xfrm>
                  <a:off x="3290801" y="2098736"/>
                  <a:ext cx="9008" cy="10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25" extrusionOk="0">
                      <a:moveTo>
                        <a:pt x="79" y="0"/>
                      </a:moveTo>
                      <a:cubicBezTo>
                        <a:pt x="67" y="0"/>
                        <a:pt x="54" y="4"/>
                        <a:pt x="43" y="12"/>
                      </a:cubicBezTo>
                      <a:cubicBezTo>
                        <a:pt x="22" y="12"/>
                        <a:pt x="0" y="54"/>
                        <a:pt x="0" y="97"/>
                      </a:cubicBezTo>
                      <a:cubicBezTo>
                        <a:pt x="0" y="182"/>
                        <a:pt x="43" y="225"/>
                        <a:pt x="128" y="225"/>
                      </a:cubicBezTo>
                      <a:cubicBezTo>
                        <a:pt x="149" y="203"/>
                        <a:pt x="171" y="182"/>
                        <a:pt x="171" y="161"/>
                      </a:cubicBezTo>
                      <a:cubicBezTo>
                        <a:pt x="188" y="73"/>
                        <a:pt x="134" y="0"/>
                        <a:pt x="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39"/>
                <p:cNvSpPr/>
                <p:nvPr/>
              </p:nvSpPr>
              <p:spPr>
                <a:xfrm>
                  <a:off x="3258295" y="2170325"/>
                  <a:ext cx="10962" cy="10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" h="222" extrusionOk="0">
                      <a:moveTo>
                        <a:pt x="107" y="0"/>
                      </a:moveTo>
                      <a:cubicBezTo>
                        <a:pt x="65" y="43"/>
                        <a:pt x="43" y="64"/>
                        <a:pt x="22" y="86"/>
                      </a:cubicBezTo>
                      <a:cubicBezTo>
                        <a:pt x="1" y="150"/>
                        <a:pt x="65" y="192"/>
                        <a:pt x="107" y="213"/>
                      </a:cubicBezTo>
                      <a:cubicBezTo>
                        <a:pt x="123" y="219"/>
                        <a:pt x="139" y="221"/>
                        <a:pt x="154" y="221"/>
                      </a:cubicBezTo>
                      <a:cubicBezTo>
                        <a:pt x="198" y="221"/>
                        <a:pt x="230" y="197"/>
                        <a:pt x="214" y="150"/>
                      </a:cubicBezTo>
                      <a:cubicBezTo>
                        <a:pt x="214" y="107"/>
                        <a:pt x="150" y="64"/>
                        <a:pt x="129" y="22"/>
                      </a:cubicBez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88" name="Google Shape;1588;p39"/>
              <p:cNvSpPr/>
              <p:nvPr/>
            </p:nvSpPr>
            <p:spPr>
              <a:xfrm>
                <a:off x="2395088" y="2015174"/>
                <a:ext cx="979286" cy="990384"/>
              </a:xfrm>
              <a:custGeom>
                <a:avLst/>
                <a:gdLst/>
                <a:ahLst/>
                <a:cxnLst/>
                <a:rect l="l" t="t" r="r" b="b"/>
                <a:pathLst>
                  <a:path w="17295" h="17491" extrusionOk="0">
                    <a:moveTo>
                      <a:pt x="8823" y="205"/>
                    </a:moveTo>
                    <a:cubicBezTo>
                      <a:pt x="9625" y="205"/>
                      <a:pt x="10414" y="352"/>
                      <a:pt x="11182" y="633"/>
                    </a:cubicBezTo>
                    <a:cubicBezTo>
                      <a:pt x="12694" y="1165"/>
                      <a:pt x="13972" y="2038"/>
                      <a:pt x="15080" y="3188"/>
                    </a:cubicBezTo>
                    <a:cubicBezTo>
                      <a:pt x="15484" y="3593"/>
                      <a:pt x="15804" y="4062"/>
                      <a:pt x="16038" y="4594"/>
                    </a:cubicBezTo>
                    <a:cubicBezTo>
                      <a:pt x="16613" y="5787"/>
                      <a:pt x="16954" y="7065"/>
                      <a:pt x="17018" y="8385"/>
                    </a:cubicBezTo>
                    <a:cubicBezTo>
                      <a:pt x="17060" y="9258"/>
                      <a:pt x="16911" y="10110"/>
                      <a:pt x="16677" y="10962"/>
                    </a:cubicBezTo>
                    <a:cubicBezTo>
                      <a:pt x="16081" y="13113"/>
                      <a:pt x="14760" y="14732"/>
                      <a:pt x="12907" y="15988"/>
                    </a:cubicBezTo>
                    <a:cubicBezTo>
                      <a:pt x="12353" y="16350"/>
                      <a:pt x="11736" y="16627"/>
                      <a:pt x="11076" y="16819"/>
                    </a:cubicBezTo>
                    <a:cubicBezTo>
                      <a:pt x="10501" y="16989"/>
                      <a:pt x="9904" y="17096"/>
                      <a:pt x="9308" y="17224"/>
                    </a:cubicBezTo>
                    <a:cubicBezTo>
                      <a:pt x="9159" y="17266"/>
                      <a:pt x="8988" y="17287"/>
                      <a:pt x="8818" y="17287"/>
                    </a:cubicBezTo>
                    <a:cubicBezTo>
                      <a:pt x="8200" y="17287"/>
                      <a:pt x="7583" y="17287"/>
                      <a:pt x="6965" y="17202"/>
                    </a:cubicBezTo>
                    <a:cubicBezTo>
                      <a:pt x="6688" y="17160"/>
                      <a:pt x="6411" y="17117"/>
                      <a:pt x="6156" y="17032"/>
                    </a:cubicBezTo>
                    <a:cubicBezTo>
                      <a:pt x="5368" y="16776"/>
                      <a:pt x="4601" y="16436"/>
                      <a:pt x="3877" y="16010"/>
                    </a:cubicBezTo>
                    <a:cubicBezTo>
                      <a:pt x="2897" y="15413"/>
                      <a:pt x="2173" y="14604"/>
                      <a:pt x="1534" y="13667"/>
                    </a:cubicBezTo>
                    <a:cubicBezTo>
                      <a:pt x="917" y="12730"/>
                      <a:pt x="555" y="11708"/>
                      <a:pt x="384" y="10621"/>
                    </a:cubicBezTo>
                    <a:cubicBezTo>
                      <a:pt x="278" y="9961"/>
                      <a:pt x="214" y="9301"/>
                      <a:pt x="214" y="8662"/>
                    </a:cubicBezTo>
                    <a:cubicBezTo>
                      <a:pt x="192" y="7789"/>
                      <a:pt x="320" y="6958"/>
                      <a:pt x="491" y="6149"/>
                    </a:cubicBezTo>
                    <a:cubicBezTo>
                      <a:pt x="555" y="5829"/>
                      <a:pt x="640" y="5489"/>
                      <a:pt x="725" y="5169"/>
                    </a:cubicBezTo>
                    <a:cubicBezTo>
                      <a:pt x="853" y="4743"/>
                      <a:pt x="1044" y="4339"/>
                      <a:pt x="1300" y="3955"/>
                    </a:cubicBezTo>
                    <a:cubicBezTo>
                      <a:pt x="1534" y="3614"/>
                      <a:pt x="1769" y="3274"/>
                      <a:pt x="2067" y="2954"/>
                    </a:cubicBezTo>
                    <a:cubicBezTo>
                      <a:pt x="2727" y="2187"/>
                      <a:pt x="3536" y="1634"/>
                      <a:pt x="4409" y="1144"/>
                    </a:cubicBezTo>
                    <a:cubicBezTo>
                      <a:pt x="4750" y="974"/>
                      <a:pt x="5112" y="846"/>
                      <a:pt x="5496" y="739"/>
                    </a:cubicBezTo>
                    <a:cubicBezTo>
                      <a:pt x="6241" y="569"/>
                      <a:pt x="6986" y="398"/>
                      <a:pt x="7753" y="292"/>
                    </a:cubicBezTo>
                    <a:cubicBezTo>
                      <a:pt x="8112" y="233"/>
                      <a:pt x="8469" y="205"/>
                      <a:pt x="8823" y="205"/>
                    </a:cubicBezTo>
                    <a:close/>
                    <a:moveTo>
                      <a:pt x="8756" y="0"/>
                    </a:moveTo>
                    <a:cubicBezTo>
                      <a:pt x="8466" y="0"/>
                      <a:pt x="8174" y="19"/>
                      <a:pt x="7881" y="58"/>
                    </a:cubicBezTo>
                    <a:cubicBezTo>
                      <a:pt x="7114" y="164"/>
                      <a:pt x="6390" y="335"/>
                      <a:pt x="5645" y="505"/>
                    </a:cubicBezTo>
                    <a:cubicBezTo>
                      <a:pt x="4899" y="654"/>
                      <a:pt x="4218" y="974"/>
                      <a:pt x="3600" y="1399"/>
                    </a:cubicBezTo>
                    <a:cubicBezTo>
                      <a:pt x="3494" y="1463"/>
                      <a:pt x="3408" y="1527"/>
                      <a:pt x="3302" y="1591"/>
                    </a:cubicBezTo>
                    <a:cubicBezTo>
                      <a:pt x="2152" y="2337"/>
                      <a:pt x="1343" y="3380"/>
                      <a:pt x="725" y="4573"/>
                    </a:cubicBezTo>
                    <a:cubicBezTo>
                      <a:pt x="640" y="4764"/>
                      <a:pt x="576" y="4935"/>
                      <a:pt x="512" y="5127"/>
                    </a:cubicBezTo>
                    <a:cubicBezTo>
                      <a:pt x="342" y="5616"/>
                      <a:pt x="235" y="6128"/>
                      <a:pt x="171" y="6639"/>
                    </a:cubicBezTo>
                    <a:cubicBezTo>
                      <a:pt x="86" y="7256"/>
                      <a:pt x="1" y="7874"/>
                      <a:pt x="1" y="8513"/>
                    </a:cubicBezTo>
                    <a:cubicBezTo>
                      <a:pt x="1" y="9450"/>
                      <a:pt x="107" y="10366"/>
                      <a:pt x="299" y="11282"/>
                    </a:cubicBezTo>
                    <a:cubicBezTo>
                      <a:pt x="682" y="12900"/>
                      <a:pt x="1513" y="14285"/>
                      <a:pt x="2727" y="15392"/>
                    </a:cubicBezTo>
                    <a:cubicBezTo>
                      <a:pt x="3770" y="16329"/>
                      <a:pt x="5006" y="16883"/>
                      <a:pt x="6326" y="17287"/>
                    </a:cubicBezTo>
                    <a:cubicBezTo>
                      <a:pt x="6901" y="17458"/>
                      <a:pt x="7476" y="17437"/>
                      <a:pt x="8051" y="17479"/>
                    </a:cubicBezTo>
                    <a:cubicBezTo>
                      <a:pt x="8209" y="17486"/>
                      <a:pt x="8367" y="17490"/>
                      <a:pt x="8525" y="17490"/>
                    </a:cubicBezTo>
                    <a:cubicBezTo>
                      <a:pt x="8876" y="17490"/>
                      <a:pt x="9225" y="17468"/>
                      <a:pt x="9563" y="17394"/>
                    </a:cubicBezTo>
                    <a:cubicBezTo>
                      <a:pt x="10075" y="17287"/>
                      <a:pt x="10586" y="17160"/>
                      <a:pt x="11076" y="17032"/>
                    </a:cubicBezTo>
                    <a:cubicBezTo>
                      <a:pt x="11757" y="16819"/>
                      <a:pt x="12417" y="16542"/>
                      <a:pt x="13014" y="16137"/>
                    </a:cubicBezTo>
                    <a:cubicBezTo>
                      <a:pt x="14696" y="14987"/>
                      <a:pt x="15995" y="13539"/>
                      <a:pt x="16677" y="11580"/>
                    </a:cubicBezTo>
                    <a:cubicBezTo>
                      <a:pt x="17082" y="10408"/>
                      <a:pt x="17294" y="9194"/>
                      <a:pt x="17167" y="7959"/>
                    </a:cubicBezTo>
                    <a:cubicBezTo>
                      <a:pt x="17060" y="6724"/>
                      <a:pt x="16719" y="5553"/>
                      <a:pt x="16187" y="4445"/>
                    </a:cubicBezTo>
                    <a:cubicBezTo>
                      <a:pt x="15931" y="3934"/>
                      <a:pt x="15612" y="3444"/>
                      <a:pt x="15207" y="3018"/>
                    </a:cubicBezTo>
                    <a:cubicBezTo>
                      <a:pt x="14057" y="1868"/>
                      <a:pt x="12758" y="952"/>
                      <a:pt x="11203" y="420"/>
                    </a:cubicBezTo>
                    <a:cubicBezTo>
                      <a:pt x="10399" y="152"/>
                      <a:pt x="9583" y="0"/>
                      <a:pt x="87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9"/>
              <p:cNvSpPr/>
              <p:nvPr/>
            </p:nvSpPr>
            <p:spPr>
              <a:xfrm>
                <a:off x="2475889" y="2108206"/>
                <a:ext cx="804436" cy="799453"/>
              </a:xfrm>
              <a:custGeom>
                <a:avLst/>
                <a:gdLst/>
                <a:ahLst/>
                <a:cxnLst/>
                <a:rect l="l" t="t" r="r" b="b"/>
                <a:pathLst>
                  <a:path w="14207" h="14119" extrusionOk="0">
                    <a:moveTo>
                      <a:pt x="6922" y="182"/>
                    </a:moveTo>
                    <a:cubicBezTo>
                      <a:pt x="8264" y="225"/>
                      <a:pt x="9478" y="587"/>
                      <a:pt x="10586" y="1311"/>
                    </a:cubicBezTo>
                    <a:cubicBezTo>
                      <a:pt x="11182" y="1673"/>
                      <a:pt x="11714" y="2121"/>
                      <a:pt x="12204" y="2589"/>
                    </a:cubicBezTo>
                    <a:cubicBezTo>
                      <a:pt x="12992" y="3313"/>
                      <a:pt x="13503" y="4208"/>
                      <a:pt x="13759" y="5251"/>
                    </a:cubicBezTo>
                    <a:cubicBezTo>
                      <a:pt x="13929" y="5890"/>
                      <a:pt x="14015" y="6678"/>
                      <a:pt x="13993" y="7424"/>
                    </a:cubicBezTo>
                    <a:cubicBezTo>
                      <a:pt x="13972" y="7615"/>
                      <a:pt x="13972" y="7999"/>
                      <a:pt x="13908" y="8361"/>
                    </a:cubicBezTo>
                    <a:cubicBezTo>
                      <a:pt x="13674" y="9873"/>
                      <a:pt x="12950" y="11129"/>
                      <a:pt x="11864" y="12194"/>
                    </a:cubicBezTo>
                    <a:cubicBezTo>
                      <a:pt x="11416" y="12663"/>
                      <a:pt x="10863" y="12982"/>
                      <a:pt x="10266" y="13238"/>
                    </a:cubicBezTo>
                    <a:cubicBezTo>
                      <a:pt x="9226" y="13685"/>
                      <a:pt x="8178" y="13913"/>
                      <a:pt x="7120" y="13913"/>
                    </a:cubicBezTo>
                    <a:cubicBezTo>
                      <a:pt x="6316" y="13913"/>
                      <a:pt x="5505" y="13782"/>
                      <a:pt x="4686" y="13515"/>
                    </a:cubicBezTo>
                    <a:cubicBezTo>
                      <a:pt x="4558" y="13472"/>
                      <a:pt x="4431" y="13430"/>
                      <a:pt x="4303" y="13387"/>
                    </a:cubicBezTo>
                    <a:cubicBezTo>
                      <a:pt x="3536" y="13153"/>
                      <a:pt x="2876" y="12705"/>
                      <a:pt x="2301" y="12152"/>
                    </a:cubicBezTo>
                    <a:cubicBezTo>
                      <a:pt x="2131" y="11981"/>
                      <a:pt x="1960" y="11811"/>
                      <a:pt x="1811" y="11641"/>
                    </a:cubicBezTo>
                    <a:cubicBezTo>
                      <a:pt x="1513" y="11321"/>
                      <a:pt x="1257" y="10938"/>
                      <a:pt x="1087" y="10533"/>
                    </a:cubicBezTo>
                    <a:cubicBezTo>
                      <a:pt x="597" y="9362"/>
                      <a:pt x="278" y="8148"/>
                      <a:pt x="278" y="6870"/>
                    </a:cubicBezTo>
                    <a:cubicBezTo>
                      <a:pt x="278" y="6039"/>
                      <a:pt x="427" y="5230"/>
                      <a:pt x="767" y="4442"/>
                    </a:cubicBezTo>
                    <a:cubicBezTo>
                      <a:pt x="1193" y="3462"/>
                      <a:pt x="1747" y="2589"/>
                      <a:pt x="2493" y="1844"/>
                    </a:cubicBezTo>
                    <a:cubicBezTo>
                      <a:pt x="2982" y="1354"/>
                      <a:pt x="3515" y="970"/>
                      <a:pt x="4132" y="736"/>
                    </a:cubicBezTo>
                    <a:cubicBezTo>
                      <a:pt x="5048" y="395"/>
                      <a:pt x="5964" y="182"/>
                      <a:pt x="6922" y="182"/>
                    </a:cubicBezTo>
                    <a:close/>
                    <a:moveTo>
                      <a:pt x="6856" y="0"/>
                    </a:moveTo>
                    <a:cubicBezTo>
                      <a:pt x="6626" y="0"/>
                      <a:pt x="6392" y="11"/>
                      <a:pt x="6156" y="33"/>
                    </a:cubicBezTo>
                    <a:cubicBezTo>
                      <a:pt x="5858" y="76"/>
                      <a:pt x="5538" y="140"/>
                      <a:pt x="5240" y="204"/>
                    </a:cubicBezTo>
                    <a:cubicBezTo>
                      <a:pt x="3962" y="459"/>
                      <a:pt x="2876" y="1034"/>
                      <a:pt x="2024" y="2035"/>
                    </a:cubicBezTo>
                    <a:cubicBezTo>
                      <a:pt x="917" y="3356"/>
                      <a:pt x="171" y="4847"/>
                      <a:pt x="43" y="6593"/>
                    </a:cubicBezTo>
                    <a:cubicBezTo>
                      <a:pt x="22" y="7062"/>
                      <a:pt x="1" y="7530"/>
                      <a:pt x="86" y="7977"/>
                    </a:cubicBezTo>
                    <a:cubicBezTo>
                      <a:pt x="278" y="8787"/>
                      <a:pt x="469" y="9596"/>
                      <a:pt x="789" y="10363"/>
                    </a:cubicBezTo>
                    <a:cubicBezTo>
                      <a:pt x="959" y="10810"/>
                      <a:pt x="1193" y="11236"/>
                      <a:pt x="1492" y="11598"/>
                    </a:cubicBezTo>
                    <a:cubicBezTo>
                      <a:pt x="1918" y="12088"/>
                      <a:pt x="2386" y="12556"/>
                      <a:pt x="2919" y="12918"/>
                    </a:cubicBezTo>
                    <a:cubicBezTo>
                      <a:pt x="3281" y="13174"/>
                      <a:pt x="3685" y="13387"/>
                      <a:pt x="4111" y="13536"/>
                    </a:cubicBezTo>
                    <a:cubicBezTo>
                      <a:pt x="4345" y="13621"/>
                      <a:pt x="4580" y="13706"/>
                      <a:pt x="4835" y="13770"/>
                    </a:cubicBezTo>
                    <a:cubicBezTo>
                      <a:pt x="5496" y="13983"/>
                      <a:pt x="6198" y="14090"/>
                      <a:pt x="6901" y="14111"/>
                    </a:cubicBezTo>
                    <a:cubicBezTo>
                      <a:pt x="7005" y="14116"/>
                      <a:pt x="7108" y="14118"/>
                      <a:pt x="7211" y="14118"/>
                    </a:cubicBezTo>
                    <a:cubicBezTo>
                      <a:pt x="8019" y="14118"/>
                      <a:pt x="8808" y="13973"/>
                      <a:pt x="9563" y="13728"/>
                    </a:cubicBezTo>
                    <a:cubicBezTo>
                      <a:pt x="10863" y="13302"/>
                      <a:pt x="11970" y="12599"/>
                      <a:pt x="12779" y="11491"/>
                    </a:cubicBezTo>
                    <a:cubicBezTo>
                      <a:pt x="13482" y="10512"/>
                      <a:pt x="13993" y="9468"/>
                      <a:pt x="14121" y="8276"/>
                    </a:cubicBezTo>
                    <a:cubicBezTo>
                      <a:pt x="14164" y="7913"/>
                      <a:pt x="14185" y="7551"/>
                      <a:pt x="14206" y="7125"/>
                    </a:cubicBezTo>
                    <a:cubicBezTo>
                      <a:pt x="14164" y="6763"/>
                      <a:pt x="14142" y="6337"/>
                      <a:pt x="14078" y="5890"/>
                    </a:cubicBezTo>
                    <a:cubicBezTo>
                      <a:pt x="13866" y="4399"/>
                      <a:pt x="13184" y="3121"/>
                      <a:pt x="12013" y="2142"/>
                    </a:cubicBezTo>
                    <a:cubicBezTo>
                      <a:pt x="11693" y="1886"/>
                      <a:pt x="11374" y="1631"/>
                      <a:pt x="11054" y="1375"/>
                    </a:cubicBezTo>
                    <a:cubicBezTo>
                      <a:pt x="9777" y="486"/>
                      <a:pt x="8387" y="0"/>
                      <a:pt x="6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9"/>
              <p:cNvSpPr/>
              <p:nvPr/>
            </p:nvSpPr>
            <p:spPr>
              <a:xfrm>
                <a:off x="2583247" y="2245857"/>
                <a:ext cx="568037" cy="558468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9863" extrusionOk="0">
                    <a:moveTo>
                      <a:pt x="5161" y="210"/>
                    </a:moveTo>
                    <a:cubicBezTo>
                      <a:pt x="5237" y="210"/>
                      <a:pt x="5313" y="214"/>
                      <a:pt x="5389" y="222"/>
                    </a:cubicBezTo>
                    <a:cubicBezTo>
                      <a:pt x="5942" y="286"/>
                      <a:pt x="6496" y="371"/>
                      <a:pt x="7007" y="627"/>
                    </a:cubicBezTo>
                    <a:cubicBezTo>
                      <a:pt x="7540" y="882"/>
                      <a:pt x="7987" y="1223"/>
                      <a:pt x="8370" y="1670"/>
                    </a:cubicBezTo>
                    <a:cubicBezTo>
                      <a:pt x="9222" y="2650"/>
                      <a:pt x="9733" y="3779"/>
                      <a:pt x="9818" y="5078"/>
                    </a:cubicBezTo>
                    <a:cubicBezTo>
                      <a:pt x="9904" y="6121"/>
                      <a:pt x="9584" y="7037"/>
                      <a:pt x="8903" y="7825"/>
                    </a:cubicBezTo>
                    <a:cubicBezTo>
                      <a:pt x="8029" y="8826"/>
                      <a:pt x="6943" y="9401"/>
                      <a:pt x="5644" y="9635"/>
                    </a:cubicBezTo>
                    <a:cubicBezTo>
                      <a:pt x="5475" y="9678"/>
                      <a:pt x="5285" y="9657"/>
                      <a:pt x="5095" y="9678"/>
                    </a:cubicBezTo>
                    <a:lnTo>
                      <a:pt x="5095" y="9678"/>
                    </a:lnTo>
                    <a:cubicBezTo>
                      <a:pt x="4249" y="9654"/>
                      <a:pt x="3446" y="9462"/>
                      <a:pt x="2726" y="9018"/>
                    </a:cubicBezTo>
                    <a:cubicBezTo>
                      <a:pt x="2407" y="8805"/>
                      <a:pt x="2087" y="8613"/>
                      <a:pt x="1811" y="8358"/>
                    </a:cubicBezTo>
                    <a:cubicBezTo>
                      <a:pt x="1108" y="7783"/>
                      <a:pt x="639" y="7037"/>
                      <a:pt x="447" y="6164"/>
                    </a:cubicBezTo>
                    <a:cubicBezTo>
                      <a:pt x="277" y="5482"/>
                      <a:pt x="192" y="4801"/>
                      <a:pt x="213" y="4098"/>
                    </a:cubicBezTo>
                    <a:cubicBezTo>
                      <a:pt x="256" y="3289"/>
                      <a:pt x="575" y="2586"/>
                      <a:pt x="1129" y="1990"/>
                    </a:cubicBezTo>
                    <a:cubicBezTo>
                      <a:pt x="1981" y="1138"/>
                      <a:pt x="2982" y="563"/>
                      <a:pt x="4175" y="328"/>
                    </a:cubicBezTo>
                    <a:cubicBezTo>
                      <a:pt x="4504" y="276"/>
                      <a:pt x="4832" y="210"/>
                      <a:pt x="5161" y="210"/>
                    </a:cubicBezTo>
                    <a:close/>
                    <a:moveTo>
                      <a:pt x="4983" y="1"/>
                    </a:moveTo>
                    <a:cubicBezTo>
                      <a:pt x="4827" y="1"/>
                      <a:pt x="4671" y="20"/>
                      <a:pt x="4515" y="52"/>
                    </a:cubicBezTo>
                    <a:cubicBezTo>
                      <a:pt x="4388" y="94"/>
                      <a:pt x="4260" y="115"/>
                      <a:pt x="4132" y="137"/>
                    </a:cubicBezTo>
                    <a:cubicBezTo>
                      <a:pt x="2854" y="371"/>
                      <a:pt x="1789" y="989"/>
                      <a:pt x="916" y="1926"/>
                    </a:cubicBezTo>
                    <a:cubicBezTo>
                      <a:pt x="320" y="2565"/>
                      <a:pt x="0" y="3353"/>
                      <a:pt x="0" y="4268"/>
                    </a:cubicBezTo>
                    <a:cubicBezTo>
                      <a:pt x="0" y="4886"/>
                      <a:pt x="85" y="5482"/>
                      <a:pt x="213" y="6100"/>
                    </a:cubicBezTo>
                    <a:cubicBezTo>
                      <a:pt x="447" y="7165"/>
                      <a:pt x="1023" y="8017"/>
                      <a:pt x="1874" y="8698"/>
                    </a:cubicBezTo>
                    <a:cubicBezTo>
                      <a:pt x="2130" y="8890"/>
                      <a:pt x="2407" y="9039"/>
                      <a:pt x="2662" y="9210"/>
                    </a:cubicBezTo>
                    <a:cubicBezTo>
                      <a:pt x="3344" y="9635"/>
                      <a:pt x="4111" y="9806"/>
                      <a:pt x="4899" y="9848"/>
                    </a:cubicBezTo>
                    <a:cubicBezTo>
                      <a:pt x="5013" y="9857"/>
                      <a:pt x="5124" y="9862"/>
                      <a:pt x="5233" y="9862"/>
                    </a:cubicBezTo>
                    <a:cubicBezTo>
                      <a:pt x="5387" y="9862"/>
                      <a:pt x="5537" y="9852"/>
                      <a:pt x="5687" y="9827"/>
                    </a:cubicBezTo>
                    <a:cubicBezTo>
                      <a:pt x="6879" y="9635"/>
                      <a:pt x="7902" y="9103"/>
                      <a:pt x="8754" y="8272"/>
                    </a:cubicBezTo>
                    <a:cubicBezTo>
                      <a:pt x="9605" y="7463"/>
                      <a:pt x="9989" y="6462"/>
                      <a:pt x="10031" y="5312"/>
                    </a:cubicBezTo>
                    <a:cubicBezTo>
                      <a:pt x="10031" y="5163"/>
                      <a:pt x="10031" y="5014"/>
                      <a:pt x="10010" y="4865"/>
                    </a:cubicBezTo>
                    <a:cubicBezTo>
                      <a:pt x="9797" y="3480"/>
                      <a:pt x="9265" y="2267"/>
                      <a:pt x="8264" y="1266"/>
                    </a:cubicBezTo>
                    <a:cubicBezTo>
                      <a:pt x="8008" y="1010"/>
                      <a:pt x="7731" y="797"/>
                      <a:pt x="7412" y="627"/>
                    </a:cubicBezTo>
                    <a:cubicBezTo>
                      <a:pt x="6709" y="201"/>
                      <a:pt x="5942" y="52"/>
                      <a:pt x="5154" y="9"/>
                    </a:cubicBezTo>
                    <a:cubicBezTo>
                      <a:pt x="5097" y="3"/>
                      <a:pt x="5040" y="1"/>
                      <a:pt x="4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9"/>
              <p:cNvSpPr/>
              <p:nvPr/>
            </p:nvSpPr>
            <p:spPr>
              <a:xfrm>
                <a:off x="2875082" y="2485712"/>
                <a:ext cx="209900" cy="24376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4305" extrusionOk="0">
                    <a:moveTo>
                      <a:pt x="3101" y="200"/>
                    </a:moveTo>
                    <a:cubicBezTo>
                      <a:pt x="3168" y="200"/>
                      <a:pt x="3235" y="232"/>
                      <a:pt x="3301" y="288"/>
                    </a:cubicBezTo>
                    <a:cubicBezTo>
                      <a:pt x="3450" y="437"/>
                      <a:pt x="3514" y="608"/>
                      <a:pt x="3514" y="820"/>
                    </a:cubicBezTo>
                    <a:cubicBezTo>
                      <a:pt x="3472" y="1033"/>
                      <a:pt x="3429" y="1246"/>
                      <a:pt x="3408" y="1459"/>
                    </a:cubicBezTo>
                    <a:cubicBezTo>
                      <a:pt x="3365" y="1672"/>
                      <a:pt x="3323" y="1885"/>
                      <a:pt x="3280" y="2098"/>
                    </a:cubicBezTo>
                    <a:cubicBezTo>
                      <a:pt x="3216" y="2652"/>
                      <a:pt x="2961" y="3121"/>
                      <a:pt x="2599" y="3547"/>
                    </a:cubicBezTo>
                    <a:cubicBezTo>
                      <a:pt x="2386" y="3781"/>
                      <a:pt x="2087" y="3951"/>
                      <a:pt x="1789" y="4058"/>
                    </a:cubicBezTo>
                    <a:cubicBezTo>
                      <a:pt x="1668" y="4096"/>
                      <a:pt x="1545" y="4114"/>
                      <a:pt x="1425" y="4114"/>
                    </a:cubicBezTo>
                    <a:cubicBezTo>
                      <a:pt x="868" y="4114"/>
                      <a:pt x="357" y="3722"/>
                      <a:pt x="235" y="3057"/>
                    </a:cubicBezTo>
                    <a:cubicBezTo>
                      <a:pt x="192" y="2844"/>
                      <a:pt x="235" y="2652"/>
                      <a:pt x="341" y="2460"/>
                    </a:cubicBezTo>
                    <a:cubicBezTo>
                      <a:pt x="469" y="2184"/>
                      <a:pt x="660" y="1949"/>
                      <a:pt x="895" y="1758"/>
                    </a:cubicBezTo>
                    <a:cubicBezTo>
                      <a:pt x="1129" y="1587"/>
                      <a:pt x="1385" y="1417"/>
                      <a:pt x="1640" y="1268"/>
                    </a:cubicBezTo>
                    <a:cubicBezTo>
                      <a:pt x="1811" y="1161"/>
                      <a:pt x="2002" y="1076"/>
                      <a:pt x="2194" y="970"/>
                    </a:cubicBezTo>
                    <a:cubicBezTo>
                      <a:pt x="2386" y="842"/>
                      <a:pt x="2577" y="714"/>
                      <a:pt x="2726" y="501"/>
                    </a:cubicBezTo>
                    <a:cubicBezTo>
                      <a:pt x="2769" y="416"/>
                      <a:pt x="2854" y="352"/>
                      <a:pt x="2918" y="288"/>
                    </a:cubicBezTo>
                    <a:cubicBezTo>
                      <a:pt x="2979" y="227"/>
                      <a:pt x="3040" y="200"/>
                      <a:pt x="3101" y="200"/>
                    </a:cubicBezTo>
                    <a:close/>
                    <a:moveTo>
                      <a:pt x="3099" y="1"/>
                    </a:moveTo>
                    <a:cubicBezTo>
                      <a:pt x="2977" y="1"/>
                      <a:pt x="2854" y="54"/>
                      <a:pt x="2748" y="160"/>
                    </a:cubicBezTo>
                    <a:cubicBezTo>
                      <a:pt x="2705" y="224"/>
                      <a:pt x="2662" y="288"/>
                      <a:pt x="2620" y="331"/>
                    </a:cubicBezTo>
                    <a:cubicBezTo>
                      <a:pt x="2449" y="565"/>
                      <a:pt x="2237" y="714"/>
                      <a:pt x="2002" y="842"/>
                    </a:cubicBezTo>
                    <a:cubicBezTo>
                      <a:pt x="1853" y="927"/>
                      <a:pt x="1704" y="1012"/>
                      <a:pt x="1555" y="1076"/>
                    </a:cubicBezTo>
                    <a:cubicBezTo>
                      <a:pt x="1278" y="1225"/>
                      <a:pt x="1001" y="1417"/>
                      <a:pt x="746" y="1630"/>
                    </a:cubicBezTo>
                    <a:cubicBezTo>
                      <a:pt x="490" y="1843"/>
                      <a:pt x="277" y="2120"/>
                      <a:pt x="128" y="2418"/>
                    </a:cubicBezTo>
                    <a:cubicBezTo>
                      <a:pt x="43" y="2609"/>
                      <a:pt x="0" y="2801"/>
                      <a:pt x="22" y="3014"/>
                    </a:cubicBezTo>
                    <a:cubicBezTo>
                      <a:pt x="64" y="3312"/>
                      <a:pt x="192" y="3610"/>
                      <a:pt x="384" y="3845"/>
                    </a:cubicBezTo>
                    <a:cubicBezTo>
                      <a:pt x="670" y="4148"/>
                      <a:pt x="995" y="4304"/>
                      <a:pt x="1372" y="4304"/>
                    </a:cubicBezTo>
                    <a:cubicBezTo>
                      <a:pt x="1472" y="4304"/>
                      <a:pt x="1575" y="4293"/>
                      <a:pt x="1683" y="4271"/>
                    </a:cubicBezTo>
                    <a:cubicBezTo>
                      <a:pt x="2173" y="4186"/>
                      <a:pt x="2556" y="3930"/>
                      <a:pt x="2854" y="3547"/>
                    </a:cubicBezTo>
                    <a:cubicBezTo>
                      <a:pt x="3216" y="3099"/>
                      <a:pt x="3450" y="2588"/>
                      <a:pt x="3493" y="2013"/>
                    </a:cubicBezTo>
                    <a:cubicBezTo>
                      <a:pt x="3514" y="1928"/>
                      <a:pt x="3536" y="1843"/>
                      <a:pt x="3557" y="1736"/>
                    </a:cubicBezTo>
                    <a:cubicBezTo>
                      <a:pt x="3600" y="1417"/>
                      <a:pt x="3663" y="1097"/>
                      <a:pt x="3685" y="884"/>
                    </a:cubicBezTo>
                    <a:cubicBezTo>
                      <a:pt x="3706" y="544"/>
                      <a:pt x="3621" y="331"/>
                      <a:pt x="3450" y="160"/>
                    </a:cubicBezTo>
                    <a:cubicBezTo>
                      <a:pt x="3344" y="54"/>
                      <a:pt x="3222" y="1"/>
                      <a:pt x="3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9"/>
              <p:cNvSpPr/>
              <p:nvPr/>
            </p:nvSpPr>
            <p:spPr>
              <a:xfrm>
                <a:off x="2686923" y="2330112"/>
                <a:ext cx="145973" cy="13940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2462" extrusionOk="0">
                    <a:moveTo>
                      <a:pt x="2173" y="203"/>
                    </a:moveTo>
                    <a:cubicBezTo>
                      <a:pt x="2280" y="225"/>
                      <a:pt x="2344" y="310"/>
                      <a:pt x="2322" y="416"/>
                    </a:cubicBezTo>
                    <a:cubicBezTo>
                      <a:pt x="2322" y="502"/>
                      <a:pt x="2301" y="566"/>
                      <a:pt x="2258" y="629"/>
                    </a:cubicBezTo>
                    <a:cubicBezTo>
                      <a:pt x="2194" y="757"/>
                      <a:pt x="2131" y="885"/>
                      <a:pt x="2045" y="991"/>
                    </a:cubicBezTo>
                    <a:cubicBezTo>
                      <a:pt x="1875" y="1247"/>
                      <a:pt x="1726" y="1524"/>
                      <a:pt x="1619" y="1801"/>
                    </a:cubicBezTo>
                    <a:cubicBezTo>
                      <a:pt x="1494" y="2135"/>
                      <a:pt x="1287" y="2265"/>
                      <a:pt x="937" y="2269"/>
                    </a:cubicBezTo>
                    <a:lnTo>
                      <a:pt x="937" y="2269"/>
                    </a:lnTo>
                    <a:cubicBezTo>
                      <a:pt x="746" y="2248"/>
                      <a:pt x="576" y="2184"/>
                      <a:pt x="448" y="2056"/>
                    </a:cubicBezTo>
                    <a:cubicBezTo>
                      <a:pt x="256" y="1865"/>
                      <a:pt x="235" y="1609"/>
                      <a:pt x="384" y="1396"/>
                    </a:cubicBezTo>
                    <a:cubicBezTo>
                      <a:pt x="405" y="1375"/>
                      <a:pt x="405" y="1354"/>
                      <a:pt x="427" y="1332"/>
                    </a:cubicBezTo>
                    <a:cubicBezTo>
                      <a:pt x="874" y="864"/>
                      <a:pt x="1364" y="459"/>
                      <a:pt x="1982" y="225"/>
                    </a:cubicBezTo>
                    <a:cubicBezTo>
                      <a:pt x="2045" y="203"/>
                      <a:pt x="2109" y="203"/>
                      <a:pt x="2173" y="203"/>
                    </a:cubicBezTo>
                    <a:close/>
                    <a:moveTo>
                      <a:pt x="2123" y="1"/>
                    </a:moveTo>
                    <a:cubicBezTo>
                      <a:pt x="2037" y="1"/>
                      <a:pt x="1956" y="27"/>
                      <a:pt x="1875" y="54"/>
                    </a:cubicBezTo>
                    <a:cubicBezTo>
                      <a:pt x="1257" y="310"/>
                      <a:pt x="746" y="715"/>
                      <a:pt x="299" y="1183"/>
                    </a:cubicBezTo>
                    <a:cubicBezTo>
                      <a:pt x="256" y="1204"/>
                      <a:pt x="235" y="1247"/>
                      <a:pt x="214" y="1268"/>
                    </a:cubicBezTo>
                    <a:cubicBezTo>
                      <a:pt x="1" y="1588"/>
                      <a:pt x="65" y="1992"/>
                      <a:pt x="363" y="2248"/>
                    </a:cubicBezTo>
                    <a:cubicBezTo>
                      <a:pt x="533" y="2397"/>
                      <a:pt x="725" y="2461"/>
                      <a:pt x="938" y="2461"/>
                    </a:cubicBezTo>
                    <a:cubicBezTo>
                      <a:pt x="1406" y="2461"/>
                      <a:pt x="1662" y="2291"/>
                      <a:pt x="1811" y="1865"/>
                    </a:cubicBezTo>
                    <a:cubicBezTo>
                      <a:pt x="1918" y="1609"/>
                      <a:pt x="2045" y="1375"/>
                      <a:pt x="2194" y="1141"/>
                    </a:cubicBezTo>
                    <a:cubicBezTo>
                      <a:pt x="2280" y="991"/>
                      <a:pt x="2365" y="842"/>
                      <a:pt x="2450" y="693"/>
                    </a:cubicBezTo>
                    <a:cubicBezTo>
                      <a:pt x="2493" y="629"/>
                      <a:pt x="2514" y="544"/>
                      <a:pt x="2535" y="459"/>
                    </a:cubicBezTo>
                    <a:cubicBezTo>
                      <a:pt x="2578" y="267"/>
                      <a:pt x="2471" y="118"/>
                      <a:pt x="2280" y="33"/>
                    </a:cubicBezTo>
                    <a:cubicBezTo>
                      <a:pt x="2225" y="10"/>
                      <a:pt x="2173" y="1"/>
                      <a:pt x="2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9"/>
              <p:cNvSpPr/>
              <p:nvPr/>
            </p:nvSpPr>
            <p:spPr>
              <a:xfrm>
                <a:off x="2674863" y="2510456"/>
                <a:ext cx="49545" cy="4829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853" extrusionOk="0">
                    <a:moveTo>
                      <a:pt x="406" y="192"/>
                    </a:moveTo>
                    <a:cubicBezTo>
                      <a:pt x="512" y="213"/>
                      <a:pt x="661" y="341"/>
                      <a:pt x="661" y="469"/>
                    </a:cubicBezTo>
                    <a:cubicBezTo>
                      <a:pt x="661" y="554"/>
                      <a:pt x="555" y="660"/>
                      <a:pt x="448" y="660"/>
                    </a:cubicBezTo>
                    <a:cubicBezTo>
                      <a:pt x="299" y="660"/>
                      <a:pt x="193" y="554"/>
                      <a:pt x="214" y="426"/>
                    </a:cubicBezTo>
                    <a:cubicBezTo>
                      <a:pt x="235" y="320"/>
                      <a:pt x="320" y="192"/>
                      <a:pt x="406" y="192"/>
                    </a:cubicBezTo>
                    <a:close/>
                    <a:moveTo>
                      <a:pt x="406" y="0"/>
                    </a:moveTo>
                    <a:cubicBezTo>
                      <a:pt x="193" y="0"/>
                      <a:pt x="1" y="234"/>
                      <a:pt x="1" y="469"/>
                    </a:cubicBezTo>
                    <a:cubicBezTo>
                      <a:pt x="1" y="682"/>
                      <a:pt x="214" y="852"/>
                      <a:pt x="448" y="852"/>
                    </a:cubicBezTo>
                    <a:cubicBezTo>
                      <a:pt x="661" y="852"/>
                      <a:pt x="874" y="660"/>
                      <a:pt x="874" y="469"/>
                    </a:cubicBezTo>
                    <a:cubicBezTo>
                      <a:pt x="874" y="256"/>
                      <a:pt x="618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9"/>
              <p:cNvSpPr/>
              <p:nvPr/>
            </p:nvSpPr>
            <p:spPr>
              <a:xfrm>
                <a:off x="1546139" y="2966272"/>
                <a:ext cx="323541" cy="147388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2603" extrusionOk="0">
                    <a:moveTo>
                      <a:pt x="3940" y="1"/>
                    </a:moveTo>
                    <a:cubicBezTo>
                      <a:pt x="3270" y="148"/>
                      <a:pt x="2600" y="211"/>
                      <a:pt x="1920" y="211"/>
                    </a:cubicBezTo>
                    <a:cubicBezTo>
                      <a:pt x="1519" y="211"/>
                      <a:pt x="1114" y="189"/>
                      <a:pt x="703" y="150"/>
                    </a:cubicBezTo>
                    <a:cubicBezTo>
                      <a:pt x="597" y="299"/>
                      <a:pt x="469" y="448"/>
                      <a:pt x="362" y="597"/>
                    </a:cubicBezTo>
                    <a:cubicBezTo>
                      <a:pt x="235" y="746"/>
                      <a:pt x="128" y="895"/>
                      <a:pt x="0" y="1044"/>
                    </a:cubicBezTo>
                    <a:cubicBezTo>
                      <a:pt x="85" y="1129"/>
                      <a:pt x="149" y="1172"/>
                      <a:pt x="235" y="1236"/>
                    </a:cubicBezTo>
                    <a:cubicBezTo>
                      <a:pt x="618" y="1555"/>
                      <a:pt x="1001" y="1896"/>
                      <a:pt x="1321" y="2279"/>
                    </a:cubicBezTo>
                    <a:cubicBezTo>
                      <a:pt x="1525" y="2516"/>
                      <a:pt x="2235" y="2603"/>
                      <a:pt x="3016" y="2603"/>
                    </a:cubicBezTo>
                    <a:cubicBezTo>
                      <a:pt x="4273" y="2603"/>
                      <a:pt x="5713" y="2378"/>
                      <a:pt x="5516" y="2194"/>
                    </a:cubicBezTo>
                    <a:cubicBezTo>
                      <a:pt x="5176" y="1875"/>
                      <a:pt x="4899" y="1513"/>
                      <a:pt x="4643" y="1129"/>
                    </a:cubicBezTo>
                    <a:cubicBezTo>
                      <a:pt x="4409" y="746"/>
                      <a:pt x="4175" y="363"/>
                      <a:pt x="3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5" name="Google Shape;1595;p39"/>
          <p:cNvSpPr/>
          <p:nvPr/>
        </p:nvSpPr>
        <p:spPr>
          <a:xfrm>
            <a:off x="2258744" y="1270058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39"/>
          <p:cNvSpPr/>
          <p:nvPr/>
        </p:nvSpPr>
        <p:spPr>
          <a:xfrm>
            <a:off x="1999492" y="3600869"/>
            <a:ext cx="85670" cy="87425"/>
          </a:xfrm>
          <a:custGeom>
            <a:avLst/>
            <a:gdLst/>
            <a:ahLst/>
            <a:cxnLst/>
            <a:rect l="l" t="t" r="r" b="b"/>
            <a:pathLst>
              <a:path w="1513" h="1544" extrusionOk="0">
                <a:moveTo>
                  <a:pt x="50" y="1"/>
                </a:moveTo>
                <a:cubicBezTo>
                  <a:pt x="43" y="1"/>
                  <a:pt x="43" y="16"/>
                  <a:pt x="43" y="31"/>
                </a:cubicBezTo>
                <a:cubicBezTo>
                  <a:pt x="43" y="31"/>
                  <a:pt x="43" y="52"/>
                  <a:pt x="64" y="52"/>
                </a:cubicBezTo>
                <a:cubicBezTo>
                  <a:pt x="107" y="137"/>
                  <a:pt x="149" y="201"/>
                  <a:pt x="192" y="265"/>
                </a:cubicBezTo>
                <a:cubicBezTo>
                  <a:pt x="277" y="393"/>
                  <a:pt x="341" y="499"/>
                  <a:pt x="426" y="627"/>
                </a:cubicBezTo>
                <a:cubicBezTo>
                  <a:pt x="447" y="670"/>
                  <a:pt x="469" y="712"/>
                  <a:pt x="490" y="734"/>
                </a:cubicBezTo>
                <a:cubicBezTo>
                  <a:pt x="490" y="755"/>
                  <a:pt x="469" y="776"/>
                  <a:pt x="469" y="798"/>
                </a:cubicBezTo>
                <a:cubicBezTo>
                  <a:pt x="405" y="883"/>
                  <a:pt x="362" y="968"/>
                  <a:pt x="320" y="1053"/>
                </a:cubicBezTo>
                <a:cubicBezTo>
                  <a:pt x="256" y="1181"/>
                  <a:pt x="171" y="1287"/>
                  <a:pt x="85" y="1415"/>
                </a:cubicBezTo>
                <a:cubicBezTo>
                  <a:pt x="43" y="1437"/>
                  <a:pt x="21" y="1458"/>
                  <a:pt x="0" y="1500"/>
                </a:cubicBezTo>
                <a:cubicBezTo>
                  <a:pt x="0" y="1500"/>
                  <a:pt x="0" y="1500"/>
                  <a:pt x="0" y="1522"/>
                </a:cubicBezTo>
                <a:lnTo>
                  <a:pt x="21" y="1522"/>
                </a:lnTo>
                <a:cubicBezTo>
                  <a:pt x="43" y="1500"/>
                  <a:pt x="43" y="1500"/>
                  <a:pt x="64" y="1479"/>
                </a:cubicBezTo>
                <a:cubicBezTo>
                  <a:pt x="128" y="1437"/>
                  <a:pt x="213" y="1373"/>
                  <a:pt x="277" y="1309"/>
                </a:cubicBezTo>
                <a:cubicBezTo>
                  <a:pt x="383" y="1224"/>
                  <a:pt x="490" y="1138"/>
                  <a:pt x="596" y="1053"/>
                </a:cubicBezTo>
                <a:cubicBezTo>
                  <a:pt x="639" y="1053"/>
                  <a:pt x="660" y="1032"/>
                  <a:pt x="682" y="1011"/>
                </a:cubicBezTo>
                <a:cubicBezTo>
                  <a:pt x="703" y="1011"/>
                  <a:pt x="703" y="1032"/>
                  <a:pt x="724" y="1032"/>
                </a:cubicBezTo>
                <a:cubicBezTo>
                  <a:pt x="746" y="1053"/>
                  <a:pt x="788" y="1074"/>
                  <a:pt x="809" y="1096"/>
                </a:cubicBezTo>
                <a:cubicBezTo>
                  <a:pt x="895" y="1138"/>
                  <a:pt x="959" y="1202"/>
                  <a:pt x="1022" y="1245"/>
                </a:cubicBezTo>
                <a:cubicBezTo>
                  <a:pt x="1086" y="1287"/>
                  <a:pt x="1129" y="1330"/>
                  <a:pt x="1193" y="1373"/>
                </a:cubicBezTo>
                <a:lnTo>
                  <a:pt x="1406" y="1522"/>
                </a:lnTo>
                <a:cubicBezTo>
                  <a:pt x="1406" y="1522"/>
                  <a:pt x="1406" y="1522"/>
                  <a:pt x="1427" y="1543"/>
                </a:cubicBezTo>
                <a:cubicBezTo>
                  <a:pt x="1448" y="1522"/>
                  <a:pt x="1448" y="1522"/>
                  <a:pt x="1448" y="1522"/>
                </a:cubicBezTo>
                <a:cubicBezTo>
                  <a:pt x="1448" y="1522"/>
                  <a:pt x="1427" y="1500"/>
                  <a:pt x="1427" y="1479"/>
                </a:cubicBezTo>
                <a:cubicBezTo>
                  <a:pt x="1384" y="1437"/>
                  <a:pt x="1363" y="1394"/>
                  <a:pt x="1321" y="1351"/>
                </a:cubicBezTo>
                <a:cubicBezTo>
                  <a:pt x="1257" y="1266"/>
                  <a:pt x="1214" y="1181"/>
                  <a:pt x="1150" y="1117"/>
                </a:cubicBezTo>
                <a:cubicBezTo>
                  <a:pt x="1086" y="1032"/>
                  <a:pt x="1022" y="947"/>
                  <a:pt x="959" y="862"/>
                </a:cubicBezTo>
                <a:cubicBezTo>
                  <a:pt x="937" y="840"/>
                  <a:pt x="937" y="819"/>
                  <a:pt x="937" y="798"/>
                </a:cubicBezTo>
                <a:cubicBezTo>
                  <a:pt x="959" y="798"/>
                  <a:pt x="959" y="776"/>
                  <a:pt x="980" y="776"/>
                </a:cubicBezTo>
                <a:cubicBezTo>
                  <a:pt x="1022" y="712"/>
                  <a:pt x="1086" y="649"/>
                  <a:pt x="1129" y="585"/>
                </a:cubicBezTo>
                <a:cubicBezTo>
                  <a:pt x="1172" y="542"/>
                  <a:pt x="1214" y="478"/>
                  <a:pt x="1257" y="436"/>
                </a:cubicBezTo>
                <a:cubicBezTo>
                  <a:pt x="1321" y="350"/>
                  <a:pt x="1384" y="286"/>
                  <a:pt x="1448" y="201"/>
                </a:cubicBezTo>
                <a:cubicBezTo>
                  <a:pt x="1470" y="201"/>
                  <a:pt x="1491" y="180"/>
                  <a:pt x="1512" y="159"/>
                </a:cubicBezTo>
                <a:cubicBezTo>
                  <a:pt x="1512" y="137"/>
                  <a:pt x="1512" y="137"/>
                  <a:pt x="1512" y="137"/>
                </a:cubicBezTo>
                <a:cubicBezTo>
                  <a:pt x="1512" y="116"/>
                  <a:pt x="1512" y="116"/>
                  <a:pt x="1512" y="116"/>
                </a:cubicBezTo>
                <a:lnTo>
                  <a:pt x="1491" y="116"/>
                </a:lnTo>
                <a:cubicBezTo>
                  <a:pt x="1470" y="116"/>
                  <a:pt x="1448" y="137"/>
                  <a:pt x="1448" y="137"/>
                </a:cubicBezTo>
                <a:cubicBezTo>
                  <a:pt x="1363" y="180"/>
                  <a:pt x="1278" y="223"/>
                  <a:pt x="1193" y="286"/>
                </a:cubicBezTo>
                <a:cubicBezTo>
                  <a:pt x="1065" y="372"/>
                  <a:pt x="916" y="457"/>
                  <a:pt x="767" y="521"/>
                </a:cubicBezTo>
                <a:cubicBezTo>
                  <a:pt x="767" y="542"/>
                  <a:pt x="746" y="542"/>
                  <a:pt x="746" y="542"/>
                </a:cubicBezTo>
                <a:cubicBezTo>
                  <a:pt x="724" y="542"/>
                  <a:pt x="703" y="521"/>
                  <a:pt x="703" y="521"/>
                </a:cubicBezTo>
                <a:cubicBezTo>
                  <a:pt x="660" y="478"/>
                  <a:pt x="618" y="436"/>
                  <a:pt x="575" y="414"/>
                </a:cubicBezTo>
                <a:cubicBezTo>
                  <a:pt x="490" y="350"/>
                  <a:pt x="426" y="286"/>
                  <a:pt x="362" y="244"/>
                </a:cubicBezTo>
                <a:cubicBezTo>
                  <a:pt x="277" y="159"/>
                  <a:pt x="192" y="95"/>
                  <a:pt x="107" y="31"/>
                </a:cubicBezTo>
                <a:cubicBezTo>
                  <a:pt x="85" y="10"/>
                  <a:pt x="64" y="10"/>
                  <a:pt x="64" y="10"/>
                </a:cubicBezTo>
                <a:cubicBezTo>
                  <a:pt x="58" y="3"/>
                  <a:pt x="53" y="1"/>
                  <a:pt x="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39"/>
          <p:cNvSpPr/>
          <p:nvPr/>
        </p:nvSpPr>
        <p:spPr>
          <a:xfrm>
            <a:off x="4528569" y="740496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8" name="Google Shape;1598;p39"/>
          <p:cNvGrpSpPr/>
          <p:nvPr/>
        </p:nvGrpSpPr>
        <p:grpSpPr>
          <a:xfrm>
            <a:off x="3750602" y="682482"/>
            <a:ext cx="276760" cy="271622"/>
            <a:chOff x="3490002" y="196082"/>
            <a:chExt cx="276760" cy="271622"/>
          </a:xfrm>
        </p:grpSpPr>
        <p:sp>
          <p:nvSpPr>
            <p:cNvPr id="1599" name="Google Shape;1599;p39"/>
            <p:cNvSpPr/>
            <p:nvPr/>
          </p:nvSpPr>
          <p:spPr>
            <a:xfrm flipH="1">
              <a:off x="3490002" y="196082"/>
              <a:ext cx="276760" cy="271622"/>
            </a:xfrm>
            <a:custGeom>
              <a:avLst/>
              <a:gdLst/>
              <a:ahLst/>
              <a:cxnLst/>
              <a:rect l="l" t="t" r="r" b="b"/>
              <a:pathLst>
                <a:path w="6177" h="6063" extrusionOk="0">
                  <a:moveTo>
                    <a:pt x="3025" y="334"/>
                  </a:moveTo>
                  <a:cubicBezTo>
                    <a:pt x="3174" y="717"/>
                    <a:pt x="3216" y="1100"/>
                    <a:pt x="3323" y="1441"/>
                  </a:cubicBezTo>
                  <a:cubicBezTo>
                    <a:pt x="3408" y="1803"/>
                    <a:pt x="3472" y="2165"/>
                    <a:pt x="3557" y="2527"/>
                  </a:cubicBezTo>
                  <a:cubicBezTo>
                    <a:pt x="3621" y="2549"/>
                    <a:pt x="3663" y="2570"/>
                    <a:pt x="3727" y="2591"/>
                  </a:cubicBezTo>
                  <a:cubicBezTo>
                    <a:pt x="4302" y="2761"/>
                    <a:pt x="4899" y="2911"/>
                    <a:pt x="5474" y="3081"/>
                  </a:cubicBezTo>
                  <a:cubicBezTo>
                    <a:pt x="5559" y="3102"/>
                    <a:pt x="5644" y="3124"/>
                    <a:pt x="5729" y="3145"/>
                  </a:cubicBezTo>
                  <a:lnTo>
                    <a:pt x="5729" y="3187"/>
                  </a:lnTo>
                  <a:cubicBezTo>
                    <a:pt x="5665" y="3187"/>
                    <a:pt x="5602" y="3209"/>
                    <a:pt x="5559" y="3230"/>
                  </a:cubicBezTo>
                  <a:lnTo>
                    <a:pt x="3749" y="3464"/>
                  </a:lnTo>
                  <a:lnTo>
                    <a:pt x="3663" y="3464"/>
                  </a:lnTo>
                  <a:cubicBezTo>
                    <a:pt x="3557" y="3486"/>
                    <a:pt x="3514" y="3507"/>
                    <a:pt x="3514" y="3613"/>
                  </a:cubicBezTo>
                  <a:cubicBezTo>
                    <a:pt x="3472" y="4039"/>
                    <a:pt x="3429" y="4465"/>
                    <a:pt x="3387" y="4891"/>
                  </a:cubicBezTo>
                  <a:cubicBezTo>
                    <a:pt x="3365" y="5104"/>
                    <a:pt x="3344" y="5339"/>
                    <a:pt x="3323" y="5551"/>
                  </a:cubicBezTo>
                  <a:cubicBezTo>
                    <a:pt x="3323" y="5594"/>
                    <a:pt x="3301" y="5615"/>
                    <a:pt x="3301" y="5615"/>
                  </a:cubicBezTo>
                  <a:cubicBezTo>
                    <a:pt x="3216" y="5615"/>
                    <a:pt x="3216" y="5573"/>
                    <a:pt x="3216" y="5530"/>
                  </a:cubicBezTo>
                  <a:cubicBezTo>
                    <a:pt x="3046" y="4998"/>
                    <a:pt x="2897" y="4444"/>
                    <a:pt x="2748" y="3912"/>
                  </a:cubicBezTo>
                  <a:cubicBezTo>
                    <a:pt x="2641" y="3550"/>
                    <a:pt x="2684" y="3613"/>
                    <a:pt x="2343" y="3507"/>
                  </a:cubicBezTo>
                  <a:cubicBezTo>
                    <a:pt x="1917" y="3400"/>
                    <a:pt x="1470" y="3358"/>
                    <a:pt x="1023" y="3294"/>
                  </a:cubicBezTo>
                  <a:cubicBezTo>
                    <a:pt x="873" y="3273"/>
                    <a:pt x="703" y="3251"/>
                    <a:pt x="554" y="3230"/>
                  </a:cubicBezTo>
                  <a:cubicBezTo>
                    <a:pt x="533" y="3230"/>
                    <a:pt x="511" y="3187"/>
                    <a:pt x="469" y="3166"/>
                  </a:cubicBezTo>
                  <a:cubicBezTo>
                    <a:pt x="554" y="3145"/>
                    <a:pt x="618" y="3102"/>
                    <a:pt x="703" y="3081"/>
                  </a:cubicBezTo>
                  <a:cubicBezTo>
                    <a:pt x="1278" y="2932"/>
                    <a:pt x="1853" y="2761"/>
                    <a:pt x="2428" y="2612"/>
                  </a:cubicBezTo>
                  <a:cubicBezTo>
                    <a:pt x="2577" y="2570"/>
                    <a:pt x="2662" y="2506"/>
                    <a:pt x="2705" y="2357"/>
                  </a:cubicBezTo>
                  <a:cubicBezTo>
                    <a:pt x="2748" y="2101"/>
                    <a:pt x="2790" y="1846"/>
                    <a:pt x="2833" y="1569"/>
                  </a:cubicBezTo>
                  <a:cubicBezTo>
                    <a:pt x="2875" y="1271"/>
                    <a:pt x="2918" y="972"/>
                    <a:pt x="2961" y="653"/>
                  </a:cubicBezTo>
                  <a:cubicBezTo>
                    <a:pt x="2961" y="568"/>
                    <a:pt x="3003" y="483"/>
                    <a:pt x="3025" y="334"/>
                  </a:cubicBezTo>
                  <a:close/>
                  <a:moveTo>
                    <a:pt x="3015" y="0"/>
                  </a:moveTo>
                  <a:cubicBezTo>
                    <a:pt x="2983" y="0"/>
                    <a:pt x="2943" y="10"/>
                    <a:pt x="2918" y="35"/>
                  </a:cubicBezTo>
                  <a:cubicBezTo>
                    <a:pt x="2897" y="99"/>
                    <a:pt x="2875" y="163"/>
                    <a:pt x="2854" y="248"/>
                  </a:cubicBezTo>
                  <a:cubicBezTo>
                    <a:pt x="2833" y="397"/>
                    <a:pt x="2790" y="568"/>
                    <a:pt x="2769" y="717"/>
                  </a:cubicBezTo>
                  <a:cubicBezTo>
                    <a:pt x="2726" y="1122"/>
                    <a:pt x="2684" y="1526"/>
                    <a:pt x="2620" y="1910"/>
                  </a:cubicBezTo>
                  <a:cubicBezTo>
                    <a:pt x="2599" y="2080"/>
                    <a:pt x="2577" y="2250"/>
                    <a:pt x="2492" y="2421"/>
                  </a:cubicBezTo>
                  <a:cubicBezTo>
                    <a:pt x="2450" y="2421"/>
                    <a:pt x="2407" y="2442"/>
                    <a:pt x="2364" y="2463"/>
                  </a:cubicBezTo>
                  <a:cubicBezTo>
                    <a:pt x="1917" y="2570"/>
                    <a:pt x="1491" y="2676"/>
                    <a:pt x="1044" y="2804"/>
                  </a:cubicBezTo>
                  <a:cubicBezTo>
                    <a:pt x="767" y="2889"/>
                    <a:pt x="469" y="2974"/>
                    <a:pt x="192" y="3060"/>
                  </a:cubicBezTo>
                  <a:cubicBezTo>
                    <a:pt x="107" y="3081"/>
                    <a:pt x="0" y="3102"/>
                    <a:pt x="22" y="3209"/>
                  </a:cubicBezTo>
                  <a:cubicBezTo>
                    <a:pt x="22" y="3294"/>
                    <a:pt x="128" y="3294"/>
                    <a:pt x="192" y="3337"/>
                  </a:cubicBezTo>
                  <a:lnTo>
                    <a:pt x="256" y="3337"/>
                  </a:lnTo>
                  <a:cubicBezTo>
                    <a:pt x="490" y="3379"/>
                    <a:pt x="746" y="3422"/>
                    <a:pt x="980" y="3464"/>
                  </a:cubicBezTo>
                  <a:cubicBezTo>
                    <a:pt x="1257" y="3507"/>
                    <a:pt x="1555" y="3528"/>
                    <a:pt x="1832" y="3571"/>
                  </a:cubicBezTo>
                  <a:cubicBezTo>
                    <a:pt x="2066" y="3613"/>
                    <a:pt x="2279" y="3656"/>
                    <a:pt x="2513" y="3741"/>
                  </a:cubicBezTo>
                  <a:cubicBezTo>
                    <a:pt x="2535" y="3848"/>
                    <a:pt x="2577" y="3933"/>
                    <a:pt x="2599" y="4018"/>
                  </a:cubicBezTo>
                  <a:cubicBezTo>
                    <a:pt x="2769" y="4593"/>
                    <a:pt x="2939" y="5168"/>
                    <a:pt x="3110" y="5743"/>
                  </a:cubicBezTo>
                  <a:cubicBezTo>
                    <a:pt x="3131" y="5828"/>
                    <a:pt x="3174" y="5914"/>
                    <a:pt x="3195" y="5999"/>
                  </a:cubicBezTo>
                  <a:cubicBezTo>
                    <a:pt x="3216" y="6041"/>
                    <a:pt x="3254" y="6063"/>
                    <a:pt x="3291" y="6063"/>
                  </a:cubicBezTo>
                  <a:cubicBezTo>
                    <a:pt x="3328" y="6063"/>
                    <a:pt x="3365" y="6041"/>
                    <a:pt x="3387" y="5999"/>
                  </a:cubicBezTo>
                  <a:cubicBezTo>
                    <a:pt x="3408" y="5956"/>
                    <a:pt x="3429" y="5892"/>
                    <a:pt x="3429" y="5850"/>
                  </a:cubicBezTo>
                  <a:cubicBezTo>
                    <a:pt x="3451" y="5722"/>
                    <a:pt x="3493" y="5594"/>
                    <a:pt x="3493" y="5466"/>
                  </a:cubicBezTo>
                  <a:cubicBezTo>
                    <a:pt x="3536" y="5040"/>
                    <a:pt x="3557" y="4614"/>
                    <a:pt x="3600" y="4167"/>
                  </a:cubicBezTo>
                  <a:cubicBezTo>
                    <a:pt x="3621" y="3997"/>
                    <a:pt x="3642" y="3805"/>
                    <a:pt x="3706" y="3656"/>
                  </a:cubicBezTo>
                  <a:cubicBezTo>
                    <a:pt x="3727" y="3635"/>
                    <a:pt x="3749" y="3635"/>
                    <a:pt x="3770" y="3635"/>
                  </a:cubicBezTo>
                  <a:cubicBezTo>
                    <a:pt x="4345" y="3550"/>
                    <a:pt x="4920" y="3486"/>
                    <a:pt x="5516" y="3400"/>
                  </a:cubicBezTo>
                  <a:cubicBezTo>
                    <a:pt x="5687" y="3379"/>
                    <a:pt x="5857" y="3337"/>
                    <a:pt x="6028" y="3294"/>
                  </a:cubicBezTo>
                  <a:cubicBezTo>
                    <a:pt x="6070" y="3294"/>
                    <a:pt x="6091" y="3273"/>
                    <a:pt x="6134" y="3251"/>
                  </a:cubicBezTo>
                  <a:cubicBezTo>
                    <a:pt x="6177" y="3209"/>
                    <a:pt x="6177" y="3124"/>
                    <a:pt x="6134" y="3102"/>
                  </a:cubicBezTo>
                  <a:cubicBezTo>
                    <a:pt x="6070" y="3060"/>
                    <a:pt x="6006" y="3038"/>
                    <a:pt x="5942" y="3017"/>
                  </a:cubicBezTo>
                  <a:cubicBezTo>
                    <a:pt x="5516" y="2911"/>
                    <a:pt x="5069" y="2804"/>
                    <a:pt x="4643" y="2698"/>
                  </a:cubicBezTo>
                  <a:cubicBezTo>
                    <a:pt x="4324" y="2612"/>
                    <a:pt x="4026" y="2527"/>
                    <a:pt x="3706" y="2421"/>
                  </a:cubicBezTo>
                  <a:lnTo>
                    <a:pt x="3706" y="2399"/>
                  </a:lnTo>
                  <a:cubicBezTo>
                    <a:pt x="3685" y="2357"/>
                    <a:pt x="3685" y="2336"/>
                    <a:pt x="3663" y="2293"/>
                  </a:cubicBezTo>
                  <a:cubicBezTo>
                    <a:pt x="3557" y="1782"/>
                    <a:pt x="3429" y="1249"/>
                    <a:pt x="3323" y="738"/>
                  </a:cubicBezTo>
                  <a:cubicBezTo>
                    <a:pt x="3280" y="547"/>
                    <a:pt x="3216" y="355"/>
                    <a:pt x="3174" y="184"/>
                  </a:cubicBezTo>
                  <a:cubicBezTo>
                    <a:pt x="3152" y="121"/>
                    <a:pt x="3110" y="78"/>
                    <a:pt x="3067" y="14"/>
                  </a:cubicBezTo>
                  <a:cubicBezTo>
                    <a:pt x="3058" y="5"/>
                    <a:pt x="3039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 flipH="1">
              <a:off x="3510030" y="211000"/>
              <a:ext cx="236705" cy="237619"/>
            </a:xfrm>
            <a:custGeom>
              <a:avLst/>
              <a:gdLst/>
              <a:ahLst/>
              <a:cxnLst/>
              <a:rect l="l" t="t" r="r" b="b"/>
              <a:pathLst>
                <a:path w="5283" h="5304" extrusionOk="0">
                  <a:moveTo>
                    <a:pt x="2578" y="1"/>
                  </a:moveTo>
                  <a:cubicBezTo>
                    <a:pt x="2535" y="150"/>
                    <a:pt x="2514" y="235"/>
                    <a:pt x="2514" y="341"/>
                  </a:cubicBezTo>
                  <a:cubicBezTo>
                    <a:pt x="2471" y="639"/>
                    <a:pt x="2428" y="959"/>
                    <a:pt x="2386" y="1257"/>
                  </a:cubicBezTo>
                  <a:cubicBezTo>
                    <a:pt x="2343" y="1513"/>
                    <a:pt x="2279" y="1768"/>
                    <a:pt x="2237" y="2024"/>
                  </a:cubicBezTo>
                  <a:cubicBezTo>
                    <a:pt x="2215" y="2173"/>
                    <a:pt x="2130" y="2237"/>
                    <a:pt x="1981" y="2279"/>
                  </a:cubicBezTo>
                  <a:cubicBezTo>
                    <a:pt x="1406" y="2428"/>
                    <a:pt x="831" y="2599"/>
                    <a:pt x="256" y="2748"/>
                  </a:cubicBezTo>
                  <a:cubicBezTo>
                    <a:pt x="171" y="2769"/>
                    <a:pt x="107" y="2812"/>
                    <a:pt x="1" y="2833"/>
                  </a:cubicBezTo>
                  <a:cubicBezTo>
                    <a:pt x="64" y="2876"/>
                    <a:pt x="64" y="2897"/>
                    <a:pt x="86" y="2897"/>
                  </a:cubicBezTo>
                  <a:cubicBezTo>
                    <a:pt x="256" y="2918"/>
                    <a:pt x="426" y="2940"/>
                    <a:pt x="576" y="2961"/>
                  </a:cubicBezTo>
                  <a:cubicBezTo>
                    <a:pt x="1023" y="3025"/>
                    <a:pt x="1470" y="3067"/>
                    <a:pt x="1896" y="3195"/>
                  </a:cubicBezTo>
                  <a:cubicBezTo>
                    <a:pt x="2237" y="3280"/>
                    <a:pt x="2194" y="3217"/>
                    <a:pt x="2279" y="3579"/>
                  </a:cubicBezTo>
                  <a:cubicBezTo>
                    <a:pt x="2450" y="4132"/>
                    <a:pt x="2599" y="4665"/>
                    <a:pt x="2769" y="5197"/>
                  </a:cubicBezTo>
                  <a:cubicBezTo>
                    <a:pt x="2769" y="5240"/>
                    <a:pt x="2769" y="5304"/>
                    <a:pt x="2833" y="5304"/>
                  </a:cubicBezTo>
                  <a:cubicBezTo>
                    <a:pt x="2854" y="5282"/>
                    <a:pt x="2876" y="5261"/>
                    <a:pt x="2876" y="5240"/>
                  </a:cubicBezTo>
                  <a:cubicBezTo>
                    <a:pt x="2897" y="5006"/>
                    <a:pt x="2918" y="4793"/>
                    <a:pt x="2940" y="4558"/>
                  </a:cubicBezTo>
                  <a:cubicBezTo>
                    <a:pt x="2961" y="4132"/>
                    <a:pt x="3025" y="3706"/>
                    <a:pt x="3046" y="3280"/>
                  </a:cubicBezTo>
                  <a:cubicBezTo>
                    <a:pt x="3067" y="3174"/>
                    <a:pt x="3110" y="3153"/>
                    <a:pt x="3216" y="3131"/>
                  </a:cubicBezTo>
                  <a:lnTo>
                    <a:pt x="3302" y="3131"/>
                  </a:lnTo>
                  <a:lnTo>
                    <a:pt x="5091" y="2897"/>
                  </a:lnTo>
                  <a:cubicBezTo>
                    <a:pt x="5155" y="2897"/>
                    <a:pt x="5218" y="2876"/>
                    <a:pt x="5282" y="2854"/>
                  </a:cubicBezTo>
                  <a:lnTo>
                    <a:pt x="5282" y="2812"/>
                  </a:lnTo>
                  <a:cubicBezTo>
                    <a:pt x="5197" y="2791"/>
                    <a:pt x="5112" y="2769"/>
                    <a:pt x="5027" y="2748"/>
                  </a:cubicBezTo>
                  <a:cubicBezTo>
                    <a:pt x="4430" y="2599"/>
                    <a:pt x="3855" y="2428"/>
                    <a:pt x="3280" y="2279"/>
                  </a:cubicBezTo>
                  <a:cubicBezTo>
                    <a:pt x="3216" y="2258"/>
                    <a:pt x="3153" y="2216"/>
                    <a:pt x="3110" y="2194"/>
                  </a:cubicBezTo>
                  <a:cubicBezTo>
                    <a:pt x="3025" y="1832"/>
                    <a:pt x="2961" y="1470"/>
                    <a:pt x="2854" y="1129"/>
                  </a:cubicBezTo>
                  <a:cubicBezTo>
                    <a:pt x="2769" y="767"/>
                    <a:pt x="2727" y="405"/>
                    <a:pt x="25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39"/>
          <p:cNvSpPr/>
          <p:nvPr/>
        </p:nvSpPr>
        <p:spPr>
          <a:xfrm>
            <a:off x="4455006" y="4076983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2" name="Google Shape;1602;p39"/>
          <p:cNvGrpSpPr/>
          <p:nvPr/>
        </p:nvGrpSpPr>
        <p:grpSpPr>
          <a:xfrm>
            <a:off x="2642015" y="4378082"/>
            <a:ext cx="276760" cy="271622"/>
            <a:chOff x="3490002" y="196082"/>
            <a:chExt cx="276760" cy="271622"/>
          </a:xfrm>
        </p:grpSpPr>
        <p:sp>
          <p:nvSpPr>
            <p:cNvPr id="1603" name="Google Shape;1603;p39"/>
            <p:cNvSpPr/>
            <p:nvPr/>
          </p:nvSpPr>
          <p:spPr>
            <a:xfrm flipH="1">
              <a:off x="3490002" y="196082"/>
              <a:ext cx="276760" cy="271622"/>
            </a:xfrm>
            <a:custGeom>
              <a:avLst/>
              <a:gdLst/>
              <a:ahLst/>
              <a:cxnLst/>
              <a:rect l="l" t="t" r="r" b="b"/>
              <a:pathLst>
                <a:path w="6177" h="6063" extrusionOk="0">
                  <a:moveTo>
                    <a:pt x="3025" y="334"/>
                  </a:moveTo>
                  <a:cubicBezTo>
                    <a:pt x="3174" y="717"/>
                    <a:pt x="3216" y="1100"/>
                    <a:pt x="3323" y="1441"/>
                  </a:cubicBezTo>
                  <a:cubicBezTo>
                    <a:pt x="3408" y="1803"/>
                    <a:pt x="3472" y="2165"/>
                    <a:pt x="3557" y="2527"/>
                  </a:cubicBezTo>
                  <a:cubicBezTo>
                    <a:pt x="3621" y="2549"/>
                    <a:pt x="3663" y="2570"/>
                    <a:pt x="3727" y="2591"/>
                  </a:cubicBezTo>
                  <a:cubicBezTo>
                    <a:pt x="4302" y="2761"/>
                    <a:pt x="4899" y="2911"/>
                    <a:pt x="5474" y="3081"/>
                  </a:cubicBezTo>
                  <a:cubicBezTo>
                    <a:pt x="5559" y="3102"/>
                    <a:pt x="5644" y="3124"/>
                    <a:pt x="5729" y="3145"/>
                  </a:cubicBezTo>
                  <a:lnTo>
                    <a:pt x="5729" y="3187"/>
                  </a:lnTo>
                  <a:cubicBezTo>
                    <a:pt x="5665" y="3187"/>
                    <a:pt x="5602" y="3209"/>
                    <a:pt x="5559" y="3230"/>
                  </a:cubicBezTo>
                  <a:lnTo>
                    <a:pt x="3749" y="3464"/>
                  </a:lnTo>
                  <a:lnTo>
                    <a:pt x="3663" y="3464"/>
                  </a:lnTo>
                  <a:cubicBezTo>
                    <a:pt x="3557" y="3486"/>
                    <a:pt x="3514" y="3507"/>
                    <a:pt x="3514" y="3613"/>
                  </a:cubicBezTo>
                  <a:cubicBezTo>
                    <a:pt x="3472" y="4039"/>
                    <a:pt x="3429" y="4465"/>
                    <a:pt x="3387" y="4891"/>
                  </a:cubicBezTo>
                  <a:cubicBezTo>
                    <a:pt x="3365" y="5104"/>
                    <a:pt x="3344" y="5339"/>
                    <a:pt x="3323" y="5551"/>
                  </a:cubicBezTo>
                  <a:cubicBezTo>
                    <a:pt x="3323" y="5594"/>
                    <a:pt x="3301" y="5615"/>
                    <a:pt x="3301" y="5615"/>
                  </a:cubicBezTo>
                  <a:cubicBezTo>
                    <a:pt x="3216" y="5615"/>
                    <a:pt x="3216" y="5573"/>
                    <a:pt x="3216" y="5530"/>
                  </a:cubicBezTo>
                  <a:cubicBezTo>
                    <a:pt x="3046" y="4998"/>
                    <a:pt x="2897" y="4444"/>
                    <a:pt x="2748" y="3912"/>
                  </a:cubicBezTo>
                  <a:cubicBezTo>
                    <a:pt x="2641" y="3550"/>
                    <a:pt x="2684" y="3613"/>
                    <a:pt x="2343" y="3507"/>
                  </a:cubicBezTo>
                  <a:cubicBezTo>
                    <a:pt x="1917" y="3400"/>
                    <a:pt x="1470" y="3358"/>
                    <a:pt x="1023" y="3294"/>
                  </a:cubicBezTo>
                  <a:cubicBezTo>
                    <a:pt x="873" y="3273"/>
                    <a:pt x="703" y="3251"/>
                    <a:pt x="554" y="3230"/>
                  </a:cubicBezTo>
                  <a:cubicBezTo>
                    <a:pt x="533" y="3230"/>
                    <a:pt x="511" y="3187"/>
                    <a:pt x="469" y="3166"/>
                  </a:cubicBezTo>
                  <a:cubicBezTo>
                    <a:pt x="554" y="3145"/>
                    <a:pt x="618" y="3102"/>
                    <a:pt x="703" y="3081"/>
                  </a:cubicBezTo>
                  <a:cubicBezTo>
                    <a:pt x="1278" y="2932"/>
                    <a:pt x="1853" y="2761"/>
                    <a:pt x="2428" y="2612"/>
                  </a:cubicBezTo>
                  <a:cubicBezTo>
                    <a:pt x="2577" y="2570"/>
                    <a:pt x="2662" y="2506"/>
                    <a:pt x="2705" y="2357"/>
                  </a:cubicBezTo>
                  <a:cubicBezTo>
                    <a:pt x="2748" y="2101"/>
                    <a:pt x="2790" y="1846"/>
                    <a:pt x="2833" y="1569"/>
                  </a:cubicBezTo>
                  <a:cubicBezTo>
                    <a:pt x="2875" y="1271"/>
                    <a:pt x="2918" y="972"/>
                    <a:pt x="2961" y="653"/>
                  </a:cubicBezTo>
                  <a:cubicBezTo>
                    <a:pt x="2961" y="568"/>
                    <a:pt x="3003" y="483"/>
                    <a:pt x="3025" y="334"/>
                  </a:cubicBezTo>
                  <a:close/>
                  <a:moveTo>
                    <a:pt x="3015" y="0"/>
                  </a:moveTo>
                  <a:cubicBezTo>
                    <a:pt x="2983" y="0"/>
                    <a:pt x="2943" y="10"/>
                    <a:pt x="2918" y="35"/>
                  </a:cubicBezTo>
                  <a:cubicBezTo>
                    <a:pt x="2897" y="99"/>
                    <a:pt x="2875" y="163"/>
                    <a:pt x="2854" y="248"/>
                  </a:cubicBezTo>
                  <a:cubicBezTo>
                    <a:pt x="2833" y="397"/>
                    <a:pt x="2790" y="568"/>
                    <a:pt x="2769" y="717"/>
                  </a:cubicBezTo>
                  <a:cubicBezTo>
                    <a:pt x="2726" y="1122"/>
                    <a:pt x="2684" y="1526"/>
                    <a:pt x="2620" y="1910"/>
                  </a:cubicBezTo>
                  <a:cubicBezTo>
                    <a:pt x="2599" y="2080"/>
                    <a:pt x="2577" y="2250"/>
                    <a:pt x="2492" y="2421"/>
                  </a:cubicBezTo>
                  <a:cubicBezTo>
                    <a:pt x="2450" y="2421"/>
                    <a:pt x="2407" y="2442"/>
                    <a:pt x="2364" y="2463"/>
                  </a:cubicBezTo>
                  <a:cubicBezTo>
                    <a:pt x="1917" y="2570"/>
                    <a:pt x="1491" y="2676"/>
                    <a:pt x="1044" y="2804"/>
                  </a:cubicBezTo>
                  <a:cubicBezTo>
                    <a:pt x="767" y="2889"/>
                    <a:pt x="469" y="2974"/>
                    <a:pt x="192" y="3060"/>
                  </a:cubicBezTo>
                  <a:cubicBezTo>
                    <a:pt x="107" y="3081"/>
                    <a:pt x="0" y="3102"/>
                    <a:pt x="22" y="3209"/>
                  </a:cubicBezTo>
                  <a:cubicBezTo>
                    <a:pt x="22" y="3294"/>
                    <a:pt x="128" y="3294"/>
                    <a:pt x="192" y="3337"/>
                  </a:cubicBezTo>
                  <a:lnTo>
                    <a:pt x="256" y="3337"/>
                  </a:lnTo>
                  <a:cubicBezTo>
                    <a:pt x="490" y="3379"/>
                    <a:pt x="746" y="3422"/>
                    <a:pt x="980" y="3464"/>
                  </a:cubicBezTo>
                  <a:cubicBezTo>
                    <a:pt x="1257" y="3507"/>
                    <a:pt x="1555" y="3528"/>
                    <a:pt x="1832" y="3571"/>
                  </a:cubicBezTo>
                  <a:cubicBezTo>
                    <a:pt x="2066" y="3613"/>
                    <a:pt x="2279" y="3656"/>
                    <a:pt x="2513" y="3741"/>
                  </a:cubicBezTo>
                  <a:cubicBezTo>
                    <a:pt x="2535" y="3848"/>
                    <a:pt x="2577" y="3933"/>
                    <a:pt x="2599" y="4018"/>
                  </a:cubicBezTo>
                  <a:cubicBezTo>
                    <a:pt x="2769" y="4593"/>
                    <a:pt x="2939" y="5168"/>
                    <a:pt x="3110" y="5743"/>
                  </a:cubicBezTo>
                  <a:cubicBezTo>
                    <a:pt x="3131" y="5828"/>
                    <a:pt x="3174" y="5914"/>
                    <a:pt x="3195" y="5999"/>
                  </a:cubicBezTo>
                  <a:cubicBezTo>
                    <a:pt x="3216" y="6041"/>
                    <a:pt x="3254" y="6063"/>
                    <a:pt x="3291" y="6063"/>
                  </a:cubicBezTo>
                  <a:cubicBezTo>
                    <a:pt x="3328" y="6063"/>
                    <a:pt x="3365" y="6041"/>
                    <a:pt x="3387" y="5999"/>
                  </a:cubicBezTo>
                  <a:cubicBezTo>
                    <a:pt x="3408" y="5956"/>
                    <a:pt x="3429" y="5892"/>
                    <a:pt x="3429" y="5850"/>
                  </a:cubicBezTo>
                  <a:cubicBezTo>
                    <a:pt x="3451" y="5722"/>
                    <a:pt x="3493" y="5594"/>
                    <a:pt x="3493" y="5466"/>
                  </a:cubicBezTo>
                  <a:cubicBezTo>
                    <a:pt x="3536" y="5040"/>
                    <a:pt x="3557" y="4614"/>
                    <a:pt x="3600" y="4167"/>
                  </a:cubicBezTo>
                  <a:cubicBezTo>
                    <a:pt x="3621" y="3997"/>
                    <a:pt x="3642" y="3805"/>
                    <a:pt x="3706" y="3656"/>
                  </a:cubicBezTo>
                  <a:cubicBezTo>
                    <a:pt x="3727" y="3635"/>
                    <a:pt x="3749" y="3635"/>
                    <a:pt x="3770" y="3635"/>
                  </a:cubicBezTo>
                  <a:cubicBezTo>
                    <a:pt x="4345" y="3550"/>
                    <a:pt x="4920" y="3486"/>
                    <a:pt x="5516" y="3400"/>
                  </a:cubicBezTo>
                  <a:cubicBezTo>
                    <a:pt x="5687" y="3379"/>
                    <a:pt x="5857" y="3337"/>
                    <a:pt x="6028" y="3294"/>
                  </a:cubicBezTo>
                  <a:cubicBezTo>
                    <a:pt x="6070" y="3294"/>
                    <a:pt x="6091" y="3273"/>
                    <a:pt x="6134" y="3251"/>
                  </a:cubicBezTo>
                  <a:cubicBezTo>
                    <a:pt x="6177" y="3209"/>
                    <a:pt x="6177" y="3124"/>
                    <a:pt x="6134" y="3102"/>
                  </a:cubicBezTo>
                  <a:cubicBezTo>
                    <a:pt x="6070" y="3060"/>
                    <a:pt x="6006" y="3038"/>
                    <a:pt x="5942" y="3017"/>
                  </a:cubicBezTo>
                  <a:cubicBezTo>
                    <a:pt x="5516" y="2911"/>
                    <a:pt x="5069" y="2804"/>
                    <a:pt x="4643" y="2698"/>
                  </a:cubicBezTo>
                  <a:cubicBezTo>
                    <a:pt x="4324" y="2612"/>
                    <a:pt x="4026" y="2527"/>
                    <a:pt x="3706" y="2421"/>
                  </a:cubicBezTo>
                  <a:lnTo>
                    <a:pt x="3706" y="2399"/>
                  </a:lnTo>
                  <a:cubicBezTo>
                    <a:pt x="3685" y="2357"/>
                    <a:pt x="3685" y="2336"/>
                    <a:pt x="3663" y="2293"/>
                  </a:cubicBezTo>
                  <a:cubicBezTo>
                    <a:pt x="3557" y="1782"/>
                    <a:pt x="3429" y="1249"/>
                    <a:pt x="3323" y="738"/>
                  </a:cubicBezTo>
                  <a:cubicBezTo>
                    <a:pt x="3280" y="547"/>
                    <a:pt x="3216" y="355"/>
                    <a:pt x="3174" y="184"/>
                  </a:cubicBezTo>
                  <a:cubicBezTo>
                    <a:pt x="3152" y="121"/>
                    <a:pt x="3110" y="78"/>
                    <a:pt x="3067" y="14"/>
                  </a:cubicBezTo>
                  <a:cubicBezTo>
                    <a:pt x="3058" y="5"/>
                    <a:pt x="3039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 flipH="1">
              <a:off x="3510030" y="211000"/>
              <a:ext cx="236705" cy="237619"/>
            </a:xfrm>
            <a:custGeom>
              <a:avLst/>
              <a:gdLst/>
              <a:ahLst/>
              <a:cxnLst/>
              <a:rect l="l" t="t" r="r" b="b"/>
              <a:pathLst>
                <a:path w="5283" h="5304" extrusionOk="0">
                  <a:moveTo>
                    <a:pt x="2578" y="1"/>
                  </a:moveTo>
                  <a:cubicBezTo>
                    <a:pt x="2535" y="150"/>
                    <a:pt x="2514" y="235"/>
                    <a:pt x="2514" y="341"/>
                  </a:cubicBezTo>
                  <a:cubicBezTo>
                    <a:pt x="2471" y="639"/>
                    <a:pt x="2428" y="959"/>
                    <a:pt x="2386" y="1257"/>
                  </a:cubicBezTo>
                  <a:cubicBezTo>
                    <a:pt x="2343" y="1513"/>
                    <a:pt x="2279" y="1768"/>
                    <a:pt x="2237" y="2024"/>
                  </a:cubicBezTo>
                  <a:cubicBezTo>
                    <a:pt x="2215" y="2173"/>
                    <a:pt x="2130" y="2237"/>
                    <a:pt x="1981" y="2279"/>
                  </a:cubicBezTo>
                  <a:cubicBezTo>
                    <a:pt x="1406" y="2428"/>
                    <a:pt x="831" y="2599"/>
                    <a:pt x="256" y="2748"/>
                  </a:cubicBezTo>
                  <a:cubicBezTo>
                    <a:pt x="171" y="2769"/>
                    <a:pt x="107" y="2812"/>
                    <a:pt x="1" y="2833"/>
                  </a:cubicBezTo>
                  <a:cubicBezTo>
                    <a:pt x="64" y="2876"/>
                    <a:pt x="64" y="2897"/>
                    <a:pt x="86" y="2897"/>
                  </a:cubicBezTo>
                  <a:cubicBezTo>
                    <a:pt x="256" y="2918"/>
                    <a:pt x="426" y="2940"/>
                    <a:pt x="576" y="2961"/>
                  </a:cubicBezTo>
                  <a:cubicBezTo>
                    <a:pt x="1023" y="3025"/>
                    <a:pt x="1470" y="3067"/>
                    <a:pt x="1896" y="3195"/>
                  </a:cubicBezTo>
                  <a:cubicBezTo>
                    <a:pt x="2237" y="3280"/>
                    <a:pt x="2194" y="3217"/>
                    <a:pt x="2279" y="3579"/>
                  </a:cubicBezTo>
                  <a:cubicBezTo>
                    <a:pt x="2450" y="4132"/>
                    <a:pt x="2599" y="4665"/>
                    <a:pt x="2769" y="5197"/>
                  </a:cubicBezTo>
                  <a:cubicBezTo>
                    <a:pt x="2769" y="5240"/>
                    <a:pt x="2769" y="5304"/>
                    <a:pt x="2833" y="5304"/>
                  </a:cubicBezTo>
                  <a:cubicBezTo>
                    <a:pt x="2854" y="5282"/>
                    <a:pt x="2876" y="5261"/>
                    <a:pt x="2876" y="5240"/>
                  </a:cubicBezTo>
                  <a:cubicBezTo>
                    <a:pt x="2897" y="5006"/>
                    <a:pt x="2918" y="4793"/>
                    <a:pt x="2940" y="4558"/>
                  </a:cubicBezTo>
                  <a:cubicBezTo>
                    <a:pt x="2961" y="4132"/>
                    <a:pt x="3025" y="3706"/>
                    <a:pt x="3046" y="3280"/>
                  </a:cubicBezTo>
                  <a:cubicBezTo>
                    <a:pt x="3067" y="3174"/>
                    <a:pt x="3110" y="3153"/>
                    <a:pt x="3216" y="3131"/>
                  </a:cubicBezTo>
                  <a:lnTo>
                    <a:pt x="3302" y="3131"/>
                  </a:lnTo>
                  <a:lnTo>
                    <a:pt x="5091" y="2897"/>
                  </a:lnTo>
                  <a:cubicBezTo>
                    <a:pt x="5155" y="2897"/>
                    <a:pt x="5218" y="2876"/>
                    <a:pt x="5282" y="2854"/>
                  </a:cubicBezTo>
                  <a:lnTo>
                    <a:pt x="5282" y="2812"/>
                  </a:lnTo>
                  <a:cubicBezTo>
                    <a:pt x="5197" y="2791"/>
                    <a:pt x="5112" y="2769"/>
                    <a:pt x="5027" y="2748"/>
                  </a:cubicBezTo>
                  <a:cubicBezTo>
                    <a:pt x="4430" y="2599"/>
                    <a:pt x="3855" y="2428"/>
                    <a:pt x="3280" y="2279"/>
                  </a:cubicBezTo>
                  <a:cubicBezTo>
                    <a:pt x="3216" y="2258"/>
                    <a:pt x="3153" y="2216"/>
                    <a:pt x="3110" y="2194"/>
                  </a:cubicBezTo>
                  <a:cubicBezTo>
                    <a:pt x="3025" y="1832"/>
                    <a:pt x="2961" y="1470"/>
                    <a:pt x="2854" y="1129"/>
                  </a:cubicBezTo>
                  <a:cubicBezTo>
                    <a:pt x="2769" y="767"/>
                    <a:pt x="2727" y="405"/>
                    <a:pt x="25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995EAD-F9E9-DE73-D6A8-3608D054229C}"/>
              </a:ext>
            </a:extLst>
          </p:cNvPr>
          <p:cNvSpPr txBox="1"/>
          <p:nvPr/>
        </p:nvSpPr>
        <p:spPr>
          <a:xfrm>
            <a:off x="4956296" y="4224193"/>
            <a:ext cx="6175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幼圆"/>
                <a:hlinkClick r:id="rId3"/>
              </a:rPr>
              <a:t>https://photobazaar.vercel.app</a:t>
            </a:r>
            <a:endParaRPr lang="en-US" altLang="zh-CN">
              <a:hlinkClick r:id="rId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RESET PASSWORD-NODEMAILER</a:t>
            </a:r>
          </a:p>
        </p:txBody>
      </p:sp>
      <p:grpSp>
        <p:nvGrpSpPr>
          <p:cNvPr id="2203" name="Google Shape;2203;p47"/>
          <p:cNvGrpSpPr/>
          <p:nvPr/>
        </p:nvGrpSpPr>
        <p:grpSpPr>
          <a:xfrm>
            <a:off x="-301244" y="3561339"/>
            <a:ext cx="1960278" cy="1840352"/>
            <a:chOff x="-301244" y="3561339"/>
            <a:chExt cx="1960278" cy="1840352"/>
          </a:xfrm>
        </p:grpSpPr>
        <p:sp>
          <p:nvSpPr>
            <p:cNvPr id="2204" name="Google Shape;2204;p47"/>
            <p:cNvSpPr/>
            <p:nvPr/>
          </p:nvSpPr>
          <p:spPr>
            <a:xfrm>
              <a:off x="382242" y="4079926"/>
              <a:ext cx="1276793" cy="1321765"/>
            </a:xfrm>
            <a:custGeom>
              <a:avLst/>
              <a:gdLst/>
              <a:ahLst/>
              <a:cxnLst/>
              <a:rect l="l" t="t" r="r" b="b"/>
              <a:pathLst>
                <a:path w="16353" h="16929" extrusionOk="0">
                  <a:moveTo>
                    <a:pt x="5879" y="0"/>
                  </a:moveTo>
                  <a:cubicBezTo>
                    <a:pt x="5857" y="0"/>
                    <a:pt x="5836" y="9"/>
                    <a:pt x="5818" y="27"/>
                  </a:cubicBezTo>
                  <a:cubicBezTo>
                    <a:pt x="5807" y="38"/>
                    <a:pt x="5785" y="60"/>
                    <a:pt x="5774" y="71"/>
                  </a:cubicBezTo>
                  <a:cubicBezTo>
                    <a:pt x="5675" y="203"/>
                    <a:pt x="5576" y="335"/>
                    <a:pt x="5488" y="478"/>
                  </a:cubicBezTo>
                  <a:cubicBezTo>
                    <a:pt x="5378" y="687"/>
                    <a:pt x="5257" y="896"/>
                    <a:pt x="5136" y="1105"/>
                  </a:cubicBezTo>
                  <a:cubicBezTo>
                    <a:pt x="4619" y="2006"/>
                    <a:pt x="4157" y="2930"/>
                    <a:pt x="3739" y="3876"/>
                  </a:cubicBezTo>
                  <a:cubicBezTo>
                    <a:pt x="3497" y="4426"/>
                    <a:pt x="3233" y="4953"/>
                    <a:pt x="2925" y="5470"/>
                  </a:cubicBezTo>
                  <a:cubicBezTo>
                    <a:pt x="2794" y="5701"/>
                    <a:pt x="2662" y="5921"/>
                    <a:pt x="2541" y="6152"/>
                  </a:cubicBezTo>
                  <a:cubicBezTo>
                    <a:pt x="2222" y="6735"/>
                    <a:pt x="1903" y="7329"/>
                    <a:pt x="1584" y="7912"/>
                  </a:cubicBezTo>
                  <a:cubicBezTo>
                    <a:pt x="1265" y="8484"/>
                    <a:pt x="957" y="9055"/>
                    <a:pt x="682" y="9649"/>
                  </a:cubicBezTo>
                  <a:cubicBezTo>
                    <a:pt x="572" y="9891"/>
                    <a:pt x="451" y="10133"/>
                    <a:pt x="341" y="10375"/>
                  </a:cubicBezTo>
                  <a:cubicBezTo>
                    <a:pt x="264" y="10540"/>
                    <a:pt x="176" y="10683"/>
                    <a:pt x="77" y="10826"/>
                  </a:cubicBezTo>
                  <a:cubicBezTo>
                    <a:pt x="66" y="10848"/>
                    <a:pt x="44" y="10870"/>
                    <a:pt x="33" y="10892"/>
                  </a:cubicBezTo>
                  <a:cubicBezTo>
                    <a:pt x="0" y="10936"/>
                    <a:pt x="11" y="10969"/>
                    <a:pt x="55" y="11013"/>
                  </a:cubicBezTo>
                  <a:cubicBezTo>
                    <a:pt x="66" y="11024"/>
                    <a:pt x="77" y="11035"/>
                    <a:pt x="88" y="11046"/>
                  </a:cubicBezTo>
                  <a:cubicBezTo>
                    <a:pt x="297" y="11189"/>
                    <a:pt x="495" y="11354"/>
                    <a:pt x="704" y="11497"/>
                  </a:cubicBezTo>
                  <a:cubicBezTo>
                    <a:pt x="1155" y="11805"/>
                    <a:pt x="1606" y="12113"/>
                    <a:pt x="2057" y="12410"/>
                  </a:cubicBezTo>
                  <a:cubicBezTo>
                    <a:pt x="2728" y="12860"/>
                    <a:pt x="3398" y="13289"/>
                    <a:pt x="4058" y="13740"/>
                  </a:cubicBezTo>
                  <a:cubicBezTo>
                    <a:pt x="4696" y="14191"/>
                    <a:pt x="5356" y="14598"/>
                    <a:pt x="6038" y="14983"/>
                  </a:cubicBezTo>
                  <a:cubicBezTo>
                    <a:pt x="6610" y="15302"/>
                    <a:pt x="7170" y="15610"/>
                    <a:pt x="7775" y="15874"/>
                  </a:cubicBezTo>
                  <a:cubicBezTo>
                    <a:pt x="8028" y="15984"/>
                    <a:pt x="8270" y="16116"/>
                    <a:pt x="8523" y="16237"/>
                  </a:cubicBezTo>
                  <a:cubicBezTo>
                    <a:pt x="8710" y="16324"/>
                    <a:pt x="8897" y="16423"/>
                    <a:pt x="9084" y="16511"/>
                  </a:cubicBezTo>
                  <a:cubicBezTo>
                    <a:pt x="9326" y="16621"/>
                    <a:pt x="9557" y="16720"/>
                    <a:pt x="9777" y="16874"/>
                  </a:cubicBezTo>
                  <a:cubicBezTo>
                    <a:pt x="9799" y="16896"/>
                    <a:pt x="9832" y="16907"/>
                    <a:pt x="9854" y="16918"/>
                  </a:cubicBezTo>
                  <a:cubicBezTo>
                    <a:pt x="9875" y="16925"/>
                    <a:pt x="9892" y="16929"/>
                    <a:pt x="9907" y="16929"/>
                  </a:cubicBezTo>
                  <a:cubicBezTo>
                    <a:pt x="9941" y="16929"/>
                    <a:pt x="9963" y="16912"/>
                    <a:pt x="9986" y="16874"/>
                  </a:cubicBezTo>
                  <a:cubicBezTo>
                    <a:pt x="10008" y="16852"/>
                    <a:pt x="10019" y="16819"/>
                    <a:pt x="10041" y="16797"/>
                  </a:cubicBezTo>
                  <a:cubicBezTo>
                    <a:pt x="10129" y="16643"/>
                    <a:pt x="10217" y="16489"/>
                    <a:pt x="10294" y="16335"/>
                  </a:cubicBezTo>
                  <a:cubicBezTo>
                    <a:pt x="10766" y="15500"/>
                    <a:pt x="11239" y="14675"/>
                    <a:pt x="11734" y="13872"/>
                  </a:cubicBezTo>
                  <a:cubicBezTo>
                    <a:pt x="12471" y="12684"/>
                    <a:pt x="13197" y="11486"/>
                    <a:pt x="13901" y="10276"/>
                  </a:cubicBezTo>
                  <a:cubicBezTo>
                    <a:pt x="14341" y="9528"/>
                    <a:pt x="14758" y="8769"/>
                    <a:pt x="15143" y="7989"/>
                  </a:cubicBezTo>
                  <a:cubicBezTo>
                    <a:pt x="15440" y="7351"/>
                    <a:pt x="15792" y="6735"/>
                    <a:pt x="16199" y="6152"/>
                  </a:cubicBezTo>
                  <a:cubicBezTo>
                    <a:pt x="16243" y="6097"/>
                    <a:pt x="16276" y="6031"/>
                    <a:pt x="16309" y="5965"/>
                  </a:cubicBezTo>
                  <a:cubicBezTo>
                    <a:pt x="16331" y="5932"/>
                    <a:pt x="16342" y="5888"/>
                    <a:pt x="16353" y="5844"/>
                  </a:cubicBezTo>
                  <a:cubicBezTo>
                    <a:pt x="16353" y="5811"/>
                    <a:pt x="16342" y="5778"/>
                    <a:pt x="16331" y="5745"/>
                  </a:cubicBezTo>
                  <a:cubicBezTo>
                    <a:pt x="16287" y="5712"/>
                    <a:pt x="16243" y="5690"/>
                    <a:pt x="16199" y="5657"/>
                  </a:cubicBezTo>
                  <a:cubicBezTo>
                    <a:pt x="15814" y="5459"/>
                    <a:pt x="15429" y="5261"/>
                    <a:pt x="15055" y="5063"/>
                  </a:cubicBezTo>
                  <a:cubicBezTo>
                    <a:pt x="14011" y="4525"/>
                    <a:pt x="12966" y="3997"/>
                    <a:pt x="11932" y="3447"/>
                  </a:cubicBezTo>
                  <a:cubicBezTo>
                    <a:pt x="11162" y="3051"/>
                    <a:pt x="10415" y="2633"/>
                    <a:pt x="9667" y="2204"/>
                  </a:cubicBezTo>
                  <a:cubicBezTo>
                    <a:pt x="8754" y="1676"/>
                    <a:pt x="7830" y="1170"/>
                    <a:pt x="6917" y="643"/>
                  </a:cubicBezTo>
                  <a:cubicBezTo>
                    <a:pt x="6577" y="445"/>
                    <a:pt x="6225" y="291"/>
                    <a:pt x="5928" y="16"/>
                  </a:cubicBezTo>
                  <a:cubicBezTo>
                    <a:pt x="5913" y="6"/>
                    <a:pt x="5896" y="0"/>
                    <a:pt x="5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7"/>
            <p:cNvSpPr/>
            <p:nvPr/>
          </p:nvSpPr>
          <p:spPr>
            <a:xfrm>
              <a:off x="377947" y="4062827"/>
              <a:ext cx="1261411" cy="1308882"/>
            </a:xfrm>
            <a:custGeom>
              <a:avLst/>
              <a:gdLst/>
              <a:ahLst/>
              <a:cxnLst/>
              <a:rect l="l" t="t" r="r" b="b"/>
              <a:pathLst>
                <a:path w="16156" h="16764" extrusionOk="0">
                  <a:moveTo>
                    <a:pt x="5444" y="136"/>
                  </a:moveTo>
                  <a:cubicBezTo>
                    <a:pt x="5488" y="158"/>
                    <a:pt x="5543" y="169"/>
                    <a:pt x="5587" y="202"/>
                  </a:cubicBezTo>
                  <a:cubicBezTo>
                    <a:pt x="6027" y="466"/>
                    <a:pt x="6489" y="697"/>
                    <a:pt x="6950" y="928"/>
                  </a:cubicBezTo>
                  <a:cubicBezTo>
                    <a:pt x="7984" y="1466"/>
                    <a:pt x="9029" y="2016"/>
                    <a:pt x="10074" y="2544"/>
                  </a:cubicBezTo>
                  <a:cubicBezTo>
                    <a:pt x="11272" y="3160"/>
                    <a:pt x="12504" y="3732"/>
                    <a:pt x="13725" y="4304"/>
                  </a:cubicBezTo>
                  <a:cubicBezTo>
                    <a:pt x="14385" y="4612"/>
                    <a:pt x="15033" y="4920"/>
                    <a:pt x="15682" y="5227"/>
                  </a:cubicBezTo>
                  <a:cubicBezTo>
                    <a:pt x="15814" y="5282"/>
                    <a:pt x="15924" y="5348"/>
                    <a:pt x="16067" y="5414"/>
                  </a:cubicBezTo>
                  <a:cubicBezTo>
                    <a:pt x="16045" y="5469"/>
                    <a:pt x="16034" y="5513"/>
                    <a:pt x="16012" y="5546"/>
                  </a:cubicBezTo>
                  <a:cubicBezTo>
                    <a:pt x="15990" y="5601"/>
                    <a:pt x="15968" y="5656"/>
                    <a:pt x="15935" y="5700"/>
                  </a:cubicBezTo>
                  <a:cubicBezTo>
                    <a:pt x="15539" y="6316"/>
                    <a:pt x="15198" y="6965"/>
                    <a:pt x="14912" y="7647"/>
                  </a:cubicBezTo>
                  <a:cubicBezTo>
                    <a:pt x="14560" y="8450"/>
                    <a:pt x="14154" y="9219"/>
                    <a:pt x="13747" y="9989"/>
                  </a:cubicBezTo>
                  <a:cubicBezTo>
                    <a:pt x="13109" y="11177"/>
                    <a:pt x="12460" y="12354"/>
                    <a:pt x="11789" y="13530"/>
                  </a:cubicBezTo>
                  <a:cubicBezTo>
                    <a:pt x="11283" y="14421"/>
                    <a:pt x="10799" y="15345"/>
                    <a:pt x="10338" y="16269"/>
                  </a:cubicBezTo>
                  <a:cubicBezTo>
                    <a:pt x="10261" y="16401"/>
                    <a:pt x="10195" y="16532"/>
                    <a:pt x="10118" y="16664"/>
                  </a:cubicBezTo>
                  <a:cubicBezTo>
                    <a:pt x="10085" y="16653"/>
                    <a:pt x="10063" y="16653"/>
                    <a:pt x="10041" y="16631"/>
                  </a:cubicBezTo>
                  <a:cubicBezTo>
                    <a:pt x="9821" y="16489"/>
                    <a:pt x="9568" y="16390"/>
                    <a:pt x="9326" y="16291"/>
                  </a:cubicBezTo>
                  <a:cubicBezTo>
                    <a:pt x="9139" y="16214"/>
                    <a:pt x="8963" y="16126"/>
                    <a:pt x="8776" y="16049"/>
                  </a:cubicBezTo>
                  <a:cubicBezTo>
                    <a:pt x="8512" y="15928"/>
                    <a:pt x="8259" y="15807"/>
                    <a:pt x="8006" y="15708"/>
                  </a:cubicBezTo>
                  <a:cubicBezTo>
                    <a:pt x="7379" y="15455"/>
                    <a:pt x="6774" y="15158"/>
                    <a:pt x="6181" y="14861"/>
                  </a:cubicBezTo>
                  <a:cubicBezTo>
                    <a:pt x="5510" y="14509"/>
                    <a:pt x="4861" y="14135"/>
                    <a:pt x="4223" y="13728"/>
                  </a:cubicBezTo>
                  <a:cubicBezTo>
                    <a:pt x="3541" y="13299"/>
                    <a:pt x="2860" y="12892"/>
                    <a:pt x="2178" y="12475"/>
                  </a:cubicBezTo>
                  <a:cubicBezTo>
                    <a:pt x="1716" y="12189"/>
                    <a:pt x="1254" y="11914"/>
                    <a:pt x="803" y="11617"/>
                  </a:cubicBezTo>
                  <a:cubicBezTo>
                    <a:pt x="572" y="11474"/>
                    <a:pt x="352" y="11320"/>
                    <a:pt x="121" y="11155"/>
                  </a:cubicBezTo>
                  <a:cubicBezTo>
                    <a:pt x="143" y="11122"/>
                    <a:pt x="154" y="11100"/>
                    <a:pt x="165" y="11067"/>
                  </a:cubicBezTo>
                  <a:cubicBezTo>
                    <a:pt x="264" y="10913"/>
                    <a:pt x="352" y="10759"/>
                    <a:pt x="418" y="10583"/>
                  </a:cubicBezTo>
                  <a:cubicBezTo>
                    <a:pt x="539" y="10319"/>
                    <a:pt x="649" y="10055"/>
                    <a:pt x="759" y="9780"/>
                  </a:cubicBezTo>
                  <a:cubicBezTo>
                    <a:pt x="979" y="9263"/>
                    <a:pt x="1232" y="8758"/>
                    <a:pt x="1485" y="8252"/>
                  </a:cubicBezTo>
                  <a:cubicBezTo>
                    <a:pt x="1815" y="7592"/>
                    <a:pt x="2134" y="6932"/>
                    <a:pt x="2464" y="6272"/>
                  </a:cubicBezTo>
                  <a:cubicBezTo>
                    <a:pt x="2618" y="5975"/>
                    <a:pt x="2783" y="5667"/>
                    <a:pt x="2936" y="5359"/>
                  </a:cubicBezTo>
                  <a:cubicBezTo>
                    <a:pt x="3167" y="4920"/>
                    <a:pt x="3376" y="4458"/>
                    <a:pt x="3563" y="3985"/>
                  </a:cubicBezTo>
                  <a:cubicBezTo>
                    <a:pt x="3937" y="3028"/>
                    <a:pt x="4366" y="2104"/>
                    <a:pt x="4839" y="1192"/>
                  </a:cubicBezTo>
                  <a:cubicBezTo>
                    <a:pt x="4949" y="972"/>
                    <a:pt x="5059" y="763"/>
                    <a:pt x="5180" y="543"/>
                  </a:cubicBezTo>
                  <a:cubicBezTo>
                    <a:pt x="5246" y="400"/>
                    <a:pt x="5334" y="268"/>
                    <a:pt x="5444" y="136"/>
                  </a:cubicBezTo>
                  <a:close/>
                  <a:moveTo>
                    <a:pt x="5465" y="0"/>
                  </a:moveTo>
                  <a:cubicBezTo>
                    <a:pt x="5442" y="0"/>
                    <a:pt x="5419" y="11"/>
                    <a:pt x="5400" y="37"/>
                  </a:cubicBezTo>
                  <a:cubicBezTo>
                    <a:pt x="5389" y="48"/>
                    <a:pt x="5378" y="59"/>
                    <a:pt x="5356" y="81"/>
                  </a:cubicBezTo>
                  <a:cubicBezTo>
                    <a:pt x="5257" y="213"/>
                    <a:pt x="5169" y="345"/>
                    <a:pt x="5092" y="499"/>
                  </a:cubicBezTo>
                  <a:cubicBezTo>
                    <a:pt x="4982" y="708"/>
                    <a:pt x="4872" y="917"/>
                    <a:pt x="4762" y="1137"/>
                  </a:cubicBezTo>
                  <a:cubicBezTo>
                    <a:pt x="4278" y="2049"/>
                    <a:pt x="3849" y="2984"/>
                    <a:pt x="3475" y="3952"/>
                  </a:cubicBezTo>
                  <a:cubicBezTo>
                    <a:pt x="3255" y="4513"/>
                    <a:pt x="3002" y="5052"/>
                    <a:pt x="2717" y="5579"/>
                  </a:cubicBezTo>
                  <a:cubicBezTo>
                    <a:pt x="2596" y="5810"/>
                    <a:pt x="2475" y="6041"/>
                    <a:pt x="2354" y="6272"/>
                  </a:cubicBezTo>
                  <a:cubicBezTo>
                    <a:pt x="2057" y="6866"/>
                    <a:pt x="1760" y="7471"/>
                    <a:pt x="1463" y="8076"/>
                  </a:cubicBezTo>
                  <a:cubicBezTo>
                    <a:pt x="1177" y="8659"/>
                    <a:pt x="880" y="9230"/>
                    <a:pt x="638" y="9835"/>
                  </a:cubicBezTo>
                  <a:cubicBezTo>
                    <a:pt x="528" y="10088"/>
                    <a:pt x="418" y="10330"/>
                    <a:pt x="319" y="10583"/>
                  </a:cubicBezTo>
                  <a:cubicBezTo>
                    <a:pt x="253" y="10737"/>
                    <a:pt x="165" y="10891"/>
                    <a:pt x="77" y="11034"/>
                  </a:cubicBezTo>
                  <a:cubicBezTo>
                    <a:pt x="55" y="11056"/>
                    <a:pt x="44" y="11078"/>
                    <a:pt x="33" y="11100"/>
                  </a:cubicBezTo>
                  <a:cubicBezTo>
                    <a:pt x="0" y="11155"/>
                    <a:pt x="11" y="11177"/>
                    <a:pt x="55" y="11221"/>
                  </a:cubicBezTo>
                  <a:cubicBezTo>
                    <a:pt x="66" y="11232"/>
                    <a:pt x="77" y="11243"/>
                    <a:pt x="88" y="11254"/>
                  </a:cubicBezTo>
                  <a:cubicBezTo>
                    <a:pt x="297" y="11397"/>
                    <a:pt x="506" y="11551"/>
                    <a:pt x="715" y="11683"/>
                  </a:cubicBezTo>
                  <a:cubicBezTo>
                    <a:pt x="1177" y="11980"/>
                    <a:pt x="1639" y="12266"/>
                    <a:pt x="2112" y="12552"/>
                  </a:cubicBezTo>
                  <a:cubicBezTo>
                    <a:pt x="2794" y="12969"/>
                    <a:pt x="3475" y="13376"/>
                    <a:pt x="4157" y="13805"/>
                  </a:cubicBezTo>
                  <a:cubicBezTo>
                    <a:pt x="4817" y="14223"/>
                    <a:pt x="5488" y="14608"/>
                    <a:pt x="6181" y="14960"/>
                  </a:cubicBezTo>
                  <a:cubicBezTo>
                    <a:pt x="6763" y="15257"/>
                    <a:pt x="7346" y="15543"/>
                    <a:pt x="7951" y="15785"/>
                  </a:cubicBezTo>
                  <a:cubicBezTo>
                    <a:pt x="8204" y="15895"/>
                    <a:pt x="8457" y="16016"/>
                    <a:pt x="8721" y="16126"/>
                  </a:cubicBezTo>
                  <a:cubicBezTo>
                    <a:pt x="8908" y="16214"/>
                    <a:pt x="9095" y="16291"/>
                    <a:pt x="9293" y="16379"/>
                  </a:cubicBezTo>
                  <a:cubicBezTo>
                    <a:pt x="9524" y="16478"/>
                    <a:pt x="9766" y="16576"/>
                    <a:pt x="9986" y="16719"/>
                  </a:cubicBezTo>
                  <a:cubicBezTo>
                    <a:pt x="10019" y="16730"/>
                    <a:pt x="10041" y="16741"/>
                    <a:pt x="10074" y="16752"/>
                  </a:cubicBezTo>
                  <a:cubicBezTo>
                    <a:pt x="10091" y="16759"/>
                    <a:pt x="10107" y="16763"/>
                    <a:pt x="10123" y="16763"/>
                  </a:cubicBezTo>
                  <a:cubicBezTo>
                    <a:pt x="10155" y="16763"/>
                    <a:pt x="10183" y="16746"/>
                    <a:pt x="10206" y="16708"/>
                  </a:cubicBezTo>
                  <a:cubicBezTo>
                    <a:pt x="10217" y="16675"/>
                    <a:pt x="10239" y="16653"/>
                    <a:pt x="10250" y="16620"/>
                  </a:cubicBezTo>
                  <a:cubicBezTo>
                    <a:pt x="10327" y="16467"/>
                    <a:pt x="10415" y="16313"/>
                    <a:pt x="10492" y="16148"/>
                  </a:cubicBezTo>
                  <a:cubicBezTo>
                    <a:pt x="10931" y="15301"/>
                    <a:pt x="11360" y="14465"/>
                    <a:pt x="11833" y="13640"/>
                  </a:cubicBezTo>
                  <a:cubicBezTo>
                    <a:pt x="12526" y="12420"/>
                    <a:pt x="13208" y="11199"/>
                    <a:pt x="13857" y="9967"/>
                  </a:cubicBezTo>
                  <a:cubicBezTo>
                    <a:pt x="14275" y="9197"/>
                    <a:pt x="14670" y="8428"/>
                    <a:pt x="15011" y="7625"/>
                  </a:cubicBezTo>
                  <a:cubicBezTo>
                    <a:pt x="15297" y="6976"/>
                    <a:pt x="15627" y="6360"/>
                    <a:pt x="16001" y="5755"/>
                  </a:cubicBezTo>
                  <a:cubicBezTo>
                    <a:pt x="16045" y="5700"/>
                    <a:pt x="16078" y="5634"/>
                    <a:pt x="16111" y="5568"/>
                  </a:cubicBezTo>
                  <a:cubicBezTo>
                    <a:pt x="16133" y="5524"/>
                    <a:pt x="16144" y="5491"/>
                    <a:pt x="16144" y="5447"/>
                  </a:cubicBezTo>
                  <a:cubicBezTo>
                    <a:pt x="16155" y="5414"/>
                    <a:pt x="16133" y="5381"/>
                    <a:pt x="16122" y="5348"/>
                  </a:cubicBezTo>
                  <a:cubicBezTo>
                    <a:pt x="16067" y="5315"/>
                    <a:pt x="16023" y="5293"/>
                    <a:pt x="15979" y="5271"/>
                  </a:cubicBezTo>
                  <a:cubicBezTo>
                    <a:pt x="15594" y="5085"/>
                    <a:pt x="15209" y="4898"/>
                    <a:pt x="14813" y="4711"/>
                  </a:cubicBezTo>
                  <a:cubicBezTo>
                    <a:pt x="13758" y="4216"/>
                    <a:pt x="12702" y="3721"/>
                    <a:pt x="11635" y="3226"/>
                  </a:cubicBezTo>
                  <a:cubicBezTo>
                    <a:pt x="10865" y="2852"/>
                    <a:pt x="10096" y="2456"/>
                    <a:pt x="9326" y="2060"/>
                  </a:cubicBezTo>
                  <a:cubicBezTo>
                    <a:pt x="8391" y="1576"/>
                    <a:pt x="7456" y="1093"/>
                    <a:pt x="6522" y="609"/>
                  </a:cubicBezTo>
                  <a:cubicBezTo>
                    <a:pt x="6181" y="422"/>
                    <a:pt x="5818" y="279"/>
                    <a:pt x="5510" y="15"/>
                  </a:cubicBezTo>
                  <a:cubicBezTo>
                    <a:pt x="5496" y="6"/>
                    <a:pt x="5481" y="0"/>
                    <a:pt x="5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7"/>
            <p:cNvSpPr/>
            <p:nvPr/>
          </p:nvSpPr>
          <p:spPr>
            <a:xfrm>
              <a:off x="387395" y="4073368"/>
              <a:ext cx="1245093" cy="1290612"/>
            </a:xfrm>
            <a:custGeom>
              <a:avLst/>
              <a:gdLst/>
              <a:ahLst/>
              <a:cxnLst/>
              <a:rect l="l" t="t" r="r" b="b"/>
              <a:pathLst>
                <a:path w="15947" h="16530" extrusionOk="0">
                  <a:moveTo>
                    <a:pt x="8666" y="2915"/>
                  </a:moveTo>
                  <a:cubicBezTo>
                    <a:pt x="8919" y="3036"/>
                    <a:pt x="9161" y="3168"/>
                    <a:pt x="9414" y="3300"/>
                  </a:cubicBezTo>
                  <a:cubicBezTo>
                    <a:pt x="9667" y="3432"/>
                    <a:pt x="9909" y="3564"/>
                    <a:pt x="10173" y="3696"/>
                  </a:cubicBezTo>
                  <a:cubicBezTo>
                    <a:pt x="10140" y="3707"/>
                    <a:pt x="10129" y="3718"/>
                    <a:pt x="10118" y="3718"/>
                  </a:cubicBezTo>
                  <a:cubicBezTo>
                    <a:pt x="10069" y="3714"/>
                    <a:pt x="10021" y="3713"/>
                    <a:pt x="9974" y="3713"/>
                  </a:cubicBezTo>
                  <a:cubicBezTo>
                    <a:pt x="9557" y="3713"/>
                    <a:pt x="9174" y="3839"/>
                    <a:pt x="8809" y="4037"/>
                  </a:cubicBezTo>
                  <a:cubicBezTo>
                    <a:pt x="8534" y="4180"/>
                    <a:pt x="8303" y="4356"/>
                    <a:pt x="8083" y="4576"/>
                  </a:cubicBezTo>
                  <a:cubicBezTo>
                    <a:pt x="8039" y="4620"/>
                    <a:pt x="7995" y="4664"/>
                    <a:pt x="7940" y="4719"/>
                  </a:cubicBezTo>
                  <a:cubicBezTo>
                    <a:pt x="7830" y="4081"/>
                    <a:pt x="8193" y="3245"/>
                    <a:pt x="8666" y="2915"/>
                  </a:cubicBezTo>
                  <a:close/>
                  <a:moveTo>
                    <a:pt x="9948" y="3806"/>
                  </a:moveTo>
                  <a:cubicBezTo>
                    <a:pt x="10011" y="3806"/>
                    <a:pt x="10075" y="3809"/>
                    <a:pt x="10140" y="3817"/>
                  </a:cubicBezTo>
                  <a:cubicBezTo>
                    <a:pt x="10426" y="3839"/>
                    <a:pt x="10689" y="3938"/>
                    <a:pt x="10909" y="4136"/>
                  </a:cubicBezTo>
                  <a:cubicBezTo>
                    <a:pt x="11173" y="4367"/>
                    <a:pt x="11305" y="4653"/>
                    <a:pt x="11305" y="5004"/>
                  </a:cubicBezTo>
                  <a:cubicBezTo>
                    <a:pt x="11305" y="5323"/>
                    <a:pt x="11184" y="5620"/>
                    <a:pt x="10997" y="5884"/>
                  </a:cubicBezTo>
                  <a:cubicBezTo>
                    <a:pt x="10964" y="5928"/>
                    <a:pt x="10920" y="5983"/>
                    <a:pt x="10876" y="6038"/>
                  </a:cubicBezTo>
                  <a:cubicBezTo>
                    <a:pt x="10843" y="6016"/>
                    <a:pt x="10821" y="6016"/>
                    <a:pt x="10788" y="5994"/>
                  </a:cubicBezTo>
                  <a:cubicBezTo>
                    <a:pt x="10448" y="5792"/>
                    <a:pt x="10085" y="5697"/>
                    <a:pt x="9706" y="5697"/>
                  </a:cubicBezTo>
                  <a:cubicBezTo>
                    <a:pt x="9631" y="5697"/>
                    <a:pt x="9556" y="5701"/>
                    <a:pt x="9480" y="5708"/>
                  </a:cubicBezTo>
                  <a:cubicBezTo>
                    <a:pt x="9194" y="5730"/>
                    <a:pt x="8919" y="5796"/>
                    <a:pt x="8655" y="5895"/>
                  </a:cubicBezTo>
                  <a:cubicBezTo>
                    <a:pt x="8600" y="5917"/>
                    <a:pt x="8545" y="5939"/>
                    <a:pt x="8490" y="5961"/>
                  </a:cubicBezTo>
                  <a:cubicBezTo>
                    <a:pt x="8248" y="5796"/>
                    <a:pt x="7995" y="5290"/>
                    <a:pt x="7940" y="4873"/>
                  </a:cubicBezTo>
                  <a:cubicBezTo>
                    <a:pt x="7973" y="4829"/>
                    <a:pt x="7995" y="4796"/>
                    <a:pt x="8028" y="4763"/>
                  </a:cubicBezTo>
                  <a:cubicBezTo>
                    <a:pt x="8391" y="4378"/>
                    <a:pt x="8809" y="4081"/>
                    <a:pt x="9304" y="3916"/>
                  </a:cubicBezTo>
                  <a:cubicBezTo>
                    <a:pt x="9517" y="3848"/>
                    <a:pt x="9730" y="3806"/>
                    <a:pt x="9948" y="3806"/>
                  </a:cubicBezTo>
                  <a:close/>
                  <a:moveTo>
                    <a:pt x="9675" y="5790"/>
                  </a:moveTo>
                  <a:cubicBezTo>
                    <a:pt x="9796" y="5790"/>
                    <a:pt x="9917" y="5799"/>
                    <a:pt x="10041" y="5818"/>
                  </a:cubicBezTo>
                  <a:cubicBezTo>
                    <a:pt x="10261" y="5851"/>
                    <a:pt x="10481" y="5928"/>
                    <a:pt x="10667" y="6038"/>
                  </a:cubicBezTo>
                  <a:cubicBezTo>
                    <a:pt x="10711" y="6049"/>
                    <a:pt x="10733" y="6082"/>
                    <a:pt x="10777" y="6104"/>
                  </a:cubicBezTo>
                  <a:cubicBezTo>
                    <a:pt x="10766" y="6137"/>
                    <a:pt x="10744" y="6159"/>
                    <a:pt x="10722" y="6181"/>
                  </a:cubicBezTo>
                  <a:cubicBezTo>
                    <a:pt x="10448" y="6419"/>
                    <a:pt x="10085" y="6542"/>
                    <a:pt x="9716" y="6542"/>
                  </a:cubicBezTo>
                  <a:cubicBezTo>
                    <a:pt x="9421" y="6542"/>
                    <a:pt x="9123" y="6464"/>
                    <a:pt x="8864" y="6302"/>
                  </a:cubicBezTo>
                  <a:cubicBezTo>
                    <a:pt x="8754" y="6236"/>
                    <a:pt x="8644" y="6170"/>
                    <a:pt x="8545" y="6038"/>
                  </a:cubicBezTo>
                  <a:cubicBezTo>
                    <a:pt x="8644" y="6005"/>
                    <a:pt x="8721" y="5972"/>
                    <a:pt x="8798" y="5939"/>
                  </a:cubicBezTo>
                  <a:cubicBezTo>
                    <a:pt x="9088" y="5845"/>
                    <a:pt x="9378" y="5790"/>
                    <a:pt x="9675" y="5790"/>
                  </a:cubicBezTo>
                  <a:close/>
                  <a:moveTo>
                    <a:pt x="7863" y="5004"/>
                  </a:moveTo>
                  <a:cubicBezTo>
                    <a:pt x="7896" y="5125"/>
                    <a:pt x="7929" y="5235"/>
                    <a:pt x="7984" y="5356"/>
                  </a:cubicBezTo>
                  <a:cubicBezTo>
                    <a:pt x="8028" y="5477"/>
                    <a:pt x="8083" y="5587"/>
                    <a:pt x="8149" y="5697"/>
                  </a:cubicBezTo>
                  <a:cubicBezTo>
                    <a:pt x="8215" y="5807"/>
                    <a:pt x="8292" y="5906"/>
                    <a:pt x="8369" y="6005"/>
                  </a:cubicBezTo>
                  <a:cubicBezTo>
                    <a:pt x="8171" y="6137"/>
                    <a:pt x="7973" y="6247"/>
                    <a:pt x="7786" y="6390"/>
                  </a:cubicBezTo>
                  <a:cubicBezTo>
                    <a:pt x="7610" y="6533"/>
                    <a:pt x="7445" y="6687"/>
                    <a:pt x="7258" y="6852"/>
                  </a:cubicBezTo>
                  <a:cubicBezTo>
                    <a:pt x="7214" y="6830"/>
                    <a:pt x="7170" y="6797"/>
                    <a:pt x="7137" y="6775"/>
                  </a:cubicBezTo>
                  <a:cubicBezTo>
                    <a:pt x="7148" y="6258"/>
                    <a:pt x="7566" y="5235"/>
                    <a:pt x="7863" y="5004"/>
                  </a:cubicBezTo>
                  <a:close/>
                  <a:moveTo>
                    <a:pt x="7126" y="6896"/>
                  </a:moveTo>
                  <a:cubicBezTo>
                    <a:pt x="7148" y="6907"/>
                    <a:pt x="7170" y="6918"/>
                    <a:pt x="7203" y="6929"/>
                  </a:cubicBezTo>
                  <a:cubicBezTo>
                    <a:pt x="7170" y="6962"/>
                    <a:pt x="7148" y="6995"/>
                    <a:pt x="7126" y="7039"/>
                  </a:cubicBezTo>
                  <a:cubicBezTo>
                    <a:pt x="7115" y="6995"/>
                    <a:pt x="7115" y="6940"/>
                    <a:pt x="7126" y="6896"/>
                  </a:cubicBezTo>
                  <a:close/>
                  <a:moveTo>
                    <a:pt x="7291" y="6995"/>
                  </a:moveTo>
                  <a:cubicBezTo>
                    <a:pt x="7346" y="7006"/>
                    <a:pt x="7390" y="7028"/>
                    <a:pt x="7423" y="7083"/>
                  </a:cubicBezTo>
                  <a:cubicBezTo>
                    <a:pt x="7401" y="7149"/>
                    <a:pt x="7335" y="7171"/>
                    <a:pt x="7280" y="7204"/>
                  </a:cubicBezTo>
                  <a:cubicBezTo>
                    <a:pt x="7225" y="7248"/>
                    <a:pt x="7170" y="7292"/>
                    <a:pt x="7115" y="7325"/>
                  </a:cubicBezTo>
                  <a:cubicBezTo>
                    <a:pt x="7082" y="7281"/>
                    <a:pt x="7082" y="7248"/>
                    <a:pt x="7104" y="7204"/>
                  </a:cubicBezTo>
                  <a:cubicBezTo>
                    <a:pt x="7159" y="7127"/>
                    <a:pt x="7214" y="7061"/>
                    <a:pt x="7291" y="6995"/>
                  </a:cubicBezTo>
                  <a:close/>
                  <a:moveTo>
                    <a:pt x="6986" y="7422"/>
                  </a:moveTo>
                  <a:cubicBezTo>
                    <a:pt x="6992" y="7422"/>
                    <a:pt x="6998" y="7422"/>
                    <a:pt x="7005" y="7424"/>
                  </a:cubicBezTo>
                  <a:cubicBezTo>
                    <a:pt x="6983" y="7446"/>
                    <a:pt x="6961" y="7457"/>
                    <a:pt x="6928" y="7490"/>
                  </a:cubicBezTo>
                  <a:cubicBezTo>
                    <a:pt x="6938" y="7452"/>
                    <a:pt x="6948" y="7422"/>
                    <a:pt x="6986" y="7422"/>
                  </a:cubicBezTo>
                  <a:close/>
                  <a:moveTo>
                    <a:pt x="8457" y="6104"/>
                  </a:moveTo>
                  <a:cubicBezTo>
                    <a:pt x="8787" y="6423"/>
                    <a:pt x="9183" y="6621"/>
                    <a:pt x="9656" y="6632"/>
                  </a:cubicBezTo>
                  <a:cubicBezTo>
                    <a:pt x="9685" y="6633"/>
                    <a:pt x="9715" y="6634"/>
                    <a:pt x="9744" y="6634"/>
                  </a:cubicBezTo>
                  <a:cubicBezTo>
                    <a:pt x="10179" y="6634"/>
                    <a:pt x="10557" y="6479"/>
                    <a:pt x="10876" y="6170"/>
                  </a:cubicBezTo>
                  <a:cubicBezTo>
                    <a:pt x="11019" y="6269"/>
                    <a:pt x="11129" y="6379"/>
                    <a:pt x="11217" y="6511"/>
                  </a:cubicBezTo>
                  <a:cubicBezTo>
                    <a:pt x="11448" y="6808"/>
                    <a:pt x="11558" y="7160"/>
                    <a:pt x="11580" y="7534"/>
                  </a:cubicBezTo>
                  <a:cubicBezTo>
                    <a:pt x="11602" y="8073"/>
                    <a:pt x="11448" y="8568"/>
                    <a:pt x="11162" y="9018"/>
                  </a:cubicBezTo>
                  <a:cubicBezTo>
                    <a:pt x="11085" y="9150"/>
                    <a:pt x="10986" y="9271"/>
                    <a:pt x="10865" y="9403"/>
                  </a:cubicBezTo>
                  <a:cubicBezTo>
                    <a:pt x="10865" y="9359"/>
                    <a:pt x="10854" y="9326"/>
                    <a:pt x="10854" y="9304"/>
                  </a:cubicBezTo>
                  <a:cubicBezTo>
                    <a:pt x="10887" y="9095"/>
                    <a:pt x="10898" y="8886"/>
                    <a:pt x="10876" y="8678"/>
                  </a:cubicBezTo>
                  <a:cubicBezTo>
                    <a:pt x="10843" y="8282"/>
                    <a:pt x="10755" y="7908"/>
                    <a:pt x="10557" y="7567"/>
                  </a:cubicBezTo>
                  <a:cubicBezTo>
                    <a:pt x="10272" y="7083"/>
                    <a:pt x="9865" y="6786"/>
                    <a:pt x="9315" y="6676"/>
                  </a:cubicBezTo>
                  <a:cubicBezTo>
                    <a:pt x="9174" y="6650"/>
                    <a:pt x="9034" y="6638"/>
                    <a:pt x="8896" y="6638"/>
                  </a:cubicBezTo>
                  <a:cubicBezTo>
                    <a:pt x="8561" y="6638"/>
                    <a:pt x="8234" y="6712"/>
                    <a:pt x="7907" y="6852"/>
                  </a:cubicBezTo>
                  <a:cubicBezTo>
                    <a:pt x="7786" y="6896"/>
                    <a:pt x="7665" y="6962"/>
                    <a:pt x="7533" y="7028"/>
                  </a:cubicBezTo>
                  <a:cubicBezTo>
                    <a:pt x="7489" y="6995"/>
                    <a:pt x="7434" y="6951"/>
                    <a:pt x="7368" y="6918"/>
                  </a:cubicBezTo>
                  <a:cubicBezTo>
                    <a:pt x="7555" y="6654"/>
                    <a:pt x="8127" y="6214"/>
                    <a:pt x="8457" y="6104"/>
                  </a:cubicBezTo>
                  <a:close/>
                  <a:moveTo>
                    <a:pt x="7533" y="7149"/>
                  </a:moveTo>
                  <a:cubicBezTo>
                    <a:pt x="7566" y="7171"/>
                    <a:pt x="7599" y="7182"/>
                    <a:pt x="7621" y="7204"/>
                  </a:cubicBezTo>
                  <a:cubicBezTo>
                    <a:pt x="8512" y="7930"/>
                    <a:pt x="8930" y="8864"/>
                    <a:pt x="8908" y="9997"/>
                  </a:cubicBezTo>
                  <a:cubicBezTo>
                    <a:pt x="8908" y="10019"/>
                    <a:pt x="8908" y="10030"/>
                    <a:pt x="8908" y="10052"/>
                  </a:cubicBezTo>
                  <a:cubicBezTo>
                    <a:pt x="8908" y="10063"/>
                    <a:pt x="8897" y="10063"/>
                    <a:pt x="8897" y="10085"/>
                  </a:cubicBezTo>
                  <a:cubicBezTo>
                    <a:pt x="8864" y="10074"/>
                    <a:pt x="8831" y="10074"/>
                    <a:pt x="8798" y="10063"/>
                  </a:cubicBezTo>
                  <a:cubicBezTo>
                    <a:pt x="8578" y="9986"/>
                    <a:pt x="8380" y="9876"/>
                    <a:pt x="8215" y="9733"/>
                  </a:cubicBezTo>
                  <a:cubicBezTo>
                    <a:pt x="7511" y="9150"/>
                    <a:pt x="7170" y="8392"/>
                    <a:pt x="7093" y="7490"/>
                  </a:cubicBezTo>
                  <a:cubicBezTo>
                    <a:pt x="7225" y="7347"/>
                    <a:pt x="7379" y="7259"/>
                    <a:pt x="7533" y="7149"/>
                  </a:cubicBezTo>
                  <a:close/>
                  <a:moveTo>
                    <a:pt x="8908" y="6733"/>
                  </a:moveTo>
                  <a:cubicBezTo>
                    <a:pt x="8980" y="6733"/>
                    <a:pt x="9054" y="6736"/>
                    <a:pt x="9128" y="6742"/>
                  </a:cubicBezTo>
                  <a:cubicBezTo>
                    <a:pt x="9502" y="6775"/>
                    <a:pt x="9832" y="6907"/>
                    <a:pt x="10118" y="7160"/>
                  </a:cubicBezTo>
                  <a:cubicBezTo>
                    <a:pt x="10349" y="7369"/>
                    <a:pt x="10513" y="7622"/>
                    <a:pt x="10623" y="7919"/>
                  </a:cubicBezTo>
                  <a:cubicBezTo>
                    <a:pt x="10810" y="8425"/>
                    <a:pt x="10832" y="8941"/>
                    <a:pt x="10733" y="9469"/>
                  </a:cubicBezTo>
                  <a:cubicBezTo>
                    <a:pt x="10722" y="9524"/>
                    <a:pt x="10700" y="9579"/>
                    <a:pt x="10656" y="9612"/>
                  </a:cubicBezTo>
                  <a:cubicBezTo>
                    <a:pt x="10404" y="9832"/>
                    <a:pt x="10129" y="10008"/>
                    <a:pt x="9810" y="10096"/>
                  </a:cubicBezTo>
                  <a:cubicBezTo>
                    <a:pt x="9662" y="10141"/>
                    <a:pt x="9511" y="10164"/>
                    <a:pt x="9358" y="10164"/>
                  </a:cubicBezTo>
                  <a:cubicBezTo>
                    <a:pt x="9249" y="10164"/>
                    <a:pt x="9139" y="10152"/>
                    <a:pt x="9029" y="10129"/>
                  </a:cubicBezTo>
                  <a:cubicBezTo>
                    <a:pt x="8985" y="10074"/>
                    <a:pt x="9007" y="10019"/>
                    <a:pt x="9007" y="9975"/>
                  </a:cubicBezTo>
                  <a:cubicBezTo>
                    <a:pt x="9018" y="9502"/>
                    <a:pt x="8941" y="9040"/>
                    <a:pt x="8776" y="8601"/>
                  </a:cubicBezTo>
                  <a:cubicBezTo>
                    <a:pt x="8556" y="8029"/>
                    <a:pt x="8204" y="7556"/>
                    <a:pt x="7731" y="7171"/>
                  </a:cubicBezTo>
                  <a:cubicBezTo>
                    <a:pt x="7709" y="7149"/>
                    <a:pt x="7687" y="7138"/>
                    <a:pt x="7665" y="7116"/>
                  </a:cubicBezTo>
                  <a:cubicBezTo>
                    <a:pt x="7665" y="7116"/>
                    <a:pt x="7665" y="7094"/>
                    <a:pt x="7654" y="7083"/>
                  </a:cubicBezTo>
                  <a:cubicBezTo>
                    <a:pt x="7665" y="7072"/>
                    <a:pt x="7676" y="7061"/>
                    <a:pt x="7687" y="7061"/>
                  </a:cubicBezTo>
                  <a:cubicBezTo>
                    <a:pt x="8073" y="6844"/>
                    <a:pt x="8476" y="6733"/>
                    <a:pt x="8908" y="6733"/>
                  </a:cubicBezTo>
                  <a:close/>
                  <a:moveTo>
                    <a:pt x="5702" y="1382"/>
                  </a:moveTo>
                  <a:cubicBezTo>
                    <a:pt x="5705" y="1382"/>
                    <a:pt x="5708" y="1383"/>
                    <a:pt x="5708" y="1386"/>
                  </a:cubicBezTo>
                  <a:cubicBezTo>
                    <a:pt x="5774" y="1452"/>
                    <a:pt x="5851" y="1496"/>
                    <a:pt x="5928" y="1529"/>
                  </a:cubicBezTo>
                  <a:cubicBezTo>
                    <a:pt x="6236" y="1683"/>
                    <a:pt x="6544" y="1837"/>
                    <a:pt x="6851" y="1991"/>
                  </a:cubicBezTo>
                  <a:cubicBezTo>
                    <a:pt x="7379" y="2255"/>
                    <a:pt x="7918" y="2530"/>
                    <a:pt x="8446" y="2794"/>
                  </a:cubicBezTo>
                  <a:cubicBezTo>
                    <a:pt x="8479" y="2816"/>
                    <a:pt x="8512" y="2838"/>
                    <a:pt x="8545" y="2860"/>
                  </a:cubicBezTo>
                  <a:cubicBezTo>
                    <a:pt x="8523" y="2882"/>
                    <a:pt x="8512" y="2904"/>
                    <a:pt x="8501" y="2926"/>
                  </a:cubicBezTo>
                  <a:cubicBezTo>
                    <a:pt x="8006" y="3399"/>
                    <a:pt x="7797" y="3982"/>
                    <a:pt x="7819" y="4653"/>
                  </a:cubicBezTo>
                  <a:cubicBezTo>
                    <a:pt x="7830" y="4785"/>
                    <a:pt x="7808" y="4884"/>
                    <a:pt x="7731" y="4983"/>
                  </a:cubicBezTo>
                  <a:cubicBezTo>
                    <a:pt x="7390" y="5455"/>
                    <a:pt x="7170" y="5983"/>
                    <a:pt x="7060" y="6555"/>
                  </a:cubicBezTo>
                  <a:cubicBezTo>
                    <a:pt x="7049" y="6599"/>
                    <a:pt x="7038" y="6643"/>
                    <a:pt x="7027" y="6687"/>
                  </a:cubicBezTo>
                  <a:cubicBezTo>
                    <a:pt x="7027" y="6687"/>
                    <a:pt x="7027" y="6698"/>
                    <a:pt x="7016" y="6720"/>
                  </a:cubicBezTo>
                  <a:cubicBezTo>
                    <a:pt x="6950" y="6698"/>
                    <a:pt x="6906" y="6676"/>
                    <a:pt x="6851" y="6654"/>
                  </a:cubicBezTo>
                  <a:cubicBezTo>
                    <a:pt x="6533" y="6522"/>
                    <a:pt x="6214" y="6423"/>
                    <a:pt x="5873" y="6390"/>
                  </a:cubicBezTo>
                  <a:cubicBezTo>
                    <a:pt x="5771" y="6380"/>
                    <a:pt x="5671" y="6375"/>
                    <a:pt x="5571" y="6375"/>
                  </a:cubicBezTo>
                  <a:cubicBezTo>
                    <a:pt x="5003" y="6375"/>
                    <a:pt x="4470" y="6537"/>
                    <a:pt x="3992" y="6874"/>
                  </a:cubicBezTo>
                  <a:cubicBezTo>
                    <a:pt x="3321" y="7336"/>
                    <a:pt x="2936" y="7985"/>
                    <a:pt x="2815" y="8777"/>
                  </a:cubicBezTo>
                  <a:cubicBezTo>
                    <a:pt x="2717" y="9381"/>
                    <a:pt x="2815" y="9964"/>
                    <a:pt x="3046" y="10525"/>
                  </a:cubicBezTo>
                  <a:cubicBezTo>
                    <a:pt x="3134" y="10723"/>
                    <a:pt x="3244" y="10932"/>
                    <a:pt x="3354" y="11119"/>
                  </a:cubicBezTo>
                  <a:cubicBezTo>
                    <a:pt x="3387" y="11163"/>
                    <a:pt x="3409" y="11207"/>
                    <a:pt x="3442" y="11273"/>
                  </a:cubicBezTo>
                  <a:cubicBezTo>
                    <a:pt x="3387" y="11251"/>
                    <a:pt x="3354" y="11229"/>
                    <a:pt x="3321" y="11218"/>
                  </a:cubicBezTo>
                  <a:cubicBezTo>
                    <a:pt x="2881" y="10954"/>
                    <a:pt x="2442" y="10701"/>
                    <a:pt x="2002" y="10437"/>
                  </a:cubicBezTo>
                  <a:cubicBezTo>
                    <a:pt x="1881" y="10371"/>
                    <a:pt x="1760" y="10305"/>
                    <a:pt x="1650" y="10250"/>
                  </a:cubicBezTo>
                  <a:cubicBezTo>
                    <a:pt x="1617" y="10228"/>
                    <a:pt x="1584" y="10217"/>
                    <a:pt x="1562" y="10206"/>
                  </a:cubicBezTo>
                  <a:cubicBezTo>
                    <a:pt x="1529" y="10173"/>
                    <a:pt x="1518" y="10140"/>
                    <a:pt x="1529" y="10107"/>
                  </a:cubicBezTo>
                  <a:cubicBezTo>
                    <a:pt x="1551" y="10041"/>
                    <a:pt x="1584" y="9964"/>
                    <a:pt x="1606" y="9898"/>
                  </a:cubicBezTo>
                  <a:cubicBezTo>
                    <a:pt x="1892" y="9293"/>
                    <a:pt x="2211" y="8711"/>
                    <a:pt x="2508" y="8117"/>
                  </a:cubicBezTo>
                  <a:cubicBezTo>
                    <a:pt x="2750" y="7644"/>
                    <a:pt x="3013" y="7171"/>
                    <a:pt x="3244" y="6687"/>
                  </a:cubicBezTo>
                  <a:cubicBezTo>
                    <a:pt x="3728" y="5675"/>
                    <a:pt x="4223" y="4664"/>
                    <a:pt x="4685" y="3652"/>
                  </a:cubicBezTo>
                  <a:cubicBezTo>
                    <a:pt x="4982" y="3003"/>
                    <a:pt x="5246" y="2343"/>
                    <a:pt x="5532" y="1683"/>
                  </a:cubicBezTo>
                  <a:cubicBezTo>
                    <a:pt x="5565" y="1606"/>
                    <a:pt x="5598" y="1518"/>
                    <a:pt x="5631" y="1441"/>
                  </a:cubicBezTo>
                  <a:cubicBezTo>
                    <a:pt x="5642" y="1419"/>
                    <a:pt x="5664" y="1397"/>
                    <a:pt x="5675" y="1386"/>
                  </a:cubicBezTo>
                  <a:cubicBezTo>
                    <a:pt x="5682" y="1386"/>
                    <a:pt x="5694" y="1382"/>
                    <a:pt x="5702" y="1382"/>
                  </a:cubicBezTo>
                  <a:close/>
                  <a:moveTo>
                    <a:pt x="7005" y="7589"/>
                  </a:moveTo>
                  <a:cubicBezTo>
                    <a:pt x="7016" y="7655"/>
                    <a:pt x="7027" y="7710"/>
                    <a:pt x="7027" y="7765"/>
                  </a:cubicBezTo>
                  <a:cubicBezTo>
                    <a:pt x="7104" y="8293"/>
                    <a:pt x="7291" y="8788"/>
                    <a:pt x="7610" y="9227"/>
                  </a:cubicBezTo>
                  <a:cubicBezTo>
                    <a:pt x="7852" y="9557"/>
                    <a:pt x="8138" y="9854"/>
                    <a:pt x="8512" y="10041"/>
                  </a:cubicBezTo>
                  <a:cubicBezTo>
                    <a:pt x="8633" y="10096"/>
                    <a:pt x="8765" y="10151"/>
                    <a:pt x="8886" y="10206"/>
                  </a:cubicBezTo>
                  <a:cubicBezTo>
                    <a:pt x="8875" y="10767"/>
                    <a:pt x="8534" y="11625"/>
                    <a:pt x="8061" y="11999"/>
                  </a:cubicBezTo>
                  <a:lnTo>
                    <a:pt x="7951" y="11999"/>
                  </a:lnTo>
                  <a:cubicBezTo>
                    <a:pt x="7467" y="11922"/>
                    <a:pt x="7093" y="11680"/>
                    <a:pt x="6796" y="11317"/>
                  </a:cubicBezTo>
                  <a:cubicBezTo>
                    <a:pt x="6566" y="11031"/>
                    <a:pt x="6423" y="10712"/>
                    <a:pt x="6335" y="10360"/>
                  </a:cubicBezTo>
                  <a:cubicBezTo>
                    <a:pt x="6214" y="9865"/>
                    <a:pt x="6236" y="9370"/>
                    <a:pt x="6335" y="8864"/>
                  </a:cubicBezTo>
                  <a:cubicBezTo>
                    <a:pt x="6390" y="8601"/>
                    <a:pt x="6478" y="8359"/>
                    <a:pt x="6577" y="8106"/>
                  </a:cubicBezTo>
                  <a:cubicBezTo>
                    <a:pt x="6621" y="8007"/>
                    <a:pt x="6664" y="7919"/>
                    <a:pt x="6741" y="7842"/>
                  </a:cubicBezTo>
                  <a:cubicBezTo>
                    <a:pt x="6807" y="7765"/>
                    <a:pt x="6873" y="7688"/>
                    <a:pt x="6950" y="7611"/>
                  </a:cubicBezTo>
                  <a:cubicBezTo>
                    <a:pt x="6961" y="7611"/>
                    <a:pt x="6972" y="7600"/>
                    <a:pt x="7005" y="7589"/>
                  </a:cubicBezTo>
                  <a:close/>
                  <a:moveTo>
                    <a:pt x="10645" y="9755"/>
                  </a:moveTo>
                  <a:cubicBezTo>
                    <a:pt x="10645" y="9799"/>
                    <a:pt x="10645" y="9821"/>
                    <a:pt x="10645" y="9843"/>
                  </a:cubicBezTo>
                  <a:cubicBezTo>
                    <a:pt x="10492" y="10305"/>
                    <a:pt x="10261" y="10712"/>
                    <a:pt x="9942" y="11075"/>
                  </a:cubicBezTo>
                  <a:cubicBezTo>
                    <a:pt x="9744" y="11317"/>
                    <a:pt x="9513" y="11515"/>
                    <a:pt x="9249" y="11680"/>
                  </a:cubicBezTo>
                  <a:cubicBezTo>
                    <a:pt x="8985" y="11856"/>
                    <a:pt x="8688" y="11966"/>
                    <a:pt x="8369" y="11999"/>
                  </a:cubicBezTo>
                  <a:cubicBezTo>
                    <a:pt x="8354" y="12002"/>
                    <a:pt x="8340" y="12004"/>
                    <a:pt x="8325" y="12004"/>
                  </a:cubicBezTo>
                  <a:cubicBezTo>
                    <a:pt x="8295" y="12004"/>
                    <a:pt x="8263" y="11999"/>
                    <a:pt x="8226" y="11999"/>
                  </a:cubicBezTo>
                  <a:cubicBezTo>
                    <a:pt x="8446" y="11746"/>
                    <a:pt x="8622" y="11471"/>
                    <a:pt x="8754" y="11174"/>
                  </a:cubicBezTo>
                  <a:cubicBezTo>
                    <a:pt x="8875" y="10877"/>
                    <a:pt x="8952" y="10558"/>
                    <a:pt x="8985" y="10228"/>
                  </a:cubicBezTo>
                  <a:lnTo>
                    <a:pt x="9084" y="10228"/>
                  </a:lnTo>
                  <a:cubicBezTo>
                    <a:pt x="9179" y="10243"/>
                    <a:pt x="9273" y="10250"/>
                    <a:pt x="9365" y="10250"/>
                  </a:cubicBezTo>
                  <a:cubicBezTo>
                    <a:pt x="9759" y="10250"/>
                    <a:pt x="10120" y="10119"/>
                    <a:pt x="10459" y="9887"/>
                  </a:cubicBezTo>
                  <a:cubicBezTo>
                    <a:pt x="10513" y="9843"/>
                    <a:pt x="10568" y="9810"/>
                    <a:pt x="10645" y="9755"/>
                  </a:cubicBezTo>
                  <a:close/>
                  <a:moveTo>
                    <a:pt x="6346" y="8447"/>
                  </a:moveTo>
                  <a:cubicBezTo>
                    <a:pt x="6335" y="8502"/>
                    <a:pt x="6313" y="8557"/>
                    <a:pt x="6302" y="8612"/>
                  </a:cubicBezTo>
                  <a:cubicBezTo>
                    <a:pt x="6181" y="9073"/>
                    <a:pt x="6126" y="9546"/>
                    <a:pt x="6181" y="10030"/>
                  </a:cubicBezTo>
                  <a:cubicBezTo>
                    <a:pt x="6225" y="10426"/>
                    <a:pt x="6346" y="10800"/>
                    <a:pt x="6555" y="11141"/>
                  </a:cubicBezTo>
                  <a:cubicBezTo>
                    <a:pt x="6862" y="11625"/>
                    <a:pt x="7269" y="11955"/>
                    <a:pt x="7841" y="12076"/>
                  </a:cubicBezTo>
                  <a:cubicBezTo>
                    <a:pt x="7863" y="12076"/>
                    <a:pt x="7885" y="12087"/>
                    <a:pt x="7907" y="12087"/>
                  </a:cubicBezTo>
                  <a:cubicBezTo>
                    <a:pt x="7907" y="12087"/>
                    <a:pt x="7907" y="12098"/>
                    <a:pt x="7918" y="12109"/>
                  </a:cubicBezTo>
                  <a:cubicBezTo>
                    <a:pt x="7907" y="12120"/>
                    <a:pt x="7907" y="12131"/>
                    <a:pt x="7896" y="12142"/>
                  </a:cubicBezTo>
                  <a:cubicBezTo>
                    <a:pt x="7679" y="12285"/>
                    <a:pt x="7428" y="12359"/>
                    <a:pt x="7177" y="12359"/>
                  </a:cubicBezTo>
                  <a:cubicBezTo>
                    <a:pt x="6908" y="12359"/>
                    <a:pt x="6639" y="12274"/>
                    <a:pt x="6412" y="12098"/>
                  </a:cubicBezTo>
                  <a:cubicBezTo>
                    <a:pt x="6170" y="11911"/>
                    <a:pt x="6005" y="11658"/>
                    <a:pt x="5895" y="11383"/>
                  </a:cubicBezTo>
                  <a:cubicBezTo>
                    <a:pt x="5752" y="11031"/>
                    <a:pt x="5708" y="10668"/>
                    <a:pt x="5730" y="10294"/>
                  </a:cubicBezTo>
                  <a:cubicBezTo>
                    <a:pt x="5752" y="9722"/>
                    <a:pt x="5917" y="9183"/>
                    <a:pt x="6181" y="8678"/>
                  </a:cubicBezTo>
                  <a:cubicBezTo>
                    <a:pt x="6225" y="8590"/>
                    <a:pt x="6269" y="8513"/>
                    <a:pt x="6346" y="8447"/>
                  </a:cubicBezTo>
                  <a:close/>
                  <a:moveTo>
                    <a:pt x="11140" y="4191"/>
                  </a:moveTo>
                  <a:lnTo>
                    <a:pt x="11140" y="4191"/>
                  </a:lnTo>
                  <a:cubicBezTo>
                    <a:pt x="11206" y="4235"/>
                    <a:pt x="11261" y="4257"/>
                    <a:pt x="11316" y="4279"/>
                  </a:cubicBezTo>
                  <a:cubicBezTo>
                    <a:pt x="11943" y="4587"/>
                    <a:pt x="12570" y="4895"/>
                    <a:pt x="13208" y="5202"/>
                  </a:cubicBezTo>
                  <a:cubicBezTo>
                    <a:pt x="13461" y="5334"/>
                    <a:pt x="13725" y="5444"/>
                    <a:pt x="13989" y="5576"/>
                  </a:cubicBezTo>
                  <a:cubicBezTo>
                    <a:pt x="14011" y="5576"/>
                    <a:pt x="14022" y="5587"/>
                    <a:pt x="14033" y="5587"/>
                  </a:cubicBezTo>
                  <a:cubicBezTo>
                    <a:pt x="14187" y="5642"/>
                    <a:pt x="14242" y="5796"/>
                    <a:pt x="14143" y="5939"/>
                  </a:cubicBezTo>
                  <a:cubicBezTo>
                    <a:pt x="14044" y="6082"/>
                    <a:pt x="13967" y="6236"/>
                    <a:pt x="13901" y="6401"/>
                  </a:cubicBezTo>
                  <a:cubicBezTo>
                    <a:pt x="13516" y="7347"/>
                    <a:pt x="13032" y="8249"/>
                    <a:pt x="12537" y="9150"/>
                  </a:cubicBezTo>
                  <a:cubicBezTo>
                    <a:pt x="11976" y="10173"/>
                    <a:pt x="11426" y="11207"/>
                    <a:pt x="10909" y="12252"/>
                  </a:cubicBezTo>
                  <a:cubicBezTo>
                    <a:pt x="10524" y="13043"/>
                    <a:pt x="10195" y="13846"/>
                    <a:pt x="9887" y="14671"/>
                  </a:cubicBezTo>
                  <a:cubicBezTo>
                    <a:pt x="9865" y="14726"/>
                    <a:pt x="9843" y="14792"/>
                    <a:pt x="9810" y="14858"/>
                  </a:cubicBezTo>
                  <a:cubicBezTo>
                    <a:pt x="9810" y="14869"/>
                    <a:pt x="9799" y="14869"/>
                    <a:pt x="9788" y="14891"/>
                  </a:cubicBezTo>
                  <a:cubicBezTo>
                    <a:pt x="9766" y="14891"/>
                    <a:pt x="9733" y="14891"/>
                    <a:pt x="9711" y="14880"/>
                  </a:cubicBezTo>
                  <a:cubicBezTo>
                    <a:pt x="9645" y="14847"/>
                    <a:pt x="9579" y="14803"/>
                    <a:pt x="9513" y="14770"/>
                  </a:cubicBezTo>
                  <a:cubicBezTo>
                    <a:pt x="9304" y="14649"/>
                    <a:pt x="9095" y="14517"/>
                    <a:pt x="8886" y="14407"/>
                  </a:cubicBezTo>
                  <a:cubicBezTo>
                    <a:pt x="7621" y="13747"/>
                    <a:pt x="6390" y="13032"/>
                    <a:pt x="5158" y="12318"/>
                  </a:cubicBezTo>
                  <a:cubicBezTo>
                    <a:pt x="4729" y="12065"/>
                    <a:pt x="4311" y="11812"/>
                    <a:pt x="3882" y="11559"/>
                  </a:cubicBezTo>
                  <a:cubicBezTo>
                    <a:pt x="3739" y="11482"/>
                    <a:pt x="3618" y="11372"/>
                    <a:pt x="3530" y="11218"/>
                  </a:cubicBezTo>
                  <a:cubicBezTo>
                    <a:pt x="3365" y="10954"/>
                    <a:pt x="3211" y="10679"/>
                    <a:pt x="3101" y="10382"/>
                  </a:cubicBezTo>
                  <a:cubicBezTo>
                    <a:pt x="2881" y="9810"/>
                    <a:pt x="2815" y="9227"/>
                    <a:pt x="2936" y="8634"/>
                  </a:cubicBezTo>
                  <a:cubicBezTo>
                    <a:pt x="3090" y="7930"/>
                    <a:pt x="3453" y="7358"/>
                    <a:pt x="4047" y="6951"/>
                  </a:cubicBezTo>
                  <a:cubicBezTo>
                    <a:pt x="4521" y="6627"/>
                    <a:pt x="5029" y="6470"/>
                    <a:pt x="5572" y="6470"/>
                  </a:cubicBezTo>
                  <a:cubicBezTo>
                    <a:pt x="5711" y="6470"/>
                    <a:pt x="5851" y="6480"/>
                    <a:pt x="5994" y="6500"/>
                  </a:cubicBezTo>
                  <a:cubicBezTo>
                    <a:pt x="6335" y="6555"/>
                    <a:pt x="6653" y="6654"/>
                    <a:pt x="6961" y="6808"/>
                  </a:cubicBezTo>
                  <a:cubicBezTo>
                    <a:pt x="6972" y="6808"/>
                    <a:pt x="6983" y="6819"/>
                    <a:pt x="7005" y="6841"/>
                  </a:cubicBezTo>
                  <a:cubicBezTo>
                    <a:pt x="7005" y="6951"/>
                    <a:pt x="7005" y="7061"/>
                    <a:pt x="6994" y="7171"/>
                  </a:cubicBezTo>
                  <a:cubicBezTo>
                    <a:pt x="6983" y="7204"/>
                    <a:pt x="6961" y="7237"/>
                    <a:pt x="6939" y="7270"/>
                  </a:cubicBezTo>
                  <a:cubicBezTo>
                    <a:pt x="6818" y="7457"/>
                    <a:pt x="6697" y="7644"/>
                    <a:pt x="6599" y="7842"/>
                  </a:cubicBezTo>
                  <a:cubicBezTo>
                    <a:pt x="6566" y="7897"/>
                    <a:pt x="6533" y="7952"/>
                    <a:pt x="6489" y="7996"/>
                  </a:cubicBezTo>
                  <a:cubicBezTo>
                    <a:pt x="6071" y="8568"/>
                    <a:pt x="5785" y="9205"/>
                    <a:pt x="5675" y="9909"/>
                  </a:cubicBezTo>
                  <a:cubicBezTo>
                    <a:pt x="5598" y="10371"/>
                    <a:pt x="5609" y="10822"/>
                    <a:pt x="5752" y="11273"/>
                  </a:cubicBezTo>
                  <a:cubicBezTo>
                    <a:pt x="5840" y="11548"/>
                    <a:pt x="5972" y="11801"/>
                    <a:pt x="6181" y="12010"/>
                  </a:cubicBezTo>
                  <a:cubicBezTo>
                    <a:pt x="6467" y="12315"/>
                    <a:pt x="6822" y="12454"/>
                    <a:pt x="7171" y="12454"/>
                  </a:cubicBezTo>
                  <a:cubicBezTo>
                    <a:pt x="7426" y="12454"/>
                    <a:pt x="7678" y="12380"/>
                    <a:pt x="7896" y="12241"/>
                  </a:cubicBezTo>
                  <a:cubicBezTo>
                    <a:pt x="7962" y="12197"/>
                    <a:pt x="8028" y="12142"/>
                    <a:pt x="8105" y="12109"/>
                  </a:cubicBezTo>
                  <a:cubicBezTo>
                    <a:pt x="8134" y="12101"/>
                    <a:pt x="8162" y="12098"/>
                    <a:pt x="8190" y="12098"/>
                  </a:cubicBezTo>
                  <a:cubicBezTo>
                    <a:pt x="8222" y="12098"/>
                    <a:pt x="8253" y="12101"/>
                    <a:pt x="8284" y="12101"/>
                  </a:cubicBezTo>
                  <a:cubicBezTo>
                    <a:pt x="8301" y="12101"/>
                    <a:pt x="8319" y="12100"/>
                    <a:pt x="8336" y="12098"/>
                  </a:cubicBezTo>
                  <a:cubicBezTo>
                    <a:pt x="8688" y="12065"/>
                    <a:pt x="9007" y="11955"/>
                    <a:pt x="9304" y="11757"/>
                  </a:cubicBezTo>
                  <a:cubicBezTo>
                    <a:pt x="10041" y="11273"/>
                    <a:pt x="10513" y="10602"/>
                    <a:pt x="10755" y="9766"/>
                  </a:cubicBezTo>
                  <a:cubicBezTo>
                    <a:pt x="10788" y="9645"/>
                    <a:pt x="10854" y="9557"/>
                    <a:pt x="10931" y="9469"/>
                  </a:cubicBezTo>
                  <a:cubicBezTo>
                    <a:pt x="11437" y="8908"/>
                    <a:pt x="11712" y="8249"/>
                    <a:pt x="11668" y="7479"/>
                  </a:cubicBezTo>
                  <a:cubicBezTo>
                    <a:pt x="11646" y="7094"/>
                    <a:pt x="11514" y="6742"/>
                    <a:pt x="11283" y="6434"/>
                  </a:cubicBezTo>
                  <a:cubicBezTo>
                    <a:pt x="11217" y="6357"/>
                    <a:pt x="11140" y="6291"/>
                    <a:pt x="11074" y="6214"/>
                  </a:cubicBezTo>
                  <a:cubicBezTo>
                    <a:pt x="11042" y="6172"/>
                    <a:pt x="11000" y="6139"/>
                    <a:pt x="10958" y="6098"/>
                  </a:cubicBezTo>
                  <a:lnTo>
                    <a:pt x="10958" y="6098"/>
                  </a:lnTo>
                  <a:cubicBezTo>
                    <a:pt x="11022" y="6002"/>
                    <a:pt x="11086" y="5927"/>
                    <a:pt x="11129" y="5851"/>
                  </a:cubicBezTo>
                  <a:cubicBezTo>
                    <a:pt x="11283" y="5631"/>
                    <a:pt x="11371" y="5378"/>
                    <a:pt x="11393" y="5114"/>
                  </a:cubicBezTo>
                  <a:cubicBezTo>
                    <a:pt x="11415" y="4829"/>
                    <a:pt x="11360" y="4565"/>
                    <a:pt x="11206" y="4323"/>
                  </a:cubicBezTo>
                  <a:cubicBezTo>
                    <a:pt x="11184" y="4290"/>
                    <a:pt x="11162" y="4257"/>
                    <a:pt x="11140" y="4191"/>
                  </a:cubicBezTo>
                  <a:close/>
                  <a:moveTo>
                    <a:pt x="5323" y="1"/>
                  </a:moveTo>
                  <a:cubicBezTo>
                    <a:pt x="5213" y="122"/>
                    <a:pt x="5125" y="254"/>
                    <a:pt x="5059" y="408"/>
                  </a:cubicBezTo>
                  <a:cubicBezTo>
                    <a:pt x="4938" y="617"/>
                    <a:pt x="4828" y="837"/>
                    <a:pt x="4718" y="1057"/>
                  </a:cubicBezTo>
                  <a:cubicBezTo>
                    <a:pt x="4245" y="1958"/>
                    <a:pt x="3816" y="2893"/>
                    <a:pt x="3442" y="3850"/>
                  </a:cubicBezTo>
                  <a:cubicBezTo>
                    <a:pt x="3255" y="4323"/>
                    <a:pt x="3046" y="4774"/>
                    <a:pt x="2815" y="5224"/>
                  </a:cubicBezTo>
                  <a:cubicBezTo>
                    <a:pt x="2662" y="5532"/>
                    <a:pt x="2497" y="5829"/>
                    <a:pt x="2343" y="6137"/>
                  </a:cubicBezTo>
                  <a:cubicBezTo>
                    <a:pt x="2013" y="6797"/>
                    <a:pt x="1694" y="7457"/>
                    <a:pt x="1364" y="8106"/>
                  </a:cubicBezTo>
                  <a:cubicBezTo>
                    <a:pt x="1111" y="8612"/>
                    <a:pt x="858" y="9117"/>
                    <a:pt x="638" y="9645"/>
                  </a:cubicBezTo>
                  <a:cubicBezTo>
                    <a:pt x="528" y="9909"/>
                    <a:pt x="418" y="10184"/>
                    <a:pt x="297" y="10448"/>
                  </a:cubicBezTo>
                  <a:cubicBezTo>
                    <a:pt x="231" y="10613"/>
                    <a:pt x="143" y="10778"/>
                    <a:pt x="44" y="10932"/>
                  </a:cubicBezTo>
                  <a:cubicBezTo>
                    <a:pt x="33" y="10954"/>
                    <a:pt x="22" y="10987"/>
                    <a:pt x="0" y="11020"/>
                  </a:cubicBezTo>
                  <a:cubicBezTo>
                    <a:pt x="231" y="11174"/>
                    <a:pt x="451" y="11339"/>
                    <a:pt x="682" y="11482"/>
                  </a:cubicBezTo>
                  <a:cubicBezTo>
                    <a:pt x="1133" y="11768"/>
                    <a:pt x="1595" y="12054"/>
                    <a:pt x="2057" y="12340"/>
                  </a:cubicBezTo>
                  <a:cubicBezTo>
                    <a:pt x="2739" y="12757"/>
                    <a:pt x="3420" y="13164"/>
                    <a:pt x="4102" y="13593"/>
                  </a:cubicBezTo>
                  <a:cubicBezTo>
                    <a:pt x="4740" y="13989"/>
                    <a:pt x="5389" y="14374"/>
                    <a:pt x="6060" y="14715"/>
                  </a:cubicBezTo>
                  <a:cubicBezTo>
                    <a:pt x="6653" y="15023"/>
                    <a:pt x="7258" y="15320"/>
                    <a:pt x="7885" y="15562"/>
                  </a:cubicBezTo>
                  <a:cubicBezTo>
                    <a:pt x="8138" y="15672"/>
                    <a:pt x="8391" y="15793"/>
                    <a:pt x="8655" y="15903"/>
                  </a:cubicBezTo>
                  <a:cubicBezTo>
                    <a:pt x="8831" y="15991"/>
                    <a:pt x="9018" y="16068"/>
                    <a:pt x="9205" y="16156"/>
                  </a:cubicBezTo>
                  <a:cubicBezTo>
                    <a:pt x="9458" y="16255"/>
                    <a:pt x="9700" y="16354"/>
                    <a:pt x="9920" y="16496"/>
                  </a:cubicBezTo>
                  <a:cubicBezTo>
                    <a:pt x="9942" y="16507"/>
                    <a:pt x="9964" y="16518"/>
                    <a:pt x="9997" y="16529"/>
                  </a:cubicBezTo>
                  <a:cubicBezTo>
                    <a:pt x="10074" y="16386"/>
                    <a:pt x="10140" y="16255"/>
                    <a:pt x="10206" y="16123"/>
                  </a:cubicBezTo>
                  <a:cubicBezTo>
                    <a:pt x="10678" y="15199"/>
                    <a:pt x="11151" y="14286"/>
                    <a:pt x="11668" y="13384"/>
                  </a:cubicBezTo>
                  <a:cubicBezTo>
                    <a:pt x="12339" y="12219"/>
                    <a:pt x="12988" y="11042"/>
                    <a:pt x="13626" y="9854"/>
                  </a:cubicBezTo>
                  <a:cubicBezTo>
                    <a:pt x="14033" y="9084"/>
                    <a:pt x="14439" y="8304"/>
                    <a:pt x="14780" y="7501"/>
                  </a:cubicBezTo>
                  <a:cubicBezTo>
                    <a:pt x="15077" y="6830"/>
                    <a:pt x="15418" y="6181"/>
                    <a:pt x="15814" y="5565"/>
                  </a:cubicBezTo>
                  <a:cubicBezTo>
                    <a:pt x="15847" y="5510"/>
                    <a:pt x="15869" y="5466"/>
                    <a:pt x="15891" y="5411"/>
                  </a:cubicBezTo>
                  <a:cubicBezTo>
                    <a:pt x="15913" y="5378"/>
                    <a:pt x="15924" y="5334"/>
                    <a:pt x="15946" y="5279"/>
                  </a:cubicBezTo>
                  <a:lnTo>
                    <a:pt x="15946" y="5268"/>
                  </a:lnTo>
                  <a:cubicBezTo>
                    <a:pt x="15803" y="5202"/>
                    <a:pt x="15682" y="5147"/>
                    <a:pt x="15561" y="5081"/>
                  </a:cubicBezTo>
                  <a:cubicBezTo>
                    <a:pt x="14912" y="4774"/>
                    <a:pt x="14253" y="4466"/>
                    <a:pt x="13604" y="4169"/>
                  </a:cubicBezTo>
                  <a:cubicBezTo>
                    <a:pt x="12383" y="3597"/>
                    <a:pt x="11151" y="3025"/>
                    <a:pt x="9953" y="2409"/>
                  </a:cubicBezTo>
                  <a:cubicBezTo>
                    <a:pt x="8908" y="1870"/>
                    <a:pt x="7863" y="1331"/>
                    <a:pt x="6829" y="793"/>
                  </a:cubicBezTo>
                  <a:cubicBezTo>
                    <a:pt x="6368" y="551"/>
                    <a:pt x="5906" y="331"/>
                    <a:pt x="5466" y="56"/>
                  </a:cubicBezTo>
                  <a:cubicBezTo>
                    <a:pt x="5422" y="34"/>
                    <a:pt x="5378" y="23"/>
                    <a:pt x="5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7"/>
            <p:cNvGrpSpPr/>
            <p:nvPr/>
          </p:nvGrpSpPr>
          <p:grpSpPr>
            <a:xfrm>
              <a:off x="505837" y="4181192"/>
              <a:ext cx="993529" cy="1054820"/>
              <a:chOff x="505837" y="4181192"/>
              <a:chExt cx="993529" cy="1054820"/>
            </a:xfrm>
          </p:grpSpPr>
          <p:sp>
            <p:nvSpPr>
              <p:cNvPr id="2208" name="Google Shape;2208;p47"/>
              <p:cNvSpPr/>
              <p:nvPr/>
            </p:nvSpPr>
            <p:spPr>
              <a:xfrm>
                <a:off x="1029656" y="4835008"/>
                <a:ext cx="188946" cy="17559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9" name="Google Shape;2209;p47"/>
              <p:cNvGrpSpPr/>
              <p:nvPr/>
            </p:nvGrpSpPr>
            <p:grpSpPr>
              <a:xfrm>
                <a:off x="505837" y="4181192"/>
                <a:ext cx="993529" cy="1054820"/>
                <a:chOff x="5454111" y="3954556"/>
                <a:chExt cx="865745" cy="919153"/>
              </a:xfrm>
            </p:grpSpPr>
            <p:sp>
              <p:nvSpPr>
                <p:cNvPr id="2210" name="Google Shape;2210;p47"/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47"/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47"/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47"/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47"/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47"/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47"/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47"/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47"/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47"/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47"/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47"/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47"/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47"/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24" name="Google Shape;2224;p47"/>
            <p:cNvSpPr/>
            <p:nvPr/>
          </p:nvSpPr>
          <p:spPr>
            <a:xfrm>
              <a:off x="-301244" y="3561339"/>
              <a:ext cx="1229634" cy="1246265"/>
            </a:xfrm>
            <a:custGeom>
              <a:avLst/>
              <a:gdLst/>
              <a:ahLst/>
              <a:cxnLst/>
              <a:rect l="l" t="t" r="r" b="b"/>
              <a:pathLst>
                <a:path w="15749" h="15962" extrusionOk="0">
                  <a:moveTo>
                    <a:pt x="11075" y="104"/>
                  </a:moveTo>
                  <a:cubicBezTo>
                    <a:pt x="11097" y="126"/>
                    <a:pt x="11119" y="159"/>
                    <a:pt x="11141" y="191"/>
                  </a:cubicBezTo>
                  <a:cubicBezTo>
                    <a:pt x="11163" y="246"/>
                    <a:pt x="11185" y="312"/>
                    <a:pt x="11207" y="378"/>
                  </a:cubicBezTo>
                  <a:cubicBezTo>
                    <a:pt x="11416" y="1093"/>
                    <a:pt x="11690" y="1786"/>
                    <a:pt x="12009" y="2457"/>
                  </a:cubicBezTo>
                  <a:cubicBezTo>
                    <a:pt x="12350" y="3183"/>
                    <a:pt x="12647" y="3931"/>
                    <a:pt x="12933" y="4678"/>
                  </a:cubicBezTo>
                  <a:cubicBezTo>
                    <a:pt x="13450" y="6042"/>
                    <a:pt x="13945" y="7417"/>
                    <a:pt x="14429" y="8791"/>
                  </a:cubicBezTo>
                  <a:cubicBezTo>
                    <a:pt x="14759" y="9748"/>
                    <a:pt x="15133" y="10683"/>
                    <a:pt x="15506" y="11617"/>
                  </a:cubicBezTo>
                  <a:cubicBezTo>
                    <a:pt x="15550" y="11727"/>
                    <a:pt x="15594" y="11837"/>
                    <a:pt x="15638" y="11958"/>
                  </a:cubicBezTo>
                  <a:cubicBezTo>
                    <a:pt x="15616" y="11969"/>
                    <a:pt x="15594" y="11991"/>
                    <a:pt x="15572" y="12002"/>
                  </a:cubicBezTo>
                  <a:cubicBezTo>
                    <a:pt x="15309" y="12068"/>
                    <a:pt x="15056" y="12200"/>
                    <a:pt x="14814" y="12321"/>
                  </a:cubicBezTo>
                  <a:cubicBezTo>
                    <a:pt x="14682" y="12387"/>
                    <a:pt x="14550" y="12453"/>
                    <a:pt x="14407" y="12519"/>
                  </a:cubicBezTo>
                  <a:cubicBezTo>
                    <a:pt x="14022" y="12673"/>
                    <a:pt x="13648" y="12860"/>
                    <a:pt x="13274" y="13047"/>
                  </a:cubicBezTo>
                  <a:cubicBezTo>
                    <a:pt x="12746" y="13311"/>
                    <a:pt x="12196" y="13531"/>
                    <a:pt x="11646" y="13751"/>
                  </a:cubicBezTo>
                  <a:cubicBezTo>
                    <a:pt x="10921" y="14048"/>
                    <a:pt x="10184" y="14290"/>
                    <a:pt x="9436" y="14510"/>
                  </a:cubicBezTo>
                  <a:cubicBezTo>
                    <a:pt x="8699" y="14730"/>
                    <a:pt x="7973" y="14972"/>
                    <a:pt x="7237" y="15192"/>
                  </a:cubicBezTo>
                  <a:cubicBezTo>
                    <a:pt x="6742" y="15346"/>
                    <a:pt x="6247" y="15499"/>
                    <a:pt x="5741" y="15653"/>
                  </a:cubicBezTo>
                  <a:cubicBezTo>
                    <a:pt x="5477" y="15730"/>
                    <a:pt x="5202" y="15796"/>
                    <a:pt x="4927" y="15862"/>
                  </a:cubicBezTo>
                  <a:cubicBezTo>
                    <a:pt x="4905" y="15840"/>
                    <a:pt x="4883" y="15807"/>
                    <a:pt x="4883" y="15785"/>
                  </a:cubicBezTo>
                  <a:cubicBezTo>
                    <a:pt x="4828" y="15598"/>
                    <a:pt x="4751" y="15422"/>
                    <a:pt x="4674" y="15247"/>
                  </a:cubicBezTo>
                  <a:cubicBezTo>
                    <a:pt x="4454" y="14807"/>
                    <a:pt x="4234" y="14356"/>
                    <a:pt x="4036" y="13905"/>
                  </a:cubicBezTo>
                  <a:cubicBezTo>
                    <a:pt x="3762" y="13267"/>
                    <a:pt x="3498" y="12629"/>
                    <a:pt x="3234" y="11980"/>
                  </a:cubicBezTo>
                  <a:cubicBezTo>
                    <a:pt x="3135" y="11760"/>
                    <a:pt x="3036" y="11530"/>
                    <a:pt x="2948" y="11310"/>
                  </a:cubicBezTo>
                  <a:cubicBezTo>
                    <a:pt x="2772" y="10870"/>
                    <a:pt x="2607" y="10430"/>
                    <a:pt x="2431" y="10001"/>
                  </a:cubicBezTo>
                  <a:cubicBezTo>
                    <a:pt x="2233" y="9506"/>
                    <a:pt x="2024" y="9033"/>
                    <a:pt x="1782" y="8560"/>
                  </a:cubicBezTo>
                  <a:cubicBezTo>
                    <a:pt x="1309" y="7659"/>
                    <a:pt x="891" y="6724"/>
                    <a:pt x="517" y="5767"/>
                  </a:cubicBezTo>
                  <a:cubicBezTo>
                    <a:pt x="429" y="5536"/>
                    <a:pt x="330" y="5305"/>
                    <a:pt x="242" y="5074"/>
                  </a:cubicBezTo>
                  <a:cubicBezTo>
                    <a:pt x="187" y="4931"/>
                    <a:pt x="132" y="4777"/>
                    <a:pt x="121" y="4612"/>
                  </a:cubicBezTo>
                  <a:lnTo>
                    <a:pt x="110" y="4612"/>
                  </a:lnTo>
                  <a:cubicBezTo>
                    <a:pt x="165" y="4579"/>
                    <a:pt x="209" y="4557"/>
                    <a:pt x="253" y="4546"/>
                  </a:cubicBezTo>
                  <a:cubicBezTo>
                    <a:pt x="627" y="4425"/>
                    <a:pt x="990" y="4282"/>
                    <a:pt x="1364" y="4139"/>
                  </a:cubicBezTo>
                  <a:cubicBezTo>
                    <a:pt x="2607" y="3645"/>
                    <a:pt x="3850" y="3150"/>
                    <a:pt x="5103" y="2655"/>
                  </a:cubicBezTo>
                  <a:cubicBezTo>
                    <a:pt x="6258" y="2193"/>
                    <a:pt x="7402" y="1687"/>
                    <a:pt x="8534" y="1192"/>
                  </a:cubicBezTo>
                  <a:cubicBezTo>
                    <a:pt x="9304" y="851"/>
                    <a:pt x="10063" y="521"/>
                    <a:pt x="10822" y="180"/>
                  </a:cubicBezTo>
                  <a:cubicBezTo>
                    <a:pt x="10899" y="148"/>
                    <a:pt x="10976" y="104"/>
                    <a:pt x="11075" y="104"/>
                  </a:cubicBezTo>
                  <a:close/>
                  <a:moveTo>
                    <a:pt x="11069" y="1"/>
                  </a:moveTo>
                  <a:cubicBezTo>
                    <a:pt x="11047" y="1"/>
                    <a:pt x="11023" y="6"/>
                    <a:pt x="10998" y="16"/>
                  </a:cubicBezTo>
                  <a:cubicBezTo>
                    <a:pt x="10910" y="49"/>
                    <a:pt x="10811" y="93"/>
                    <a:pt x="10723" y="126"/>
                  </a:cubicBezTo>
                  <a:cubicBezTo>
                    <a:pt x="10063" y="422"/>
                    <a:pt x="9392" y="708"/>
                    <a:pt x="8721" y="1005"/>
                  </a:cubicBezTo>
                  <a:cubicBezTo>
                    <a:pt x="7479" y="1555"/>
                    <a:pt x="6225" y="2116"/>
                    <a:pt x="4960" y="2622"/>
                  </a:cubicBezTo>
                  <a:cubicBezTo>
                    <a:pt x="4146" y="2941"/>
                    <a:pt x="3333" y="3260"/>
                    <a:pt x="2519" y="3579"/>
                  </a:cubicBezTo>
                  <a:cubicBezTo>
                    <a:pt x="1848" y="3843"/>
                    <a:pt x="1166" y="4106"/>
                    <a:pt x="484" y="4370"/>
                  </a:cubicBezTo>
                  <a:cubicBezTo>
                    <a:pt x="352" y="4414"/>
                    <a:pt x="220" y="4469"/>
                    <a:pt x="77" y="4480"/>
                  </a:cubicBezTo>
                  <a:cubicBezTo>
                    <a:pt x="22" y="4480"/>
                    <a:pt x="1" y="4513"/>
                    <a:pt x="12" y="4579"/>
                  </a:cubicBezTo>
                  <a:cubicBezTo>
                    <a:pt x="12" y="4601"/>
                    <a:pt x="12" y="4623"/>
                    <a:pt x="22" y="4656"/>
                  </a:cubicBezTo>
                  <a:cubicBezTo>
                    <a:pt x="55" y="4832"/>
                    <a:pt x="110" y="5008"/>
                    <a:pt x="176" y="5173"/>
                  </a:cubicBezTo>
                  <a:cubicBezTo>
                    <a:pt x="308" y="5492"/>
                    <a:pt x="440" y="5811"/>
                    <a:pt x="561" y="6130"/>
                  </a:cubicBezTo>
                  <a:cubicBezTo>
                    <a:pt x="869" y="6911"/>
                    <a:pt x="1221" y="7681"/>
                    <a:pt x="1606" y="8428"/>
                  </a:cubicBezTo>
                  <a:cubicBezTo>
                    <a:pt x="1826" y="8857"/>
                    <a:pt x="2035" y="9308"/>
                    <a:pt x="2222" y="9759"/>
                  </a:cubicBezTo>
                  <a:cubicBezTo>
                    <a:pt x="2387" y="10144"/>
                    <a:pt x="2530" y="10529"/>
                    <a:pt x="2684" y="10914"/>
                  </a:cubicBezTo>
                  <a:cubicBezTo>
                    <a:pt x="3036" y="11771"/>
                    <a:pt x="3388" y="12618"/>
                    <a:pt x="3740" y="13465"/>
                  </a:cubicBezTo>
                  <a:cubicBezTo>
                    <a:pt x="3926" y="13905"/>
                    <a:pt x="4124" y="14345"/>
                    <a:pt x="4333" y="14774"/>
                  </a:cubicBezTo>
                  <a:cubicBezTo>
                    <a:pt x="4421" y="14950"/>
                    <a:pt x="4509" y="15137"/>
                    <a:pt x="4597" y="15313"/>
                  </a:cubicBezTo>
                  <a:cubicBezTo>
                    <a:pt x="4674" y="15477"/>
                    <a:pt x="4740" y="15653"/>
                    <a:pt x="4795" y="15829"/>
                  </a:cubicBezTo>
                  <a:cubicBezTo>
                    <a:pt x="4795" y="15862"/>
                    <a:pt x="4806" y="15895"/>
                    <a:pt x="4817" y="15917"/>
                  </a:cubicBezTo>
                  <a:cubicBezTo>
                    <a:pt x="4839" y="15939"/>
                    <a:pt x="4861" y="15950"/>
                    <a:pt x="4883" y="15961"/>
                  </a:cubicBezTo>
                  <a:lnTo>
                    <a:pt x="4938" y="15961"/>
                  </a:lnTo>
                  <a:cubicBezTo>
                    <a:pt x="5191" y="15895"/>
                    <a:pt x="5455" y="15840"/>
                    <a:pt x="5708" y="15763"/>
                  </a:cubicBezTo>
                  <a:cubicBezTo>
                    <a:pt x="6225" y="15609"/>
                    <a:pt x="6731" y="15455"/>
                    <a:pt x="7248" y="15291"/>
                  </a:cubicBezTo>
                  <a:cubicBezTo>
                    <a:pt x="8017" y="15060"/>
                    <a:pt x="8776" y="14807"/>
                    <a:pt x="9546" y="14576"/>
                  </a:cubicBezTo>
                  <a:cubicBezTo>
                    <a:pt x="10294" y="14356"/>
                    <a:pt x="11031" y="14103"/>
                    <a:pt x="11756" y="13817"/>
                  </a:cubicBezTo>
                  <a:cubicBezTo>
                    <a:pt x="12372" y="13575"/>
                    <a:pt x="12966" y="13322"/>
                    <a:pt x="13549" y="13014"/>
                  </a:cubicBezTo>
                  <a:cubicBezTo>
                    <a:pt x="13835" y="12871"/>
                    <a:pt x="14121" y="12761"/>
                    <a:pt x="14396" y="12629"/>
                  </a:cubicBezTo>
                  <a:cubicBezTo>
                    <a:pt x="14550" y="12552"/>
                    <a:pt x="14693" y="12486"/>
                    <a:pt x="14836" y="12420"/>
                  </a:cubicBezTo>
                  <a:cubicBezTo>
                    <a:pt x="15089" y="12299"/>
                    <a:pt x="15331" y="12167"/>
                    <a:pt x="15594" y="12090"/>
                  </a:cubicBezTo>
                  <a:cubicBezTo>
                    <a:pt x="15627" y="12079"/>
                    <a:pt x="15649" y="12068"/>
                    <a:pt x="15682" y="12057"/>
                  </a:cubicBezTo>
                  <a:cubicBezTo>
                    <a:pt x="15726" y="12024"/>
                    <a:pt x="15748" y="11980"/>
                    <a:pt x="15726" y="11936"/>
                  </a:cubicBezTo>
                  <a:cubicBezTo>
                    <a:pt x="15726" y="11903"/>
                    <a:pt x="15704" y="11881"/>
                    <a:pt x="15693" y="11848"/>
                  </a:cubicBezTo>
                  <a:cubicBezTo>
                    <a:pt x="15638" y="11683"/>
                    <a:pt x="15572" y="11519"/>
                    <a:pt x="15506" y="11354"/>
                  </a:cubicBezTo>
                  <a:cubicBezTo>
                    <a:pt x="15155" y="10463"/>
                    <a:pt x="14803" y="9572"/>
                    <a:pt x="14484" y="8670"/>
                  </a:cubicBezTo>
                  <a:cubicBezTo>
                    <a:pt x="14022" y="7329"/>
                    <a:pt x="13538" y="5987"/>
                    <a:pt x="13021" y="4656"/>
                  </a:cubicBezTo>
                  <a:cubicBezTo>
                    <a:pt x="12713" y="3832"/>
                    <a:pt x="12383" y="3018"/>
                    <a:pt x="11998" y="2215"/>
                  </a:cubicBezTo>
                  <a:cubicBezTo>
                    <a:pt x="11888" y="1962"/>
                    <a:pt x="11778" y="1709"/>
                    <a:pt x="11679" y="1456"/>
                  </a:cubicBezTo>
                  <a:cubicBezTo>
                    <a:pt x="11537" y="1093"/>
                    <a:pt x="11405" y="730"/>
                    <a:pt x="11295" y="367"/>
                  </a:cubicBezTo>
                  <a:cubicBezTo>
                    <a:pt x="11273" y="268"/>
                    <a:pt x="11240" y="180"/>
                    <a:pt x="11196" y="93"/>
                  </a:cubicBezTo>
                  <a:cubicBezTo>
                    <a:pt x="11164" y="30"/>
                    <a:pt x="11122" y="1"/>
                    <a:pt x="1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-291797" y="3569381"/>
              <a:ext cx="1211598" cy="1230493"/>
            </a:xfrm>
            <a:custGeom>
              <a:avLst/>
              <a:gdLst/>
              <a:ahLst/>
              <a:cxnLst/>
              <a:rect l="l" t="t" r="r" b="b"/>
              <a:pathLst>
                <a:path w="15518" h="15760" extrusionOk="0">
                  <a:moveTo>
                    <a:pt x="10151" y="1870"/>
                  </a:moveTo>
                  <a:cubicBezTo>
                    <a:pt x="10162" y="1903"/>
                    <a:pt x="10184" y="1936"/>
                    <a:pt x="10195" y="1958"/>
                  </a:cubicBezTo>
                  <a:cubicBezTo>
                    <a:pt x="10283" y="2134"/>
                    <a:pt x="10360" y="2310"/>
                    <a:pt x="10448" y="2497"/>
                  </a:cubicBezTo>
                  <a:cubicBezTo>
                    <a:pt x="10492" y="2585"/>
                    <a:pt x="10547" y="2684"/>
                    <a:pt x="10591" y="2794"/>
                  </a:cubicBezTo>
                  <a:cubicBezTo>
                    <a:pt x="11108" y="4047"/>
                    <a:pt x="11547" y="5323"/>
                    <a:pt x="12053" y="6588"/>
                  </a:cubicBezTo>
                  <a:cubicBezTo>
                    <a:pt x="12284" y="7149"/>
                    <a:pt x="12493" y="7731"/>
                    <a:pt x="12713" y="8303"/>
                  </a:cubicBezTo>
                  <a:cubicBezTo>
                    <a:pt x="12856" y="8699"/>
                    <a:pt x="13021" y="9084"/>
                    <a:pt x="13208" y="9469"/>
                  </a:cubicBezTo>
                  <a:cubicBezTo>
                    <a:pt x="13395" y="9854"/>
                    <a:pt x="13582" y="10261"/>
                    <a:pt x="13736" y="10668"/>
                  </a:cubicBezTo>
                  <a:cubicBezTo>
                    <a:pt x="13758" y="10723"/>
                    <a:pt x="13769" y="10778"/>
                    <a:pt x="13802" y="10844"/>
                  </a:cubicBezTo>
                  <a:cubicBezTo>
                    <a:pt x="13142" y="11141"/>
                    <a:pt x="12504" y="11427"/>
                    <a:pt x="11866" y="11712"/>
                  </a:cubicBezTo>
                  <a:cubicBezTo>
                    <a:pt x="11811" y="11690"/>
                    <a:pt x="11822" y="11635"/>
                    <a:pt x="11822" y="11602"/>
                  </a:cubicBezTo>
                  <a:cubicBezTo>
                    <a:pt x="11778" y="11218"/>
                    <a:pt x="11745" y="10844"/>
                    <a:pt x="11745" y="10459"/>
                  </a:cubicBezTo>
                  <a:cubicBezTo>
                    <a:pt x="11745" y="9975"/>
                    <a:pt x="11756" y="9491"/>
                    <a:pt x="11756" y="8996"/>
                  </a:cubicBezTo>
                  <a:cubicBezTo>
                    <a:pt x="11756" y="8875"/>
                    <a:pt x="11756" y="8754"/>
                    <a:pt x="11745" y="8633"/>
                  </a:cubicBezTo>
                  <a:cubicBezTo>
                    <a:pt x="11745" y="8556"/>
                    <a:pt x="11734" y="8468"/>
                    <a:pt x="11712" y="8391"/>
                  </a:cubicBezTo>
                  <a:cubicBezTo>
                    <a:pt x="11701" y="8336"/>
                    <a:pt x="11690" y="8292"/>
                    <a:pt x="11668" y="8248"/>
                  </a:cubicBezTo>
                  <a:cubicBezTo>
                    <a:pt x="11626" y="8164"/>
                    <a:pt x="11570" y="8124"/>
                    <a:pt x="11504" y="8124"/>
                  </a:cubicBezTo>
                  <a:cubicBezTo>
                    <a:pt x="11467" y="8124"/>
                    <a:pt x="11426" y="8137"/>
                    <a:pt x="11383" y="8160"/>
                  </a:cubicBezTo>
                  <a:cubicBezTo>
                    <a:pt x="11328" y="8193"/>
                    <a:pt x="11273" y="8237"/>
                    <a:pt x="11229" y="8281"/>
                  </a:cubicBezTo>
                  <a:cubicBezTo>
                    <a:pt x="11152" y="8380"/>
                    <a:pt x="11064" y="8479"/>
                    <a:pt x="11009" y="8589"/>
                  </a:cubicBezTo>
                  <a:cubicBezTo>
                    <a:pt x="10877" y="8831"/>
                    <a:pt x="10745" y="9073"/>
                    <a:pt x="10635" y="9315"/>
                  </a:cubicBezTo>
                  <a:cubicBezTo>
                    <a:pt x="10492" y="9601"/>
                    <a:pt x="10360" y="9898"/>
                    <a:pt x="10217" y="10184"/>
                  </a:cubicBezTo>
                  <a:cubicBezTo>
                    <a:pt x="10118" y="10382"/>
                    <a:pt x="10019" y="10580"/>
                    <a:pt x="9920" y="10767"/>
                  </a:cubicBezTo>
                  <a:cubicBezTo>
                    <a:pt x="9854" y="10888"/>
                    <a:pt x="9766" y="10998"/>
                    <a:pt x="9689" y="11108"/>
                  </a:cubicBezTo>
                  <a:cubicBezTo>
                    <a:pt x="9645" y="11163"/>
                    <a:pt x="9590" y="11207"/>
                    <a:pt x="9524" y="11251"/>
                  </a:cubicBezTo>
                  <a:cubicBezTo>
                    <a:pt x="9489" y="11277"/>
                    <a:pt x="9456" y="11289"/>
                    <a:pt x="9426" y="11289"/>
                  </a:cubicBezTo>
                  <a:cubicBezTo>
                    <a:pt x="9379" y="11289"/>
                    <a:pt x="9337" y="11260"/>
                    <a:pt x="9304" y="11207"/>
                  </a:cubicBezTo>
                  <a:cubicBezTo>
                    <a:pt x="9271" y="11141"/>
                    <a:pt x="9238" y="11086"/>
                    <a:pt x="9227" y="11020"/>
                  </a:cubicBezTo>
                  <a:cubicBezTo>
                    <a:pt x="9194" y="10888"/>
                    <a:pt x="9172" y="10756"/>
                    <a:pt x="9161" y="10613"/>
                  </a:cubicBezTo>
                  <a:cubicBezTo>
                    <a:pt x="9139" y="10272"/>
                    <a:pt x="9161" y="9931"/>
                    <a:pt x="9205" y="9590"/>
                  </a:cubicBezTo>
                  <a:cubicBezTo>
                    <a:pt x="9381" y="8127"/>
                    <a:pt x="9777" y="6720"/>
                    <a:pt x="10294" y="5356"/>
                  </a:cubicBezTo>
                  <a:cubicBezTo>
                    <a:pt x="10349" y="5213"/>
                    <a:pt x="10404" y="5070"/>
                    <a:pt x="10448" y="4927"/>
                  </a:cubicBezTo>
                  <a:cubicBezTo>
                    <a:pt x="10470" y="4872"/>
                    <a:pt x="10481" y="4817"/>
                    <a:pt x="10481" y="4762"/>
                  </a:cubicBezTo>
                  <a:cubicBezTo>
                    <a:pt x="10481" y="4728"/>
                    <a:pt x="10447" y="4700"/>
                    <a:pt x="10417" y="4700"/>
                  </a:cubicBezTo>
                  <a:cubicBezTo>
                    <a:pt x="10408" y="4700"/>
                    <a:pt x="10400" y="4702"/>
                    <a:pt x="10393" y="4707"/>
                  </a:cubicBezTo>
                  <a:cubicBezTo>
                    <a:pt x="10360" y="4740"/>
                    <a:pt x="10316" y="4773"/>
                    <a:pt x="10294" y="4806"/>
                  </a:cubicBezTo>
                  <a:cubicBezTo>
                    <a:pt x="10206" y="4916"/>
                    <a:pt x="10129" y="5026"/>
                    <a:pt x="10052" y="5147"/>
                  </a:cubicBezTo>
                  <a:cubicBezTo>
                    <a:pt x="9887" y="5411"/>
                    <a:pt x="9755" y="5686"/>
                    <a:pt x="9623" y="5972"/>
                  </a:cubicBezTo>
                  <a:cubicBezTo>
                    <a:pt x="9315" y="6643"/>
                    <a:pt x="9073" y="7347"/>
                    <a:pt x="8853" y="8050"/>
                  </a:cubicBezTo>
                  <a:cubicBezTo>
                    <a:pt x="8644" y="8710"/>
                    <a:pt x="8457" y="9359"/>
                    <a:pt x="8259" y="10008"/>
                  </a:cubicBezTo>
                  <a:cubicBezTo>
                    <a:pt x="8149" y="10371"/>
                    <a:pt x="8028" y="10734"/>
                    <a:pt x="7874" y="11086"/>
                  </a:cubicBezTo>
                  <a:cubicBezTo>
                    <a:pt x="7819" y="11229"/>
                    <a:pt x="7753" y="11361"/>
                    <a:pt x="7687" y="11492"/>
                  </a:cubicBezTo>
                  <a:cubicBezTo>
                    <a:pt x="7643" y="11569"/>
                    <a:pt x="7589" y="11635"/>
                    <a:pt x="7534" y="11712"/>
                  </a:cubicBezTo>
                  <a:cubicBezTo>
                    <a:pt x="7501" y="11745"/>
                    <a:pt x="7457" y="11778"/>
                    <a:pt x="7413" y="11811"/>
                  </a:cubicBezTo>
                  <a:cubicBezTo>
                    <a:pt x="7380" y="11830"/>
                    <a:pt x="7348" y="11839"/>
                    <a:pt x="7316" y="11839"/>
                  </a:cubicBezTo>
                  <a:cubicBezTo>
                    <a:pt x="7271" y="11839"/>
                    <a:pt x="7226" y="11821"/>
                    <a:pt x="7182" y="11789"/>
                  </a:cubicBezTo>
                  <a:cubicBezTo>
                    <a:pt x="7116" y="11723"/>
                    <a:pt x="7072" y="11646"/>
                    <a:pt x="7050" y="11569"/>
                  </a:cubicBezTo>
                  <a:cubicBezTo>
                    <a:pt x="6984" y="11405"/>
                    <a:pt x="6962" y="11240"/>
                    <a:pt x="6940" y="11075"/>
                  </a:cubicBezTo>
                  <a:cubicBezTo>
                    <a:pt x="6896" y="10657"/>
                    <a:pt x="6918" y="10239"/>
                    <a:pt x="6951" y="9832"/>
                  </a:cubicBezTo>
                  <a:cubicBezTo>
                    <a:pt x="6995" y="9425"/>
                    <a:pt x="7039" y="9029"/>
                    <a:pt x="7094" y="8633"/>
                  </a:cubicBezTo>
                  <a:cubicBezTo>
                    <a:pt x="7182" y="8006"/>
                    <a:pt x="7314" y="7369"/>
                    <a:pt x="7457" y="6753"/>
                  </a:cubicBezTo>
                  <a:cubicBezTo>
                    <a:pt x="7600" y="6181"/>
                    <a:pt x="7753" y="5609"/>
                    <a:pt x="7896" y="5048"/>
                  </a:cubicBezTo>
                  <a:cubicBezTo>
                    <a:pt x="7918" y="4938"/>
                    <a:pt x="7940" y="4828"/>
                    <a:pt x="7962" y="4729"/>
                  </a:cubicBezTo>
                  <a:cubicBezTo>
                    <a:pt x="7973" y="4685"/>
                    <a:pt x="7962" y="4641"/>
                    <a:pt x="7951" y="4597"/>
                  </a:cubicBezTo>
                  <a:cubicBezTo>
                    <a:pt x="7951" y="4582"/>
                    <a:pt x="7924" y="4566"/>
                    <a:pt x="7900" y="4566"/>
                  </a:cubicBezTo>
                  <a:cubicBezTo>
                    <a:pt x="7890" y="4566"/>
                    <a:pt x="7881" y="4569"/>
                    <a:pt x="7874" y="4575"/>
                  </a:cubicBezTo>
                  <a:cubicBezTo>
                    <a:pt x="7841" y="4597"/>
                    <a:pt x="7808" y="4630"/>
                    <a:pt x="7786" y="4663"/>
                  </a:cubicBezTo>
                  <a:cubicBezTo>
                    <a:pt x="7731" y="4751"/>
                    <a:pt x="7676" y="4850"/>
                    <a:pt x="7621" y="4938"/>
                  </a:cubicBezTo>
                  <a:cubicBezTo>
                    <a:pt x="7435" y="5301"/>
                    <a:pt x="7292" y="5675"/>
                    <a:pt x="7160" y="6049"/>
                  </a:cubicBezTo>
                  <a:cubicBezTo>
                    <a:pt x="6863" y="6896"/>
                    <a:pt x="6632" y="7753"/>
                    <a:pt x="6445" y="8633"/>
                  </a:cubicBezTo>
                  <a:cubicBezTo>
                    <a:pt x="6280" y="9403"/>
                    <a:pt x="6159" y="10184"/>
                    <a:pt x="6038" y="10965"/>
                  </a:cubicBezTo>
                  <a:cubicBezTo>
                    <a:pt x="5939" y="11591"/>
                    <a:pt x="5840" y="12218"/>
                    <a:pt x="5697" y="12834"/>
                  </a:cubicBezTo>
                  <a:cubicBezTo>
                    <a:pt x="5631" y="13131"/>
                    <a:pt x="5554" y="13417"/>
                    <a:pt x="5444" y="13703"/>
                  </a:cubicBezTo>
                  <a:cubicBezTo>
                    <a:pt x="5411" y="13780"/>
                    <a:pt x="5378" y="13868"/>
                    <a:pt x="5345" y="13934"/>
                  </a:cubicBezTo>
                  <a:cubicBezTo>
                    <a:pt x="5338" y="13935"/>
                    <a:pt x="5331" y="13936"/>
                    <a:pt x="5325" y="13936"/>
                  </a:cubicBezTo>
                  <a:cubicBezTo>
                    <a:pt x="5290" y="13936"/>
                    <a:pt x="5289" y="13909"/>
                    <a:pt x="5279" y="13890"/>
                  </a:cubicBezTo>
                  <a:cubicBezTo>
                    <a:pt x="5213" y="13758"/>
                    <a:pt x="5147" y="13626"/>
                    <a:pt x="5092" y="13494"/>
                  </a:cubicBezTo>
                  <a:cubicBezTo>
                    <a:pt x="4905" y="13032"/>
                    <a:pt x="4729" y="12570"/>
                    <a:pt x="4542" y="12097"/>
                  </a:cubicBezTo>
                  <a:cubicBezTo>
                    <a:pt x="4509" y="12031"/>
                    <a:pt x="4487" y="11965"/>
                    <a:pt x="4465" y="11899"/>
                  </a:cubicBezTo>
                  <a:cubicBezTo>
                    <a:pt x="4135" y="11097"/>
                    <a:pt x="3816" y="10294"/>
                    <a:pt x="3487" y="9480"/>
                  </a:cubicBezTo>
                  <a:cubicBezTo>
                    <a:pt x="3278" y="8963"/>
                    <a:pt x="3047" y="8457"/>
                    <a:pt x="2794" y="7951"/>
                  </a:cubicBezTo>
                  <a:cubicBezTo>
                    <a:pt x="2409" y="7193"/>
                    <a:pt x="2068" y="6423"/>
                    <a:pt x="1738" y="5631"/>
                  </a:cubicBezTo>
                  <a:cubicBezTo>
                    <a:pt x="1727" y="5598"/>
                    <a:pt x="1716" y="5565"/>
                    <a:pt x="1705" y="5532"/>
                  </a:cubicBezTo>
                  <a:cubicBezTo>
                    <a:pt x="1738" y="5510"/>
                    <a:pt x="1771" y="5488"/>
                    <a:pt x="1804" y="5477"/>
                  </a:cubicBezTo>
                  <a:cubicBezTo>
                    <a:pt x="2420" y="5235"/>
                    <a:pt x="3014" y="4949"/>
                    <a:pt x="3597" y="4641"/>
                  </a:cubicBezTo>
                  <a:cubicBezTo>
                    <a:pt x="4916" y="3948"/>
                    <a:pt x="6280" y="3355"/>
                    <a:pt x="7665" y="2816"/>
                  </a:cubicBezTo>
                  <a:cubicBezTo>
                    <a:pt x="8402" y="2530"/>
                    <a:pt x="9150" y="2255"/>
                    <a:pt x="9898" y="1969"/>
                  </a:cubicBezTo>
                  <a:cubicBezTo>
                    <a:pt x="9975" y="1936"/>
                    <a:pt x="10063" y="1903"/>
                    <a:pt x="10151" y="1870"/>
                  </a:cubicBezTo>
                  <a:close/>
                  <a:moveTo>
                    <a:pt x="7830" y="4773"/>
                  </a:moveTo>
                  <a:cubicBezTo>
                    <a:pt x="7841" y="4850"/>
                    <a:pt x="7841" y="4850"/>
                    <a:pt x="7841" y="4883"/>
                  </a:cubicBezTo>
                  <a:cubicBezTo>
                    <a:pt x="7764" y="5169"/>
                    <a:pt x="7687" y="5455"/>
                    <a:pt x="7611" y="5741"/>
                  </a:cubicBezTo>
                  <a:cubicBezTo>
                    <a:pt x="7402" y="6533"/>
                    <a:pt x="7215" y="7336"/>
                    <a:pt x="7083" y="8149"/>
                  </a:cubicBezTo>
                  <a:cubicBezTo>
                    <a:pt x="6951" y="8853"/>
                    <a:pt x="6863" y="9568"/>
                    <a:pt x="6830" y="10283"/>
                  </a:cubicBezTo>
                  <a:cubicBezTo>
                    <a:pt x="6819" y="10624"/>
                    <a:pt x="6819" y="10965"/>
                    <a:pt x="6885" y="11306"/>
                  </a:cubicBezTo>
                  <a:cubicBezTo>
                    <a:pt x="6907" y="11416"/>
                    <a:pt x="6940" y="11525"/>
                    <a:pt x="6973" y="11635"/>
                  </a:cubicBezTo>
                  <a:cubicBezTo>
                    <a:pt x="7006" y="11701"/>
                    <a:pt x="7039" y="11767"/>
                    <a:pt x="7094" y="11822"/>
                  </a:cubicBezTo>
                  <a:cubicBezTo>
                    <a:pt x="7155" y="11896"/>
                    <a:pt x="7231" y="11932"/>
                    <a:pt x="7308" y="11932"/>
                  </a:cubicBezTo>
                  <a:cubicBezTo>
                    <a:pt x="7369" y="11932"/>
                    <a:pt x="7431" y="11910"/>
                    <a:pt x="7490" y="11866"/>
                  </a:cubicBezTo>
                  <a:cubicBezTo>
                    <a:pt x="7556" y="11811"/>
                    <a:pt x="7621" y="11756"/>
                    <a:pt x="7665" y="11690"/>
                  </a:cubicBezTo>
                  <a:cubicBezTo>
                    <a:pt x="7731" y="11580"/>
                    <a:pt x="7797" y="11470"/>
                    <a:pt x="7863" y="11350"/>
                  </a:cubicBezTo>
                  <a:cubicBezTo>
                    <a:pt x="7995" y="11075"/>
                    <a:pt x="8094" y="10800"/>
                    <a:pt x="8193" y="10514"/>
                  </a:cubicBezTo>
                  <a:cubicBezTo>
                    <a:pt x="8369" y="9931"/>
                    <a:pt x="8545" y="9359"/>
                    <a:pt x="8721" y="8776"/>
                  </a:cubicBezTo>
                  <a:cubicBezTo>
                    <a:pt x="8952" y="8039"/>
                    <a:pt x="9183" y="7292"/>
                    <a:pt x="9469" y="6566"/>
                  </a:cubicBezTo>
                  <a:cubicBezTo>
                    <a:pt x="9623" y="6170"/>
                    <a:pt x="9799" y="5796"/>
                    <a:pt x="9997" y="5422"/>
                  </a:cubicBezTo>
                  <a:cubicBezTo>
                    <a:pt x="10085" y="5279"/>
                    <a:pt x="10173" y="5136"/>
                    <a:pt x="10261" y="4993"/>
                  </a:cubicBezTo>
                  <a:cubicBezTo>
                    <a:pt x="10272" y="4960"/>
                    <a:pt x="10305" y="4938"/>
                    <a:pt x="10349" y="4883"/>
                  </a:cubicBezTo>
                  <a:lnTo>
                    <a:pt x="10349" y="4894"/>
                  </a:lnTo>
                  <a:cubicBezTo>
                    <a:pt x="10338" y="4949"/>
                    <a:pt x="10338" y="4982"/>
                    <a:pt x="10327" y="5004"/>
                  </a:cubicBezTo>
                  <a:cubicBezTo>
                    <a:pt x="10250" y="5224"/>
                    <a:pt x="10173" y="5433"/>
                    <a:pt x="10085" y="5653"/>
                  </a:cubicBezTo>
                  <a:cubicBezTo>
                    <a:pt x="9755" y="6555"/>
                    <a:pt x="9491" y="7479"/>
                    <a:pt x="9293" y="8424"/>
                  </a:cubicBezTo>
                  <a:cubicBezTo>
                    <a:pt x="9194" y="8930"/>
                    <a:pt x="9117" y="9447"/>
                    <a:pt x="9073" y="9964"/>
                  </a:cubicBezTo>
                  <a:cubicBezTo>
                    <a:pt x="9062" y="10272"/>
                    <a:pt x="9051" y="10569"/>
                    <a:pt x="9095" y="10866"/>
                  </a:cubicBezTo>
                  <a:cubicBezTo>
                    <a:pt x="9117" y="10954"/>
                    <a:pt x="9139" y="11053"/>
                    <a:pt x="9172" y="11141"/>
                  </a:cubicBezTo>
                  <a:cubicBezTo>
                    <a:pt x="9183" y="11196"/>
                    <a:pt x="9216" y="11240"/>
                    <a:pt x="9249" y="11284"/>
                  </a:cubicBezTo>
                  <a:cubicBezTo>
                    <a:pt x="9299" y="11347"/>
                    <a:pt x="9362" y="11379"/>
                    <a:pt x="9430" y="11379"/>
                  </a:cubicBezTo>
                  <a:cubicBezTo>
                    <a:pt x="9467" y="11379"/>
                    <a:pt x="9507" y="11369"/>
                    <a:pt x="9546" y="11350"/>
                  </a:cubicBezTo>
                  <a:cubicBezTo>
                    <a:pt x="9601" y="11317"/>
                    <a:pt x="9656" y="11273"/>
                    <a:pt x="9700" y="11229"/>
                  </a:cubicBezTo>
                  <a:cubicBezTo>
                    <a:pt x="9788" y="11130"/>
                    <a:pt x="9876" y="11031"/>
                    <a:pt x="9942" y="10921"/>
                  </a:cubicBezTo>
                  <a:cubicBezTo>
                    <a:pt x="10052" y="10734"/>
                    <a:pt x="10151" y="10536"/>
                    <a:pt x="10250" y="10338"/>
                  </a:cubicBezTo>
                  <a:cubicBezTo>
                    <a:pt x="10404" y="10030"/>
                    <a:pt x="10547" y="9711"/>
                    <a:pt x="10690" y="9392"/>
                  </a:cubicBezTo>
                  <a:cubicBezTo>
                    <a:pt x="10800" y="9172"/>
                    <a:pt x="10921" y="8941"/>
                    <a:pt x="11042" y="8721"/>
                  </a:cubicBezTo>
                  <a:cubicBezTo>
                    <a:pt x="11108" y="8600"/>
                    <a:pt x="11185" y="8490"/>
                    <a:pt x="11273" y="8380"/>
                  </a:cubicBezTo>
                  <a:cubicBezTo>
                    <a:pt x="11317" y="8314"/>
                    <a:pt x="11372" y="8270"/>
                    <a:pt x="11449" y="8237"/>
                  </a:cubicBezTo>
                  <a:cubicBezTo>
                    <a:pt x="11466" y="8229"/>
                    <a:pt x="11483" y="8224"/>
                    <a:pt x="11499" y="8224"/>
                  </a:cubicBezTo>
                  <a:cubicBezTo>
                    <a:pt x="11525" y="8224"/>
                    <a:pt x="11549" y="8237"/>
                    <a:pt x="11569" y="8270"/>
                  </a:cubicBezTo>
                  <a:cubicBezTo>
                    <a:pt x="11591" y="8303"/>
                    <a:pt x="11613" y="8347"/>
                    <a:pt x="11624" y="8391"/>
                  </a:cubicBezTo>
                  <a:cubicBezTo>
                    <a:pt x="11635" y="8490"/>
                    <a:pt x="11657" y="8578"/>
                    <a:pt x="11657" y="8677"/>
                  </a:cubicBezTo>
                  <a:cubicBezTo>
                    <a:pt x="11657" y="8919"/>
                    <a:pt x="11657" y="9172"/>
                    <a:pt x="11646" y="9425"/>
                  </a:cubicBezTo>
                  <a:cubicBezTo>
                    <a:pt x="11635" y="10041"/>
                    <a:pt x="11646" y="10657"/>
                    <a:pt x="11690" y="11273"/>
                  </a:cubicBezTo>
                  <a:cubicBezTo>
                    <a:pt x="11701" y="11438"/>
                    <a:pt x="11723" y="11602"/>
                    <a:pt x="11734" y="11756"/>
                  </a:cubicBezTo>
                  <a:cubicBezTo>
                    <a:pt x="11690" y="11811"/>
                    <a:pt x="11635" y="11822"/>
                    <a:pt x="11591" y="11844"/>
                  </a:cubicBezTo>
                  <a:cubicBezTo>
                    <a:pt x="10800" y="12174"/>
                    <a:pt x="10008" y="12504"/>
                    <a:pt x="9216" y="12834"/>
                  </a:cubicBezTo>
                  <a:cubicBezTo>
                    <a:pt x="8710" y="13054"/>
                    <a:pt x="8204" y="13263"/>
                    <a:pt x="7698" y="13461"/>
                  </a:cubicBezTo>
                  <a:cubicBezTo>
                    <a:pt x="7149" y="13670"/>
                    <a:pt x="6588" y="13868"/>
                    <a:pt x="6038" y="14077"/>
                  </a:cubicBezTo>
                  <a:cubicBezTo>
                    <a:pt x="5906" y="14132"/>
                    <a:pt x="5774" y="14187"/>
                    <a:pt x="5631" y="14242"/>
                  </a:cubicBezTo>
                  <a:cubicBezTo>
                    <a:pt x="5620" y="14253"/>
                    <a:pt x="5598" y="14264"/>
                    <a:pt x="5576" y="14275"/>
                  </a:cubicBezTo>
                  <a:cubicBezTo>
                    <a:pt x="5555" y="14282"/>
                    <a:pt x="5538" y="14285"/>
                    <a:pt x="5522" y="14285"/>
                  </a:cubicBezTo>
                  <a:cubicBezTo>
                    <a:pt x="5489" y="14285"/>
                    <a:pt x="5467" y="14268"/>
                    <a:pt x="5444" y="14231"/>
                  </a:cubicBezTo>
                  <a:cubicBezTo>
                    <a:pt x="5411" y="14187"/>
                    <a:pt x="5389" y="14143"/>
                    <a:pt x="5367" y="14099"/>
                  </a:cubicBezTo>
                  <a:cubicBezTo>
                    <a:pt x="5422" y="13989"/>
                    <a:pt x="5466" y="13901"/>
                    <a:pt x="5510" y="13791"/>
                  </a:cubicBezTo>
                  <a:cubicBezTo>
                    <a:pt x="5620" y="13538"/>
                    <a:pt x="5686" y="13263"/>
                    <a:pt x="5752" y="12988"/>
                  </a:cubicBezTo>
                  <a:cubicBezTo>
                    <a:pt x="5873" y="12515"/>
                    <a:pt x="5961" y="12020"/>
                    <a:pt x="6038" y="11536"/>
                  </a:cubicBezTo>
                  <a:cubicBezTo>
                    <a:pt x="6181" y="10679"/>
                    <a:pt x="6302" y="9810"/>
                    <a:pt x="6478" y="8952"/>
                  </a:cubicBezTo>
                  <a:cubicBezTo>
                    <a:pt x="6698" y="7863"/>
                    <a:pt x="6984" y="6775"/>
                    <a:pt x="7380" y="5730"/>
                  </a:cubicBezTo>
                  <a:cubicBezTo>
                    <a:pt x="7479" y="5466"/>
                    <a:pt x="7600" y="5202"/>
                    <a:pt x="7731" y="4949"/>
                  </a:cubicBezTo>
                  <a:cubicBezTo>
                    <a:pt x="7753" y="4894"/>
                    <a:pt x="7786" y="4839"/>
                    <a:pt x="7830" y="4773"/>
                  </a:cubicBezTo>
                  <a:close/>
                  <a:moveTo>
                    <a:pt x="10965" y="1"/>
                  </a:moveTo>
                  <a:cubicBezTo>
                    <a:pt x="10866" y="1"/>
                    <a:pt x="10789" y="45"/>
                    <a:pt x="10701" y="77"/>
                  </a:cubicBezTo>
                  <a:cubicBezTo>
                    <a:pt x="9942" y="418"/>
                    <a:pt x="9183" y="748"/>
                    <a:pt x="8424" y="1089"/>
                  </a:cubicBezTo>
                  <a:cubicBezTo>
                    <a:pt x="7281" y="1595"/>
                    <a:pt x="6137" y="2090"/>
                    <a:pt x="4982" y="2552"/>
                  </a:cubicBezTo>
                  <a:cubicBezTo>
                    <a:pt x="3740" y="3058"/>
                    <a:pt x="2486" y="3542"/>
                    <a:pt x="1243" y="4036"/>
                  </a:cubicBezTo>
                  <a:cubicBezTo>
                    <a:pt x="869" y="4179"/>
                    <a:pt x="506" y="4322"/>
                    <a:pt x="132" y="4443"/>
                  </a:cubicBezTo>
                  <a:cubicBezTo>
                    <a:pt x="88" y="4454"/>
                    <a:pt x="44" y="4487"/>
                    <a:pt x="0" y="4509"/>
                  </a:cubicBezTo>
                  <a:cubicBezTo>
                    <a:pt x="22" y="4674"/>
                    <a:pt x="66" y="4828"/>
                    <a:pt x="121" y="4971"/>
                  </a:cubicBezTo>
                  <a:cubicBezTo>
                    <a:pt x="209" y="5202"/>
                    <a:pt x="308" y="5433"/>
                    <a:pt x="396" y="5664"/>
                  </a:cubicBezTo>
                  <a:cubicBezTo>
                    <a:pt x="770" y="6621"/>
                    <a:pt x="1188" y="7556"/>
                    <a:pt x="1661" y="8468"/>
                  </a:cubicBezTo>
                  <a:cubicBezTo>
                    <a:pt x="1903" y="8930"/>
                    <a:pt x="2123" y="9414"/>
                    <a:pt x="2310" y="9898"/>
                  </a:cubicBezTo>
                  <a:cubicBezTo>
                    <a:pt x="2486" y="10327"/>
                    <a:pt x="2651" y="10767"/>
                    <a:pt x="2827" y="11207"/>
                  </a:cubicBezTo>
                  <a:cubicBezTo>
                    <a:pt x="2926" y="11427"/>
                    <a:pt x="3014" y="11657"/>
                    <a:pt x="3113" y="11877"/>
                  </a:cubicBezTo>
                  <a:cubicBezTo>
                    <a:pt x="3377" y="12526"/>
                    <a:pt x="3641" y="13164"/>
                    <a:pt x="3915" y="13802"/>
                  </a:cubicBezTo>
                  <a:cubicBezTo>
                    <a:pt x="4113" y="14264"/>
                    <a:pt x="4344" y="14704"/>
                    <a:pt x="4553" y="15144"/>
                  </a:cubicBezTo>
                  <a:cubicBezTo>
                    <a:pt x="4630" y="15319"/>
                    <a:pt x="4707" y="15495"/>
                    <a:pt x="4762" y="15682"/>
                  </a:cubicBezTo>
                  <a:cubicBezTo>
                    <a:pt x="4773" y="15704"/>
                    <a:pt x="4784" y="15737"/>
                    <a:pt x="4806" y="15759"/>
                  </a:cubicBezTo>
                  <a:cubicBezTo>
                    <a:pt x="5081" y="15693"/>
                    <a:pt x="5356" y="15627"/>
                    <a:pt x="5631" y="15550"/>
                  </a:cubicBezTo>
                  <a:cubicBezTo>
                    <a:pt x="6126" y="15396"/>
                    <a:pt x="6621" y="15243"/>
                    <a:pt x="7116" y="15089"/>
                  </a:cubicBezTo>
                  <a:cubicBezTo>
                    <a:pt x="7852" y="14869"/>
                    <a:pt x="8578" y="14627"/>
                    <a:pt x="9315" y="14407"/>
                  </a:cubicBezTo>
                  <a:cubicBezTo>
                    <a:pt x="10063" y="14187"/>
                    <a:pt x="10811" y="13945"/>
                    <a:pt x="11525" y="13648"/>
                  </a:cubicBezTo>
                  <a:cubicBezTo>
                    <a:pt x="12075" y="13428"/>
                    <a:pt x="12636" y="13219"/>
                    <a:pt x="13164" y="12944"/>
                  </a:cubicBezTo>
                  <a:cubicBezTo>
                    <a:pt x="13527" y="12757"/>
                    <a:pt x="13901" y="12570"/>
                    <a:pt x="14286" y="12416"/>
                  </a:cubicBezTo>
                  <a:cubicBezTo>
                    <a:pt x="14429" y="12350"/>
                    <a:pt x="14561" y="12284"/>
                    <a:pt x="14693" y="12218"/>
                  </a:cubicBezTo>
                  <a:cubicBezTo>
                    <a:pt x="14946" y="12097"/>
                    <a:pt x="15188" y="11965"/>
                    <a:pt x="15451" y="11899"/>
                  </a:cubicBezTo>
                  <a:cubicBezTo>
                    <a:pt x="15473" y="11888"/>
                    <a:pt x="15495" y="11866"/>
                    <a:pt x="15517" y="11855"/>
                  </a:cubicBezTo>
                  <a:cubicBezTo>
                    <a:pt x="15473" y="11734"/>
                    <a:pt x="15429" y="11624"/>
                    <a:pt x="15385" y="11514"/>
                  </a:cubicBezTo>
                  <a:cubicBezTo>
                    <a:pt x="15012" y="10580"/>
                    <a:pt x="14638" y="9645"/>
                    <a:pt x="14308" y="8688"/>
                  </a:cubicBezTo>
                  <a:cubicBezTo>
                    <a:pt x="13824" y="7314"/>
                    <a:pt x="13329" y="5939"/>
                    <a:pt x="12812" y="4575"/>
                  </a:cubicBezTo>
                  <a:cubicBezTo>
                    <a:pt x="12526" y="3828"/>
                    <a:pt x="12229" y="3080"/>
                    <a:pt x="11888" y="2354"/>
                  </a:cubicBezTo>
                  <a:cubicBezTo>
                    <a:pt x="11569" y="1683"/>
                    <a:pt x="11295" y="990"/>
                    <a:pt x="11086" y="275"/>
                  </a:cubicBezTo>
                  <a:cubicBezTo>
                    <a:pt x="11064" y="209"/>
                    <a:pt x="11042" y="143"/>
                    <a:pt x="11020" y="88"/>
                  </a:cubicBezTo>
                  <a:cubicBezTo>
                    <a:pt x="11009" y="56"/>
                    <a:pt x="10976" y="23"/>
                    <a:pt x="10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-158676" y="3715385"/>
              <a:ext cx="944497" cy="941921"/>
            </a:xfrm>
            <a:custGeom>
              <a:avLst/>
              <a:gdLst/>
              <a:ahLst/>
              <a:cxnLst/>
              <a:rect l="l" t="t" r="r" b="b"/>
              <a:pathLst>
                <a:path w="12097" h="12064" extrusionOk="0">
                  <a:moveTo>
                    <a:pt x="8446" y="0"/>
                  </a:moveTo>
                  <a:cubicBezTo>
                    <a:pt x="8358" y="33"/>
                    <a:pt x="8270" y="66"/>
                    <a:pt x="8193" y="99"/>
                  </a:cubicBezTo>
                  <a:cubicBezTo>
                    <a:pt x="7445" y="374"/>
                    <a:pt x="6697" y="649"/>
                    <a:pt x="5960" y="946"/>
                  </a:cubicBezTo>
                  <a:cubicBezTo>
                    <a:pt x="4575" y="1474"/>
                    <a:pt x="3211" y="2078"/>
                    <a:pt x="1892" y="2771"/>
                  </a:cubicBezTo>
                  <a:cubicBezTo>
                    <a:pt x="1309" y="3079"/>
                    <a:pt x="715" y="3365"/>
                    <a:pt x="99" y="3607"/>
                  </a:cubicBezTo>
                  <a:cubicBezTo>
                    <a:pt x="66" y="3618"/>
                    <a:pt x="33" y="3640"/>
                    <a:pt x="0" y="3651"/>
                  </a:cubicBezTo>
                  <a:cubicBezTo>
                    <a:pt x="11" y="3695"/>
                    <a:pt x="22" y="3728"/>
                    <a:pt x="33" y="3761"/>
                  </a:cubicBezTo>
                  <a:cubicBezTo>
                    <a:pt x="363" y="4542"/>
                    <a:pt x="704" y="5323"/>
                    <a:pt x="1078" y="6081"/>
                  </a:cubicBezTo>
                  <a:cubicBezTo>
                    <a:pt x="1331" y="6576"/>
                    <a:pt x="1573" y="7093"/>
                    <a:pt x="1782" y="7610"/>
                  </a:cubicBezTo>
                  <a:cubicBezTo>
                    <a:pt x="2111" y="8413"/>
                    <a:pt x="2430" y="9216"/>
                    <a:pt x="2760" y="10029"/>
                  </a:cubicBezTo>
                  <a:cubicBezTo>
                    <a:pt x="2782" y="10095"/>
                    <a:pt x="2804" y="10161"/>
                    <a:pt x="2837" y="10227"/>
                  </a:cubicBezTo>
                  <a:cubicBezTo>
                    <a:pt x="3024" y="10689"/>
                    <a:pt x="3200" y="11162"/>
                    <a:pt x="3387" y="11624"/>
                  </a:cubicBezTo>
                  <a:cubicBezTo>
                    <a:pt x="3442" y="11756"/>
                    <a:pt x="3508" y="11888"/>
                    <a:pt x="3574" y="12020"/>
                  </a:cubicBezTo>
                  <a:cubicBezTo>
                    <a:pt x="3585" y="12042"/>
                    <a:pt x="3585" y="12064"/>
                    <a:pt x="3640" y="12064"/>
                  </a:cubicBezTo>
                  <a:cubicBezTo>
                    <a:pt x="3662" y="11987"/>
                    <a:pt x="3706" y="11910"/>
                    <a:pt x="3739" y="11833"/>
                  </a:cubicBezTo>
                  <a:cubicBezTo>
                    <a:pt x="3849" y="11547"/>
                    <a:pt x="3926" y="11261"/>
                    <a:pt x="3992" y="10964"/>
                  </a:cubicBezTo>
                  <a:cubicBezTo>
                    <a:pt x="4135" y="10348"/>
                    <a:pt x="4234" y="9721"/>
                    <a:pt x="4322" y="9095"/>
                  </a:cubicBezTo>
                  <a:cubicBezTo>
                    <a:pt x="4443" y="8314"/>
                    <a:pt x="4575" y="7533"/>
                    <a:pt x="4740" y="6752"/>
                  </a:cubicBezTo>
                  <a:cubicBezTo>
                    <a:pt x="4927" y="5883"/>
                    <a:pt x="5158" y="5015"/>
                    <a:pt x="5455" y="4179"/>
                  </a:cubicBezTo>
                  <a:cubicBezTo>
                    <a:pt x="5587" y="3794"/>
                    <a:pt x="5730" y="3420"/>
                    <a:pt x="5916" y="3068"/>
                  </a:cubicBezTo>
                  <a:cubicBezTo>
                    <a:pt x="5971" y="2969"/>
                    <a:pt x="6026" y="2881"/>
                    <a:pt x="6081" y="2782"/>
                  </a:cubicBezTo>
                  <a:cubicBezTo>
                    <a:pt x="6103" y="2749"/>
                    <a:pt x="6136" y="2727"/>
                    <a:pt x="6169" y="2694"/>
                  </a:cubicBezTo>
                  <a:cubicBezTo>
                    <a:pt x="6173" y="2692"/>
                    <a:pt x="6179" y="2691"/>
                    <a:pt x="6184" y="2691"/>
                  </a:cubicBezTo>
                  <a:cubicBezTo>
                    <a:pt x="6210" y="2691"/>
                    <a:pt x="6246" y="2709"/>
                    <a:pt x="6246" y="2727"/>
                  </a:cubicBezTo>
                  <a:cubicBezTo>
                    <a:pt x="6257" y="2771"/>
                    <a:pt x="6268" y="2815"/>
                    <a:pt x="6257" y="2848"/>
                  </a:cubicBezTo>
                  <a:cubicBezTo>
                    <a:pt x="6235" y="2958"/>
                    <a:pt x="6213" y="3068"/>
                    <a:pt x="6191" y="3167"/>
                  </a:cubicBezTo>
                  <a:cubicBezTo>
                    <a:pt x="6037" y="3739"/>
                    <a:pt x="5895" y="4311"/>
                    <a:pt x="5752" y="4883"/>
                  </a:cubicBezTo>
                  <a:cubicBezTo>
                    <a:pt x="5598" y="5499"/>
                    <a:pt x="5477" y="6125"/>
                    <a:pt x="5389" y="6763"/>
                  </a:cubicBezTo>
                  <a:cubicBezTo>
                    <a:pt x="5334" y="7159"/>
                    <a:pt x="5290" y="7555"/>
                    <a:pt x="5246" y="7951"/>
                  </a:cubicBezTo>
                  <a:cubicBezTo>
                    <a:pt x="5213" y="8369"/>
                    <a:pt x="5191" y="8787"/>
                    <a:pt x="5235" y="9205"/>
                  </a:cubicBezTo>
                  <a:cubicBezTo>
                    <a:pt x="5257" y="9370"/>
                    <a:pt x="5279" y="9535"/>
                    <a:pt x="5334" y="9688"/>
                  </a:cubicBezTo>
                  <a:cubicBezTo>
                    <a:pt x="5367" y="9776"/>
                    <a:pt x="5411" y="9853"/>
                    <a:pt x="5477" y="9908"/>
                  </a:cubicBezTo>
                  <a:cubicBezTo>
                    <a:pt x="5520" y="9946"/>
                    <a:pt x="5564" y="9966"/>
                    <a:pt x="5608" y="9966"/>
                  </a:cubicBezTo>
                  <a:cubicBezTo>
                    <a:pt x="5641" y="9966"/>
                    <a:pt x="5674" y="9954"/>
                    <a:pt x="5708" y="9930"/>
                  </a:cubicBezTo>
                  <a:cubicBezTo>
                    <a:pt x="5752" y="9908"/>
                    <a:pt x="5796" y="9875"/>
                    <a:pt x="5829" y="9831"/>
                  </a:cubicBezTo>
                  <a:cubicBezTo>
                    <a:pt x="5884" y="9765"/>
                    <a:pt x="5938" y="9699"/>
                    <a:pt x="5971" y="9622"/>
                  </a:cubicBezTo>
                  <a:cubicBezTo>
                    <a:pt x="6048" y="9491"/>
                    <a:pt x="6114" y="9348"/>
                    <a:pt x="6169" y="9216"/>
                  </a:cubicBezTo>
                  <a:cubicBezTo>
                    <a:pt x="6323" y="8864"/>
                    <a:pt x="6433" y="8501"/>
                    <a:pt x="6554" y="8138"/>
                  </a:cubicBezTo>
                  <a:cubicBezTo>
                    <a:pt x="6752" y="7489"/>
                    <a:pt x="6939" y="6829"/>
                    <a:pt x="7148" y="6180"/>
                  </a:cubicBezTo>
                  <a:cubicBezTo>
                    <a:pt x="7368" y="5477"/>
                    <a:pt x="7610" y="4773"/>
                    <a:pt x="7918" y="4091"/>
                  </a:cubicBezTo>
                  <a:cubicBezTo>
                    <a:pt x="8050" y="3816"/>
                    <a:pt x="8182" y="3541"/>
                    <a:pt x="8347" y="3277"/>
                  </a:cubicBezTo>
                  <a:cubicBezTo>
                    <a:pt x="8413" y="3156"/>
                    <a:pt x="8501" y="3046"/>
                    <a:pt x="8578" y="2936"/>
                  </a:cubicBezTo>
                  <a:cubicBezTo>
                    <a:pt x="8611" y="2892"/>
                    <a:pt x="8644" y="2870"/>
                    <a:pt x="8688" y="2837"/>
                  </a:cubicBezTo>
                  <a:cubicBezTo>
                    <a:pt x="8695" y="2832"/>
                    <a:pt x="8703" y="2830"/>
                    <a:pt x="8712" y="2830"/>
                  </a:cubicBezTo>
                  <a:cubicBezTo>
                    <a:pt x="8742" y="2830"/>
                    <a:pt x="8776" y="2858"/>
                    <a:pt x="8776" y="2892"/>
                  </a:cubicBezTo>
                  <a:cubicBezTo>
                    <a:pt x="8776" y="2947"/>
                    <a:pt x="8765" y="3002"/>
                    <a:pt x="8743" y="3057"/>
                  </a:cubicBezTo>
                  <a:cubicBezTo>
                    <a:pt x="8699" y="3200"/>
                    <a:pt x="8644" y="3343"/>
                    <a:pt x="8589" y="3486"/>
                  </a:cubicBezTo>
                  <a:cubicBezTo>
                    <a:pt x="8072" y="4850"/>
                    <a:pt x="7676" y="6257"/>
                    <a:pt x="7500" y="7720"/>
                  </a:cubicBezTo>
                  <a:cubicBezTo>
                    <a:pt x="7456" y="8061"/>
                    <a:pt x="7434" y="8402"/>
                    <a:pt x="7456" y="8743"/>
                  </a:cubicBezTo>
                  <a:cubicBezTo>
                    <a:pt x="7467" y="8875"/>
                    <a:pt x="7489" y="9007"/>
                    <a:pt x="7522" y="9139"/>
                  </a:cubicBezTo>
                  <a:cubicBezTo>
                    <a:pt x="7533" y="9205"/>
                    <a:pt x="7566" y="9271"/>
                    <a:pt x="7599" y="9326"/>
                  </a:cubicBezTo>
                  <a:cubicBezTo>
                    <a:pt x="7633" y="9386"/>
                    <a:pt x="7674" y="9413"/>
                    <a:pt x="7721" y="9413"/>
                  </a:cubicBezTo>
                  <a:cubicBezTo>
                    <a:pt x="7752" y="9413"/>
                    <a:pt x="7785" y="9402"/>
                    <a:pt x="7819" y="9381"/>
                  </a:cubicBezTo>
                  <a:cubicBezTo>
                    <a:pt x="7885" y="9337"/>
                    <a:pt x="7940" y="9282"/>
                    <a:pt x="7984" y="9227"/>
                  </a:cubicBezTo>
                  <a:cubicBezTo>
                    <a:pt x="8061" y="9128"/>
                    <a:pt x="8149" y="9018"/>
                    <a:pt x="8215" y="8897"/>
                  </a:cubicBezTo>
                  <a:cubicBezTo>
                    <a:pt x="8314" y="8710"/>
                    <a:pt x="8413" y="8512"/>
                    <a:pt x="8512" y="8314"/>
                  </a:cubicBezTo>
                  <a:cubicBezTo>
                    <a:pt x="8655" y="8028"/>
                    <a:pt x="8787" y="7731"/>
                    <a:pt x="8919" y="7434"/>
                  </a:cubicBezTo>
                  <a:cubicBezTo>
                    <a:pt x="9040" y="7192"/>
                    <a:pt x="9172" y="6961"/>
                    <a:pt x="9304" y="6719"/>
                  </a:cubicBezTo>
                  <a:cubicBezTo>
                    <a:pt x="9359" y="6609"/>
                    <a:pt x="9447" y="6510"/>
                    <a:pt x="9524" y="6411"/>
                  </a:cubicBezTo>
                  <a:cubicBezTo>
                    <a:pt x="9568" y="6356"/>
                    <a:pt x="9623" y="6323"/>
                    <a:pt x="9678" y="6290"/>
                  </a:cubicBezTo>
                  <a:cubicBezTo>
                    <a:pt x="9721" y="6262"/>
                    <a:pt x="9762" y="6249"/>
                    <a:pt x="9800" y="6249"/>
                  </a:cubicBezTo>
                  <a:cubicBezTo>
                    <a:pt x="9866" y="6249"/>
                    <a:pt x="9921" y="6290"/>
                    <a:pt x="9963" y="6367"/>
                  </a:cubicBezTo>
                  <a:cubicBezTo>
                    <a:pt x="9985" y="6411"/>
                    <a:pt x="9996" y="6466"/>
                    <a:pt x="10007" y="6521"/>
                  </a:cubicBezTo>
                  <a:cubicBezTo>
                    <a:pt x="10029" y="6598"/>
                    <a:pt x="10040" y="6686"/>
                    <a:pt x="10040" y="6763"/>
                  </a:cubicBezTo>
                  <a:cubicBezTo>
                    <a:pt x="10051" y="6884"/>
                    <a:pt x="10051" y="7005"/>
                    <a:pt x="10051" y="7126"/>
                  </a:cubicBezTo>
                  <a:cubicBezTo>
                    <a:pt x="10051" y="7610"/>
                    <a:pt x="10040" y="8105"/>
                    <a:pt x="10040" y="8589"/>
                  </a:cubicBezTo>
                  <a:cubicBezTo>
                    <a:pt x="10040" y="8974"/>
                    <a:pt x="10073" y="9348"/>
                    <a:pt x="10106" y="9732"/>
                  </a:cubicBezTo>
                  <a:cubicBezTo>
                    <a:pt x="10117" y="9765"/>
                    <a:pt x="10106" y="9809"/>
                    <a:pt x="10161" y="9842"/>
                  </a:cubicBezTo>
                  <a:cubicBezTo>
                    <a:pt x="10799" y="9557"/>
                    <a:pt x="11437" y="9271"/>
                    <a:pt x="12097" y="8974"/>
                  </a:cubicBezTo>
                  <a:lnTo>
                    <a:pt x="12086" y="8974"/>
                  </a:lnTo>
                  <a:cubicBezTo>
                    <a:pt x="12064" y="8897"/>
                    <a:pt x="12053" y="8842"/>
                    <a:pt x="12031" y="8787"/>
                  </a:cubicBezTo>
                  <a:cubicBezTo>
                    <a:pt x="11877" y="8380"/>
                    <a:pt x="11690" y="7984"/>
                    <a:pt x="11503" y="7588"/>
                  </a:cubicBezTo>
                  <a:cubicBezTo>
                    <a:pt x="11316" y="7214"/>
                    <a:pt x="11151" y="6829"/>
                    <a:pt x="11008" y="6433"/>
                  </a:cubicBezTo>
                  <a:cubicBezTo>
                    <a:pt x="10788" y="5861"/>
                    <a:pt x="10579" y="5279"/>
                    <a:pt x="10348" y="4707"/>
                  </a:cubicBezTo>
                  <a:cubicBezTo>
                    <a:pt x="9842" y="3453"/>
                    <a:pt x="9403" y="2166"/>
                    <a:pt x="8886" y="913"/>
                  </a:cubicBezTo>
                  <a:cubicBezTo>
                    <a:pt x="8842" y="814"/>
                    <a:pt x="8787" y="715"/>
                    <a:pt x="8743" y="616"/>
                  </a:cubicBezTo>
                  <a:cubicBezTo>
                    <a:pt x="8655" y="440"/>
                    <a:pt x="8578" y="264"/>
                    <a:pt x="8490" y="88"/>
                  </a:cubicBezTo>
                  <a:cubicBezTo>
                    <a:pt x="8479" y="55"/>
                    <a:pt x="8457" y="33"/>
                    <a:pt x="844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7"/>
            <p:cNvSpPr/>
            <p:nvPr/>
          </p:nvSpPr>
          <p:spPr>
            <a:xfrm>
              <a:off x="127242" y="3942042"/>
              <a:ext cx="497194" cy="742122"/>
            </a:xfrm>
            <a:custGeom>
              <a:avLst/>
              <a:gdLst/>
              <a:ahLst/>
              <a:cxnLst/>
              <a:rect l="l" t="t" r="r" b="b"/>
              <a:pathLst>
                <a:path w="6368" h="9505" extrusionOk="0">
                  <a:moveTo>
                    <a:pt x="2463" y="0"/>
                  </a:moveTo>
                  <a:cubicBezTo>
                    <a:pt x="2419" y="66"/>
                    <a:pt x="2386" y="110"/>
                    <a:pt x="2364" y="165"/>
                  </a:cubicBezTo>
                  <a:cubicBezTo>
                    <a:pt x="2222" y="418"/>
                    <a:pt x="2112" y="682"/>
                    <a:pt x="2013" y="957"/>
                  </a:cubicBezTo>
                  <a:cubicBezTo>
                    <a:pt x="1617" y="2002"/>
                    <a:pt x="1331" y="3079"/>
                    <a:pt x="1111" y="4179"/>
                  </a:cubicBezTo>
                  <a:cubicBezTo>
                    <a:pt x="935" y="5037"/>
                    <a:pt x="803" y="5895"/>
                    <a:pt x="671" y="6763"/>
                  </a:cubicBezTo>
                  <a:cubicBezTo>
                    <a:pt x="594" y="7247"/>
                    <a:pt x="506" y="7731"/>
                    <a:pt x="385" y="8215"/>
                  </a:cubicBezTo>
                  <a:cubicBezTo>
                    <a:pt x="319" y="8490"/>
                    <a:pt x="253" y="8754"/>
                    <a:pt x="143" y="9018"/>
                  </a:cubicBezTo>
                  <a:cubicBezTo>
                    <a:pt x="99" y="9117"/>
                    <a:pt x="55" y="9216"/>
                    <a:pt x="0" y="9326"/>
                  </a:cubicBezTo>
                  <a:cubicBezTo>
                    <a:pt x="22" y="9370"/>
                    <a:pt x="44" y="9414"/>
                    <a:pt x="77" y="9458"/>
                  </a:cubicBezTo>
                  <a:cubicBezTo>
                    <a:pt x="97" y="9491"/>
                    <a:pt x="117" y="9504"/>
                    <a:pt x="145" y="9504"/>
                  </a:cubicBezTo>
                  <a:cubicBezTo>
                    <a:pt x="163" y="9504"/>
                    <a:pt x="183" y="9499"/>
                    <a:pt x="209" y="9491"/>
                  </a:cubicBezTo>
                  <a:cubicBezTo>
                    <a:pt x="231" y="9491"/>
                    <a:pt x="253" y="9480"/>
                    <a:pt x="264" y="9469"/>
                  </a:cubicBezTo>
                  <a:cubicBezTo>
                    <a:pt x="396" y="9414"/>
                    <a:pt x="539" y="9348"/>
                    <a:pt x="671" y="9304"/>
                  </a:cubicBezTo>
                  <a:cubicBezTo>
                    <a:pt x="1221" y="9095"/>
                    <a:pt x="1782" y="8897"/>
                    <a:pt x="2331" y="8677"/>
                  </a:cubicBezTo>
                  <a:cubicBezTo>
                    <a:pt x="2837" y="8479"/>
                    <a:pt x="3343" y="8270"/>
                    <a:pt x="3849" y="8061"/>
                  </a:cubicBezTo>
                  <a:cubicBezTo>
                    <a:pt x="4641" y="7731"/>
                    <a:pt x="5433" y="7401"/>
                    <a:pt x="6224" y="7060"/>
                  </a:cubicBezTo>
                  <a:cubicBezTo>
                    <a:pt x="6268" y="7038"/>
                    <a:pt x="6334" y="7027"/>
                    <a:pt x="6367" y="6972"/>
                  </a:cubicBezTo>
                  <a:cubicBezTo>
                    <a:pt x="6356" y="6818"/>
                    <a:pt x="6334" y="6665"/>
                    <a:pt x="6323" y="6500"/>
                  </a:cubicBezTo>
                  <a:cubicBezTo>
                    <a:pt x="6279" y="5884"/>
                    <a:pt x="6268" y="5257"/>
                    <a:pt x="6279" y="4641"/>
                  </a:cubicBezTo>
                  <a:cubicBezTo>
                    <a:pt x="6290" y="4388"/>
                    <a:pt x="6290" y="4146"/>
                    <a:pt x="6290" y="3893"/>
                  </a:cubicBezTo>
                  <a:cubicBezTo>
                    <a:pt x="6290" y="3805"/>
                    <a:pt x="6268" y="3706"/>
                    <a:pt x="6257" y="3618"/>
                  </a:cubicBezTo>
                  <a:cubicBezTo>
                    <a:pt x="6246" y="3574"/>
                    <a:pt x="6224" y="3530"/>
                    <a:pt x="6202" y="3486"/>
                  </a:cubicBezTo>
                  <a:cubicBezTo>
                    <a:pt x="6180" y="3457"/>
                    <a:pt x="6154" y="3442"/>
                    <a:pt x="6125" y="3442"/>
                  </a:cubicBezTo>
                  <a:cubicBezTo>
                    <a:pt x="6111" y="3442"/>
                    <a:pt x="6096" y="3446"/>
                    <a:pt x="6082" y="3453"/>
                  </a:cubicBezTo>
                  <a:cubicBezTo>
                    <a:pt x="6005" y="3486"/>
                    <a:pt x="5950" y="3541"/>
                    <a:pt x="5906" y="3607"/>
                  </a:cubicBezTo>
                  <a:cubicBezTo>
                    <a:pt x="5818" y="3706"/>
                    <a:pt x="5741" y="3816"/>
                    <a:pt x="5675" y="3937"/>
                  </a:cubicBezTo>
                  <a:cubicBezTo>
                    <a:pt x="5554" y="4157"/>
                    <a:pt x="5433" y="4388"/>
                    <a:pt x="5323" y="4619"/>
                  </a:cubicBezTo>
                  <a:cubicBezTo>
                    <a:pt x="5180" y="4927"/>
                    <a:pt x="5037" y="5246"/>
                    <a:pt x="4883" y="5565"/>
                  </a:cubicBezTo>
                  <a:cubicBezTo>
                    <a:pt x="4784" y="5763"/>
                    <a:pt x="4685" y="5950"/>
                    <a:pt x="4575" y="6137"/>
                  </a:cubicBezTo>
                  <a:cubicBezTo>
                    <a:pt x="4509" y="6247"/>
                    <a:pt x="4421" y="6357"/>
                    <a:pt x="4333" y="6445"/>
                  </a:cubicBezTo>
                  <a:cubicBezTo>
                    <a:pt x="4289" y="6500"/>
                    <a:pt x="4234" y="6544"/>
                    <a:pt x="4179" y="6577"/>
                  </a:cubicBezTo>
                  <a:cubicBezTo>
                    <a:pt x="4140" y="6596"/>
                    <a:pt x="4100" y="6606"/>
                    <a:pt x="4063" y="6606"/>
                  </a:cubicBezTo>
                  <a:cubicBezTo>
                    <a:pt x="3995" y="6606"/>
                    <a:pt x="3932" y="6574"/>
                    <a:pt x="3882" y="6511"/>
                  </a:cubicBezTo>
                  <a:cubicBezTo>
                    <a:pt x="3849" y="6467"/>
                    <a:pt x="3816" y="6412"/>
                    <a:pt x="3805" y="6357"/>
                  </a:cubicBezTo>
                  <a:cubicBezTo>
                    <a:pt x="3772" y="6269"/>
                    <a:pt x="3750" y="6181"/>
                    <a:pt x="3728" y="6093"/>
                  </a:cubicBezTo>
                  <a:cubicBezTo>
                    <a:pt x="3684" y="5785"/>
                    <a:pt x="3695" y="5488"/>
                    <a:pt x="3706" y="5191"/>
                  </a:cubicBezTo>
                  <a:cubicBezTo>
                    <a:pt x="3750" y="4674"/>
                    <a:pt x="3827" y="4157"/>
                    <a:pt x="3926" y="3640"/>
                  </a:cubicBezTo>
                  <a:cubicBezTo>
                    <a:pt x="4124" y="2706"/>
                    <a:pt x="4388" y="1782"/>
                    <a:pt x="4718" y="880"/>
                  </a:cubicBezTo>
                  <a:cubicBezTo>
                    <a:pt x="4806" y="660"/>
                    <a:pt x="4883" y="451"/>
                    <a:pt x="4960" y="231"/>
                  </a:cubicBezTo>
                  <a:cubicBezTo>
                    <a:pt x="4971" y="209"/>
                    <a:pt x="4971" y="176"/>
                    <a:pt x="4982" y="110"/>
                  </a:cubicBezTo>
                  <a:lnTo>
                    <a:pt x="4982" y="110"/>
                  </a:lnTo>
                  <a:cubicBezTo>
                    <a:pt x="4938" y="165"/>
                    <a:pt x="4905" y="187"/>
                    <a:pt x="4894" y="220"/>
                  </a:cubicBezTo>
                  <a:cubicBezTo>
                    <a:pt x="4806" y="352"/>
                    <a:pt x="4718" y="495"/>
                    <a:pt x="4630" y="638"/>
                  </a:cubicBezTo>
                  <a:cubicBezTo>
                    <a:pt x="4432" y="1012"/>
                    <a:pt x="4267" y="1397"/>
                    <a:pt x="4102" y="1793"/>
                  </a:cubicBezTo>
                  <a:cubicBezTo>
                    <a:pt x="3816" y="2508"/>
                    <a:pt x="3574" y="3255"/>
                    <a:pt x="3354" y="4003"/>
                  </a:cubicBezTo>
                  <a:cubicBezTo>
                    <a:pt x="3178" y="4575"/>
                    <a:pt x="3002" y="5158"/>
                    <a:pt x="2826" y="5730"/>
                  </a:cubicBezTo>
                  <a:cubicBezTo>
                    <a:pt x="2727" y="6016"/>
                    <a:pt x="2628" y="6302"/>
                    <a:pt x="2496" y="6577"/>
                  </a:cubicBezTo>
                  <a:cubicBezTo>
                    <a:pt x="2430" y="6686"/>
                    <a:pt x="2364" y="6796"/>
                    <a:pt x="2298" y="6906"/>
                  </a:cubicBezTo>
                  <a:cubicBezTo>
                    <a:pt x="2254" y="6972"/>
                    <a:pt x="2189" y="7038"/>
                    <a:pt x="2123" y="7082"/>
                  </a:cubicBezTo>
                  <a:cubicBezTo>
                    <a:pt x="2064" y="7131"/>
                    <a:pt x="2002" y="7154"/>
                    <a:pt x="1941" y="7154"/>
                  </a:cubicBezTo>
                  <a:cubicBezTo>
                    <a:pt x="1863" y="7154"/>
                    <a:pt x="1788" y="7117"/>
                    <a:pt x="1727" y="7049"/>
                  </a:cubicBezTo>
                  <a:cubicBezTo>
                    <a:pt x="1672" y="6983"/>
                    <a:pt x="1639" y="6928"/>
                    <a:pt x="1606" y="6862"/>
                  </a:cubicBezTo>
                  <a:cubicBezTo>
                    <a:pt x="1573" y="6752"/>
                    <a:pt x="1540" y="6643"/>
                    <a:pt x="1518" y="6533"/>
                  </a:cubicBezTo>
                  <a:cubicBezTo>
                    <a:pt x="1452" y="6192"/>
                    <a:pt x="1441" y="5851"/>
                    <a:pt x="1463" y="5510"/>
                  </a:cubicBezTo>
                  <a:cubicBezTo>
                    <a:pt x="1496" y="4784"/>
                    <a:pt x="1584" y="4080"/>
                    <a:pt x="1716" y="3365"/>
                  </a:cubicBezTo>
                  <a:cubicBezTo>
                    <a:pt x="1848" y="2563"/>
                    <a:pt x="2035" y="1760"/>
                    <a:pt x="2244" y="968"/>
                  </a:cubicBezTo>
                  <a:cubicBezTo>
                    <a:pt x="2320" y="682"/>
                    <a:pt x="2397" y="396"/>
                    <a:pt x="2474" y="110"/>
                  </a:cubicBezTo>
                  <a:cubicBezTo>
                    <a:pt x="2474" y="77"/>
                    <a:pt x="2474" y="77"/>
                    <a:pt x="2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A blue background with white text and symbols&#10;&#10;Description automatically generated">
            <a:extLst>
              <a:ext uri="{FF2B5EF4-FFF2-40B4-BE49-F238E27FC236}">
                <a16:creationId xmlns:a16="http://schemas.microsoft.com/office/drawing/2014/main" id="{ED821CCC-6CFA-925D-4D83-54D0EA87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83" y="1196428"/>
            <a:ext cx="5907345" cy="29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4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RESET PASSWORD-NODE MAILER</a:t>
            </a:r>
          </a:p>
        </p:txBody>
      </p:sp>
      <p:grpSp>
        <p:nvGrpSpPr>
          <p:cNvPr id="2203" name="Google Shape;2203;p47"/>
          <p:cNvGrpSpPr/>
          <p:nvPr/>
        </p:nvGrpSpPr>
        <p:grpSpPr>
          <a:xfrm>
            <a:off x="-301244" y="3561339"/>
            <a:ext cx="1960278" cy="1840352"/>
            <a:chOff x="-301244" y="3561339"/>
            <a:chExt cx="1960278" cy="1840352"/>
          </a:xfrm>
        </p:grpSpPr>
        <p:sp>
          <p:nvSpPr>
            <p:cNvPr id="2204" name="Google Shape;2204;p47"/>
            <p:cNvSpPr/>
            <p:nvPr/>
          </p:nvSpPr>
          <p:spPr>
            <a:xfrm>
              <a:off x="382242" y="4079926"/>
              <a:ext cx="1276793" cy="1321765"/>
            </a:xfrm>
            <a:custGeom>
              <a:avLst/>
              <a:gdLst/>
              <a:ahLst/>
              <a:cxnLst/>
              <a:rect l="l" t="t" r="r" b="b"/>
              <a:pathLst>
                <a:path w="16353" h="16929" extrusionOk="0">
                  <a:moveTo>
                    <a:pt x="5879" y="0"/>
                  </a:moveTo>
                  <a:cubicBezTo>
                    <a:pt x="5857" y="0"/>
                    <a:pt x="5836" y="9"/>
                    <a:pt x="5818" y="27"/>
                  </a:cubicBezTo>
                  <a:cubicBezTo>
                    <a:pt x="5807" y="38"/>
                    <a:pt x="5785" y="60"/>
                    <a:pt x="5774" y="71"/>
                  </a:cubicBezTo>
                  <a:cubicBezTo>
                    <a:pt x="5675" y="203"/>
                    <a:pt x="5576" y="335"/>
                    <a:pt x="5488" y="478"/>
                  </a:cubicBezTo>
                  <a:cubicBezTo>
                    <a:pt x="5378" y="687"/>
                    <a:pt x="5257" y="896"/>
                    <a:pt x="5136" y="1105"/>
                  </a:cubicBezTo>
                  <a:cubicBezTo>
                    <a:pt x="4619" y="2006"/>
                    <a:pt x="4157" y="2930"/>
                    <a:pt x="3739" y="3876"/>
                  </a:cubicBezTo>
                  <a:cubicBezTo>
                    <a:pt x="3497" y="4426"/>
                    <a:pt x="3233" y="4953"/>
                    <a:pt x="2925" y="5470"/>
                  </a:cubicBezTo>
                  <a:cubicBezTo>
                    <a:pt x="2794" y="5701"/>
                    <a:pt x="2662" y="5921"/>
                    <a:pt x="2541" y="6152"/>
                  </a:cubicBezTo>
                  <a:cubicBezTo>
                    <a:pt x="2222" y="6735"/>
                    <a:pt x="1903" y="7329"/>
                    <a:pt x="1584" y="7912"/>
                  </a:cubicBezTo>
                  <a:cubicBezTo>
                    <a:pt x="1265" y="8484"/>
                    <a:pt x="957" y="9055"/>
                    <a:pt x="682" y="9649"/>
                  </a:cubicBezTo>
                  <a:cubicBezTo>
                    <a:pt x="572" y="9891"/>
                    <a:pt x="451" y="10133"/>
                    <a:pt x="341" y="10375"/>
                  </a:cubicBezTo>
                  <a:cubicBezTo>
                    <a:pt x="264" y="10540"/>
                    <a:pt x="176" y="10683"/>
                    <a:pt x="77" y="10826"/>
                  </a:cubicBezTo>
                  <a:cubicBezTo>
                    <a:pt x="66" y="10848"/>
                    <a:pt x="44" y="10870"/>
                    <a:pt x="33" y="10892"/>
                  </a:cubicBezTo>
                  <a:cubicBezTo>
                    <a:pt x="0" y="10936"/>
                    <a:pt x="11" y="10969"/>
                    <a:pt x="55" y="11013"/>
                  </a:cubicBezTo>
                  <a:cubicBezTo>
                    <a:pt x="66" y="11024"/>
                    <a:pt x="77" y="11035"/>
                    <a:pt x="88" y="11046"/>
                  </a:cubicBezTo>
                  <a:cubicBezTo>
                    <a:pt x="297" y="11189"/>
                    <a:pt x="495" y="11354"/>
                    <a:pt x="704" y="11497"/>
                  </a:cubicBezTo>
                  <a:cubicBezTo>
                    <a:pt x="1155" y="11805"/>
                    <a:pt x="1606" y="12113"/>
                    <a:pt x="2057" y="12410"/>
                  </a:cubicBezTo>
                  <a:cubicBezTo>
                    <a:pt x="2728" y="12860"/>
                    <a:pt x="3398" y="13289"/>
                    <a:pt x="4058" y="13740"/>
                  </a:cubicBezTo>
                  <a:cubicBezTo>
                    <a:pt x="4696" y="14191"/>
                    <a:pt x="5356" y="14598"/>
                    <a:pt x="6038" y="14983"/>
                  </a:cubicBezTo>
                  <a:cubicBezTo>
                    <a:pt x="6610" y="15302"/>
                    <a:pt x="7170" y="15610"/>
                    <a:pt x="7775" y="15874"/>
                  </a:cubicBezTo>
                  <a:cubicBezTo>
                    <a:pt x="8028" y="15984"/>
                    <a:pt x="8270" y="16116"/>
                    <a:pt x="8523" y="16237"/>
                  </a:cubicBezTo>
                  <a:cubicBezTo>
                    <a:pt x="8710" y="16324"/>
                    <a:pt x="8897" y="16423"/>
                    <a:pt x="9084" y="16511"/>
                  </a:cubicBezTo>
                  <a:cubicBezTo>
                    <a:pt x="9326" y="16621"/>
                    <a:pt x="9557" y="16720"/>
                    <a:pt x="9777" y="16874"/>
                  </a:cubicBezTo>
                  <a:cubicBezTo>
                    <a:pt x="9799" y="16896"/>
                    <a:pt x="9832" y="16907"/>
                    <a:pt x="9854" y="16918"/>
                  </a:cubicBezTo>
                  <a:cubicBezTo>
                    <a:pt x="9875" y="16925"/>
                    <a:pt x="9892" y="16929"/>
                    <a:pt x="9907" y="16929"/>
                  </a:cubicBezTo>
                  <a:cubicBezTo>
                    <a:pt x="9941" y="16929"/>
                    <a:pt x="9963" y="16912"/>
                    <a:pt x="9986" y="16874"/>
                  </a:cubicBezTo>
                  <a:cubicBezTo>
                    <a:pt x="10008" y="16852"/>
                    <a:pt x="10019" y="16819"/>
                    <a:pt x="10041" y="16797"/>
                  </a:cubicBezTo>
                  <a:cubicBezTo>
                    <a:pt x="10129" y="16643"/>
                    <a:pt x="10217" y="16489"/>
                    <a:pt x="10294" y="16335"/>
                  </a:cubicBezTo>
                  <a:cubicBezTo>
                    <a:pt x="10766" y="15500"/>
                    <a:pt x="11239" y="14675"/>
                    <a:pt x="11734" y="13872"/>
                  </a:cubicBezTo>
                  <a:cubicBezTo>
                    <a:pt x="12471" y="12684"/>
                    <a:pt x="13197" y="11486"/>
                    <a:pt x="13901" y="10276"/>
                  </a:cubicBezTo>
                  <a:cubicBezTo>
                    <a:pt x="14341" y="9528"/>
                    <a:pt x="14758" y="8769"/>
                    <a:pt x="15143" y="7989"/>
                  </a:cubicBezTo>
                  <a:cubicBezTo>
                    <a:pt x="15440" y="7351"/>
                    <a:pt x="15792" y="6735"/>
                    <a:pt x="16199" y="6152"/>
                  </a:cubicBezTo>
                  <a:cubicBezTo>
                    <a:pt x="16243" y="6097"/>
                    <a:pt x="16276" y="6031"/>
                    <a:pt x="16309" y="5965"/>
                  </a:cubicBezTo>
                  <a:cubicBezTo>
                    <a:pt x="16331" y="5932"/>
                    <a:pt x="16342" y="5888"/>
                    <a:pt x="16353" y="5844"/>
                  </a:cubicBezTo>
                  <a:cubicBezTo>
                    <a:pt x="16353" y="5811"/>
                    <a:pt x="16342" y="5778"/>
                    <a:pt x="16331" y="5745"/>
                  </a:cubicBezTo>
                  <a:cubicBezTo>
                    <a:pt x="16287" y="5712"/>
                    <a:pt x="16243" y="5690"/>
                    <a:pt x="16199" y="5657"/>
                  </a:cubicBezTo>
                  <a:cubicBezTo>
                    <a:pt x="15814" y="5459"/>
                    <a:pt x="15429" y="5261"/>
                    <a:pt x="15055" y="5063"/>
                  </a:cubicBezTo>
                  <a:cubicBezTo>
                    <a:pt x="14011" y="4525"/>
                    <a:pt x="12966" y="3997"/>
                    <a:pt x="11932" y="3447"/>
                  </a:cubicBezTo>
                  <a:cubicBezTo>
                    <a:pt x="11162" y="3051"/>
                    <a:pt x="10415" y="2633"/>
                    <a:pt x="9667" y="2204"/>
                  </a:cubicBezTo>
                  <a:cubicBezTo>
                    <a:pt x="8754" y="1676"/>
                    <a:pt x="7830" y="1170"/>
                    <a:pt x="6917" y="643"/>
                  </a:cubicBezTo>
                  <a:cubicBezTo>
                    <a:pt x="6577" y="445"/>
                    <a:pt x="6225" y="291"/>
                    <a:pt x="5928" y="16"/>
                  </a:cubicBezTo>
                  <a:cubicBezTo>
                    <a:pt x="5913" y="6"/>
                    <a:pt x="5896" y="0"/>
                    <a:pt x="5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7"/>
            <p:cNvSpPr/>
            <p:nvPr/>
          </p:nvSpPr>
          <p:spPr>
            <a:xfrm>
              <a:off x="377947" y="4062827"/>
              <a:ext cx="1261411" cy="1308882"/>
            </a:xfrm>
            <a:custGeom>
              <a:avLst/>
              <a:gdLst/>
              <a:ahLst/>
              <a:cxnLst/>
              <a:rect l="l" t="t" r="r" b="b"/>
              <a:pathLst>
                <a:path w="16156" h="16764" extrusionOk="0">
                  <a:moveTo>
                    <a:pt x="5444" y="136"/>
                  </a:moveTo>
                  <a:cubicBezTo>
                    <a:pt x="5488" y="158"/>
                    <a:pt x="5543" y="169"/>
                    <a:pt x="5587" y="202"/>
                  </a:cubicBezTo>
                  <a:cubicBezTo>
                    <a:pt x="6027" y="466"/>
                    <a:pt x="6489" y="697"/>
                    <a:pt x="6950" y="928"/>
                  </a:cubicBezTo>
                  <a:cubicBezTo>
                    <a:pt x="7984" y="1466"/>
                    <a:pt x="9029" y="2016"/>
                    <a:pt x="10074" y="2544"/>
                  </a:cubicBezTo>
                  <a:cubicBezTo>
                    <a:pt x="11272" y="3160"/>
                    <a:pt x="12504" y="3732"/>
                    <a:pt x="13725" y="4304"/>
                  </a:cubicBezTo>
                  <a:cubicBezTo>
                    <a:pt x="14385" y="4612"/>
                    <a:pt x="15033" y="4920"/>
                    <a:pt x="15682" y="5227"/>
                  </a:cubicBezTo>
                  <a:cubicBezTo>
                    <a:pt x="15814" y="5282"/>
                    <a:pt x="15924" y="5348"/>
                    <a:pt x="16067" y="5414"/>
                  </a:cubicBezTo>
                  <a:cubicBezTo>
                    <a:pt x="16045" y="5469"/>
                    <a:pt x="16034" y="5513"/>
                    <a:pt x="16012" y="5546"/>
                  </a:cubicBezTo>
                  <a:cubicBezTo>
                    <a:pt x="15990" y="5601"/>
                    <a:pt x="15968" y="5656"/>
                    <a:pt x="15935" y="5700"/>
                  </a:cubicBezTo>
                  <a:cubicBezTo>
                    <a:pt x="15539" y="6316"/>
                    <a:pt x="15198" y="6965"/>
                    <a:pt x="14912" y="7647"/>
                  </a:cubicBezTo>
                  <a:cubicBezTo>
                    <a:pt x="14560" y="8450"/>
                    <a:pt x="14154" y="9219"/>
                    <a:pt x="13747" y="9989"/>
                  </a:cubicBezTo>
                  <a:cubicBezTo>
                    <a:pt x="13109" y="11177"/>
                    <a:pt x="12460" y="12354"/>
                    <a:pt x="11789" y="13530"/>
                  </a:cubicBezTo>
                  <a:cubicBezTo>
                    <a:pt x="11283" y="14421"/>
                    <a:pt x="10799" y="15345"/>
                    <a:pt x="10338" y="16269"/>
                  </a:cubicBezTo>
                  <a:cubicBezTo>
                    <a:pt x="10261" y="16401"/>
                    <a:pt x="10195" y="16532"/>
                    <a:pt x="10118" y="16664"/>
                  </a:cubicBezTo>
                  <a:cubicBezTo>
                    <a:pt x="10085" y="16653"/>
                    <a:pt x="10063" y="16653"/>
                    <a:pt x="10041" y="16631"/>
                  </a:cubicBezTo>
                  <a:cubicBezTo>
                    <a:pt x="9821" y="16489"/>
                    <a:pt x="9568" y="16390"/>
                    <a:pt x="9326" y="16291"/>
                  </a:cubicBezTo>
                  <a:cubicBezTo>
                    <a:pt x="9139" y="16214"/>
                    <a:pt x="8963" y="16126"/>
                    <a:pt x="8776" y="16049"/>
                  </a:cubicBezTo>
                  <a:cubicBezTo>
                    <a:pt x="8512" y="15928"/>
                    <a:pt x="8259" y="15807"/>
                    <a:pt x="8006" y="15708"/>
                  </a:cubicBezTo>
                  <a:cubicBezTo>
                    <a:pt x="7379" y="15455"/>
                    <a:pt x="6774" y="15158"/>
                    <a:pt x="6181" y="14861"/>
                  </a:cubicBezTo>
                  <a:cubicBezTo>
                    <a:pt x="5510" y="14509"/>
                    <a:pt x="4861" y="14135"/>
                    <a:pt x="4223" y="13728"/>
                  </a:cubicBezTo>
                  <a:cubicBezTo>
                    <a:pt x="3541" y="13299"/>
                    <a:pt x="2860" y="12892"/>
                    <a:pt x="2178" y="12475"/>
                  </a:cubicBezTo>
                  <a:cubicBezTo>
                    <a:pt x="1716" y="12189"/>
                    <a:pt x="1254" y="11914"/>
                    <a:pt x="803" y="11617"/>
                  </a:cubicBezTo>
                  <a:cubicBezTo>
                    <a:pt x="572" y="11474"/>
                    <a:pt x="352" y="11320"/>
                    <a:pt x="121" y="11155"/>
                  </a:cubicBezTo>
                  <a:cubicBezTo>
                    <a:pt x="143" y="11122"/>
                    <a:pt x="154" y="11100"/>
                    <a:pt x="165" y="11067"/>
                  </a:cubicBezTo>
                  <a:cubicBezTo>
                    <a:pt x="264" y="10913"/>
                    <a:pt x="352" y="10759"/>
                    <a:pt x="418" y="10583"/>
                  </a:cubicBezTo>
                  <a:cubicBezTo>
                    <a:pt x="539" y="10319"/>
                    <a:pt x="649" y="10055"/>
                    <a:pt x="759" y="9780"/>
                  </a:cubicBezTo>
                  <a:cubicBezTo>
                    <a:pt x="979" y="9263"/>
                    <a:pt x="1232" y="8758"/>
                    <a:pt x="1485" y="8252"/>
                  </a:cubicBezTo>
                  <a:cubicBezTo>
                    <a:pt x="1815" y="7592"/>
                    <a:pt x="2134" y="6932"/>
                    <a:pt x="2464" y="6272"/>
                  </a:cubicBezTo>
                  <a:cubicBezTo>
                    <a:pt x="2618" y="5975"/>
                    <a:pt x="2783" y="5667"/>
                    <a:pt x="2936" y="5359"/>
                  </a:cubicBezTo>
                  <a:cubicBezTo>
                    <a:pt x="3167" y="4920"/>
                    <a:pt x="3376" y="4458"/>
                    <a:pt x="3563" y="3985"/>
                  </a:cubicBezTo>
                  <a:cubicBezTo>
                    <a:pt x="3937" y="3028"/>
                    <a:pt x="4366" y="2104"/>
                    <a:pt x="4839" y="1192"/>
                  </a:cubicBezTo>
                  <a:cubicBezTo>
                    <a:pt x="4949" y="972"/>
                    <a:pt x="5059" y="763"/>
                    <a:pt x="5180" y="543"/>
                  </a:cubicBezTo>
                  <a:cubicBezTo>
                    <a:pt x="5246" y="400"/>
                    <a:pt x="5334" y="268"/>
                    <a:pt x="5444" y="136"/>
                  </a:cubicBezTo>
                  <a:close/>
                  <a:moveTo>
                    <a:pt x="5465" y="0"/>
                  </a:moveTo>
                  <a:cubicBezTo>
                    <a:pt x="5442" y="0"/>
                    <a:pt x="5419" y="11"/>
                    <a:pt x="5400" y="37"/>
                  </a:cubicBezTo>
                  <a:cubicBezTo>
                    <a:pt x="5389" y="48"/>
                    <a:pt x="5378" y="59"/>
                    <a:pt x="5356" y="81"/>
                  </a:cubicBezTo>
                  <a:cubicBezTo>
                    <a:pt x="5257" y="213"/>
                    <a:pt x="5169" y="345"/>
                    <a:pt x="5092" y="499"/>
                  </a:cubicBezTo>
                  <a:cubicBezTo>
                    <a:pt x="4982" y="708"/>
                    <a:pt x="4872" y="917"/>
                    <a:pt x="4762" y="1137"/>
                  </a:cubicBezTo>
                  <a:cubicBezTo>
                    <a:pt x="4278" y="2049"/>
                    <a:pt x="3849" y="2984"/>
                    <a:pt x="3475" y="3952"/>
                  </a:cubicBezTo>
                  <a:cubicBezTo>
                    <a:pt x="3255" y="4513"/>
                    <a:pt x="3002" y="5052"/>
                    <a:pt x="2717" y="5579"/>
                  </a:cubicBezTo>
                  <a:cubicBezTo>
                    <a:pt x="2596" y="5810"/>
                    <a:pt x="2475" y="6041"/>
                    <a:pt x="2354" y="6272"/>
                  </a:cubicBezTo>
                  <a:cubicBezTo>
                    <a:pt x="2057" y="6866"/>
                    <a:pt x="1760" y="7471"/>
                    <a:pt x="1463" y="8076"/>
                  </a:cubicBezTo>
                  <a:cubicBezTo>
                    <a:pt x="1177" y="8659"/>
                    <a:pt x="880" y="9230"/>
                    <a:pt x="638" y="9835"/>
                  </a:cubicBezTo>
                  <a:cubicBezTo>
                    <a:pt x="528" y="10088"/>
                    <a:pt x="418" y="10330"/>
                    <a:pt x="319" y="10583"/>
                  </a:cubicBezTo>
                  <a:cubicBezTo>
                    <a:pt x="253" y="10737"/>
                    <a:pt x="165" y="10891"/>
                    <a:pt x="77" y="11034"/>
                  </a:cubicBezTo>
                  <a:cubicBezTo>
                    <a:pt x="55" y="11056"/>
                    <a:pt x="44" y="11078"/>
                    <a:pt x="33" y="11100"/>
                  </a:cubicBezTo>
                  <a:cubicBezTo>
                    <a:pt x="0" y="11155"/>
                    <a:pt x="11" y="11177"/>
                    <a:pt x="55" y="11221"/>
                  </a:cubicBezTo>
                  <a:cubicBezTo>
                    <a:pt x="66" y="11232"/>
                    <a:pt x="77" y="11243"/>
                    <a:pt x="88" y="11254"/>
                  </a:cubicBezTo>
                  <a:cubicBezTo>
                    <a:pt x="297" y="11397"/>
                    <a:pt x="506" y="11551"/>
                    <a:pt x="715" y="11683"/>
                  </a:cubicBezTo>
                  <a:cubicBezTo>
                    <a:pt x="1177" y="11980"/>
                    <a:pt x="1639" y="12266"/>
                    <a:pt x="2112" y="12552"/>
                  </a:cubicBezTo>
                  <a:cubicBezTo>
                    <a:pt x="2794" y="12969"/>
                    <a:pt x="3475" y="13376"/>
                    <a:pt x="4157" y="13805"/>
                  </a:cubicBezTo>
                  <a:cubicBezTo>
                    <a:pt x="4817" y="14223"/>
                    <a:pt x="5488" y="14608"/>
                    <a:pt x="6181" y="14960"/>
                  </a:cubicBezTo>
                  <a:cubicBezTo>
                    <a:pt x="6763" y="15257"/>
                    <a:pt x="7346" y="15543"/>
                    <a:pt x="7951" y="15785"/>
                  </a:cubicBezTo>
                  <a:cubicBezTo>
                    <a:pt x="8204" y="15895"/>
                    <a:pt x="8457" y="16016"/>
                    <a:pt x="8721" y="16126"/>
                  </a:cubicBezTo>
                  <a:cubicBezTo>
                    <a:pt x="8908" y="16214"/>
                    <a:pt x="9095" y="16291"/>
                    <a:pt x="9293" y="16379"/>
                  </a:cubicBezTo>
                  <a:cubicBezTo>
                    <a:pt x="9524" y="16478"/>
                    <a:pt x="9766" y="16576"/>
                    <a:pt x="9986" y="16719"/>
                  </a:cubicBezTo>
                  <a:cubicBezTo>
                    <a:pt x="10019" y="16730"/>
                    <a:pt x="10041" y="16741"/>
                    <a:pt x="10074" y="16752"/>
                  </a:cubicBezTo>
                  <a:cubicBezTo>
                    <a:pt x="10091" y="16759"/>
                    <a:pt x="10107" y="16763"/>
                    <a:pt x="10123" y="16763"/>
                  </a:cubicBezTo>
                  <a:cubicBezTo>
                    <a:pt x="10155" y="16763"/>
                    <a:pt x="10183" y="16746"/>
                    <a:pt x="10206" y="16708"/>
                  </a:cubicBezTo>
                  <a:cubicBezTo>
                    <a:pt x="10217" y="16675"/>
                    <a:pt x="10239" y="16653"/>
                    <a:pt x="10250" y="16620"/>
                  </a:cubicBezTo>
                  <a:cubicBezTo>
                    <a:pt x="10327" y="16467"/>
                    <a:pt x="10415" y="16313"/>
                    <a:pt x="10492" y="16148"/>
                  </a:cubicBezTo>
                  <a:cubicBezTo>
                    <a:pt x="10931" y="15301"/>
                    <a:pt x="11360" y="14465"/>
                    <a:pt x="11833" y="13640"/>
                  </a:cubicBezTo>
                  <a:cubicBezTo>
                    <a:pt x="12526" y="12420"/>
                    <a:pt x="13208" y="11199"/>
                    <a:pt x="13857" y="9967"/>
                  </a:cubicBezTo>
                  <a:cubicBezTo>
                    <a:pt x="14275" y="9197"/>
                    <a:pt x="14670" y="8428"/>
                    <a:pt x="15011" y="7625"/>
                  </a:cubicBezTo>
                  <a:cubicBezTo>
                    <a:pt x="15297" y="6976"/>
                    <a:pt x="15627" y="6360"/>
                    <a:pt x="16001" y="5755"/>
                  </a:cubicBezTo>
                  <a:cubicBezTo>
                    <a:pt x="16045" y="5700"/>
                    <a:pt x="16078" y="5634"/>
                    <a:pt x="16111" y="5568"/>
                  </a:cubicBezTo>
                  <a:cubicBezTo>
                    <a:pt x="16133" y="5524"/>
                    <a:pt x="16144" y="5491"/>
                    <a:pt x="16144" y="5447"/>
                  </a:cubicBezTo>
                  <a:cubicBezTo>
                    <a:pt x="16155" y="5414"/>
                    <a:pt x="16133" y="5381"/>
                    <a:pt x="16122" y="5348"/>
                  </a:cubicBezTo>
                  <a:cubicBezTo>
                    <a:pt x="16067" y="5315"/>
                    <a:pt x="16023" y="5293"/>
                    <a:pt x="15979" y="5271"/>
                  </a:cubicBezTo>
                  <a:cubicBezTo>
                    <a:pt x="15594" y="5085"/>
                    <a:pt x="15209" y="4898"/>
                    <a:pt x="14813" y="4711"/>
                  </a:cubicBezTo>
                  <a:cubicBezTo>
                    <a:pt x="13758" y="4216"/>
                    <a:pt x="12702" y="3721"/>
                    <a:pt x="11635" y="3226"/>
                  </a:cubicBezTo>
                  <a:cubicBezTo>
                    <a:pt x="10865" y="2852"/>
                    <a:pt x="10096" y="2456"/>
                    <a:pt x="9326" y="2060"/>
                  </a:cubicBezTo>
                  <a:cubicBezTo>
                    <a:pt x="8391" y="1576"/>
                    <a:pt x="7456" y="1093"/>
                    <a:pt x="6522" y="609"/>
                  </a:cubicBezTo>
                  <a:cubicBezTo>
                    <a:pt x="6181" y="422"/>
                    <a:pt x="5818" y="279"/>
                    <a:pt x="5510" y="15"/>
                  </a:cubicBezTo>
                  <a:cubicBezTo>
                    <a:pt x="5496" y="6"/>
                    <a:pt x="5481" y="0"/>
                    <a:pt x="5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7"/>
            <p:cNvSpPr/>
            <p:nvPr/>
          </p:nvSpPr>
          <p:spPr>
            <a:xfrm>
              <a:off x="387395" y="4073368"/>
              <a:ext cx="1245093" cy="1290612"/>
            </a:xfrm>
            <a:custGeom>
              <a:avLst/>
              <a:gdLst/>
              <a:ahLst/>
              <a:cxnLst/>
              <a:rect l="l" t="t" r="r" b="b"/>
              <a:pathLst>
                <a:path w="15947" h="16530" extrusionOk="0">
                  <a:moveTo>
                    <a:pt x="8666" y="2915"/>
                  </a:moveTo>
                  <a:cubicBezTo>
                    <a:pt x="8919" y="3036"/>
                    <a:pt x="9161" y="3168"/>
                    <a:pt x="9414" y="3300"/>
                  </a:cubicBezTo>
                  <a:cubicBezTo>
                    <a:pt x="9667" y="3432"/>
                    <a:pt x="9909" y="3564"/>
                    <a:pt x="10173" y="3696"/>
                  </a:cubicBezTo>
                  <a:cubicBezTo>
                    <a:pt x="10140" y="3707"/>
                    <a:pt x="10129" y="3718"/>
                    <a:pt x="10118" y="3718"/>
                  </a:cubicBezTo>
                  <a:cubicBezTo>
                    <a:pt x="10069" y="3714"/>
                    <a:pt x="10021" y="3713"/>
                    <a:pt x="9974" y="3713"/>
                  </a:cubicBezTo>
                  <a:cubicBezTo>
                    <a:pt x="9557" y="3713"/>
                    <a:pt x="9174" y="3839"/>
                    <a:pt x="8809" y="4037"/>
                  </a:cubicBezTo>
                  <a:cubicBezTo>
                    <a:pt x="8534" y="4180"/>
                    <a:pt x="8303" y="4356"/>
                    <a:pt x="8083" y="4576"/>
                  </a:cubicBezTo>
                  <a:cubicBezTo>
                    <a:pt x="8039" y="4620"/>
                    <a:pt x="7995" y="4664"/>
                    <a:pt x="7940" y="4719"/>
                  </a:cubicBezTo>
                  <a:cubicBezTo>
                    <a:pt x="7830" y="4081"/>
                    <a:pt x="8193" y="3245"/>
                    <a:pt x="8666" y="2915"/>
                  </a:cubicBezTo>
                  <a:close/>
                  <a:moveTo>
                    <a:pt x="9948" y="3806"/>
                  </a:moveTo>
                  <a:cubicBezTo>
                    <a:pt x="10011" y="3806"/>
                    <a:pt x="10075" y="3809"/>
                    <a:pt x="10140" y="3817"/>
                  </a:cubicBezTo>
                  <a:cubicBezTo>
                    <a:pt x="10426" y="3839"/>
                    <a:pt x="10689" y="3938"/>
                    <a:pt x="10909" y="4136"/>
                  </a:cubicBezTo>
                  <a:cubicBezTo>
                    <a:pt x="11173" y="4367"/>
                    <a:pt x="11305" y="4653"/>
                    <a:pt x="11305" y="5004"/>
                  </a:cubicBezTo>
                  <a:cubicBezTo>
                    <a:pt x="11305" y="5323"/>
                    <a:pt x="11184" y="5620"/>
                    <a:pt x="10997" y="5884"/>
                  </a:cubicBezTo>
                  <a:cubicBezTo>
                    <a:pt x="10964" y="5928"/>
                    <a:pt x="10920" y="5983"/>
                    <a:pt x="10876" y="6038"/>
                  </a:cubicBezTo>
                  <a:cubicBezTo>
                    <a:pt x="10843" y="6016"/>
                    <a:pt x="10821" y="6016"/>
                    <a:pt x="10788" y="5994"/>
                  </a:cubicBezTo>
                  <a:cubicBezTo>
                    <a:pt x="10448" y="5792"/>
                    <a:pt x="10085" y="5697"/>
                    <a:pt x="9706" y="5697"/>
                  </a:cubicBezTo>
                  <a:cubicBezTo>
                    <a:pt x="9631" y="5697"/>
                    <a:pt x="9556" y="5701"/>
                    <a:pt x="9480" y="5708"/>
                  </a:cubicBezTo>
                  <a:cubicBezTo>
                    <a:pt x="9194" y="5730"/>
                    <a:pt x="8919" y="5796"/>
                    <a:pt x="8655" y="5895"/>
                  </a:cubicBezTo>
                  <a:cubicBezTo>
                    <a:pt x="8600" y="5917"/>
                    <a:pt x="8545" y="5939"/>
                    <a:pt x="8490" y="5961"/>
                  </a:cubicBezTo>
                  <a:cubicBezTo>
                    <a:pt x="8248" y="5796"/>
                    <a:pt x="7995" y="5290"/>
                    <a:pt x="7940" y="4873"/>
                  </a:cubicBezTo>
                  <a:cubicBezTo>
                    <a:pt x="7973" y="4829"/>
                    <a:pt x="7995" y="4796"/>
                    <a:pt x="8028" y="4763"/>
                  </a:cubicBezTo>
                  <a:cubicBezTo>
                    <a:pt x="8391" y="4378"/>
                    <a:pt x="8809" y="4081"/>
                    <a:pt x="9304" y="3916"/>
                  </a:cubicBezTo>
                  <a:cubicBezTo>
                    <a:pt x="9517" y="3848"/>
                    <a:pt x="9730" y="3806"/>
                    <a:pt x="9948" y="3806"/>
                  </a:cubicBezTo>
                  <a:close/>
                  <a:moveTo>
                    <a:pt x="9675" y="5790"/>
                  </a:moveTo>
                  <a:cubicBezTo>
                    <a:pt x="9796" y="5790"/>
                    <a:pt x="9917" y="5799"/>
                    <a:pt x="10041" y="5818"/>
                  </a:cubicBezTo>
                  <a:cubicBezTo>
                    <a:pt x="10261" y="5851"/>
                    <a:pt x="10481" y="5928"/>
                    <a:pt x="10667" y="6038"/>
                  </a:cubicBezTo>
                  <a:cubicBezTo>
                    <a:pt x="10711" y="6049"/>
                    <a:pt x="10733" y="6082"/>
                    <a:pt x="10777" y="6104"/>
                  </a:cubicBezTo>
                  <a:cubicBezTo>
                    <a:pt x="10766" y="6137"/>
                    <a:pt x="10744" y="6159"/>
                    <a:pt x="10722" y="6181"/>
                  </a:cubicBezTo>
                  <a:cubicBezTo>
                    <a:pt x="10448" y="6419"/>
                    <a:pt x="10085" y="6542"/>
                    <a:pt x="9716" y="6542"/>
                  </a:cubicBezTo>
                  <a:cubicBezTo>
                    <a:pt x="9421" y="6542"/>
                    <a:pt x="9123" y="6464"/>
                    <a:pt x="8864" y="6302"/>
                  </a:cubicBezTo>
                  <a:cubicBezTo>
                    <a:pt x="8754" y="6236"/>
                    <a:pt x="8644" y="6170"/>
                    <a:pt x="8545" y="6038"/>
                  </a:cubicBezTo>
                  <a:cubicBezTo>
                    <a:pt x="8644" y="6005"/>
                    <a:pt x="8721" y="5972"/>
                    <a:pt x="8798" y="5939"/>
                  </a:cubicBezTo>
                  <a:cubicBezTo>
                    <a:pt x="9088" y="5845"/>
                    <a:pt x="9378" y="5790"/>
                    <a:pt x="9675" y="5790"/>
                  </a:cubicBezTo>
                  <a:close/>
                  <a:moveTo>
                    <a:pt x="7863" y="5004"/>
                  </a:moveTo>
                  <a:cubicBezTo>
                    <a:pt x="7896" y="5125"/>
                    <a:pt x="7929" y="5235"/>
                    <a:pt x="7984" y="5356"/>
                  </a:cubicBezTo>
                  <a:cubicBezTo>
                    <a:pt x="8028" y="5477"/>
                    <a:pt x="8083" y="5587"/>
                    <a:pt x="8149" y="5697"/>
                  </a:cubicBezTo>
                  <a:cubicBezTo>
                    <a:pt x="8215" y="5807"/>
                    <a:pt x="8292" y="5906"/>
                    <a:pt x="8369" y="6005"/>
                  </a:cubicBezTo>
                  <a:cubicBezTo>
                    <a:pt x="8171" y="6137"/>
                    <a:pt x="7973" y="6247"/>
                    <a:pt x="7786" y="6390"/>
                  </a:cubicBezTo>
                  <a:cubicBezTo>
                    <a:pt x="7610" y="6533"/>
                    <a:pt x="7445" y="6687"/>
                    <a:pt x="7258" y="6852"/>
                  </a:cubicBezTo>
                  <a:cubicBezTo>
                    <a:pt x="7214" y="6830"/>
                    <a:pt x="7170" y="6797"/>
                    <a:pt x="7137" y="6775"/>
                  </a:cubicBezTo>
                  <a:cubicBezTo>
                    <a:pt x="7148" y="6258"/>
                    <a:pt x="7566" y="5235"/>
                    <a:pt x="7863" y="5004"/>
                  </a:cubicBezTo>
                  <a:close/>
                  <a:moveTo>
                    <a:pt x="7126" y="6896"/>
                  </a:moveTo>
                  <a:cubicBezTo>
                    <a:pt x="7148" y="6907"/>
                    <a:pt x="7170" y="6918"/>
                    <a:pt x="7203" y="6929"/>
                  </a:cubicBezTo>
                  <a:cubicBezTo>
                    <a:pt x="7170" y="6962"/>
                    <a:pt x="7148" y="6995"/>
                    <a:pt x="7126" y="7039"/>
                  </a:cubicBezTo>
                  <a:cubicBezTo>
                    <a:pt x="7115" y="6995"/>
                    <a:pt x="7115" y="6940"/>
                    <a:pt x="7126" y="6896"/>
                  </a:cubicBezTo>
                  <a:close/>
                  <a:moveTo>
                    <a:pt x="7291" y="6995"/>
                  </a:moveTo>
                  <a:cubicBezTo>
                    <a:pt x="7346" y="7006"/>
                    <a:pt x="7390" y="7028"/>
                    <a:pt x="7423" y="7083"/>
                  </a:cubicBezTo>
                  <a:cubicBezTo>
                    <a:pt x="7401" y="7149"/>
                    <a:pt x="7335" y="7171"/>
                    <a:pt x="7280" y="7204"/>
                  </a:cubicBezTo>
                  <a:cubicBezTo>
                    <a:pt x="7225" y="7248"/>
                    <a:pt x="7170" y="7292"/>
                    <a:pt x="7115" y="7325"/>
                  </a:cubicBezTo>
                  <a:cubicBezTo>
                    <a:pt x="7082" y="7281"/>
                    <a:pt x="7082" y="7248"/>
                    <a:pt x="7104" y="7204"/>
                  </a:cubicBezTo>
                  <a:cubicBezTo>
                    <a:pt x="7159" y="7127"/>
                    <a:pt x="7214" y="7061"/>
                    <a:pt x="7291" y="6995"/>
                  </a:cubicBezTo>
                  <a:close/>
                  <a:moveTo>
                    <a:pt x="6986" y="7422"/>
                  </a:moveTo>
                  <a:cubicBezTo>
                    <a:pt x="6992" y="7422"/>
                    <a:pt x="6998" y="7422"/>
                    <a:pt x="7005" y="7424"/>
                  </a:cubicBezTo>
                  <a:cubicBezTo>
                    <a:pt x="6983" y="7446"/>
                    <a:pt x="6961" y="7457"/>
                    <a:pt x="6928" y="7490"/>
                  </a:cubicBezTo>
                  <a:cubicBezTo>
                    <a:pt x="6938" y="7452"/>
                    <a:pt x="6948" y="7422"/>
                    <a:pt x="6986" y="7422"/>
                  </a:cubicBezTo>
                  <a:close/>
                  <a:moveTo>
                    <a:pt x="8457" y="6104"/>
                  </a:moveTo>
                  <a:cubicBezTo>
                    <a:pt x="8787" y="6423"/>
                    <a:pt x="9183" y="6621"/>
                    <a:pt x="9656" y="6632"/>
                  </a:cubicBezTo>
                  <a:cubicBezTo>
                    <a:pt x="9685" y="6633"/>
                    <a:pt x="9715" y="6634"/>
                    <a:pt x="9744" y="6634"/>
                  </a:cubicBezTo>
                  <a:cubicBezTo>
                    <a:pt x="10179" y="6634"/>
                    <a:pt x="10557" y="6479"/>
                    <a:pt x="10876" y="6170"/>
                  </a:cubicBezTo>
                  <a:cubicBezTo>
                    <a:pt x="11019" y="6269"/>
                    <a:pt x="11129" y="6379"/>
                    <a:pt x="11217" y="6511"/>
                  </a:cubicBezTo>
                  <a:cubicBezTo>
                    <a:pt x="11448" y="6808"/>
                    <a:pt x="11558" y="7160"/>
                    <a:pt x="11580" y="7534"/>
                  </a:cubicBezTo>
                  <a:cubicBezTo>
                    <a:pt x="11602" y="8073"/>
                    <a:pt x="11448" y="8568"/>
                    <a:pt x="11162" y="9018"/>
                  </a:cubicBezTo>
                  <a:cubicBezTo>
                    <a:pt x="11085" y="9150"/>
                    <a:pt x="10986" y="9271"/>
                    <a:pt x="10865" y="9403"/>
                  </a:cubicBezTo>
                  <a:cubicBezTo>
                    <a:pt x="10865" y="9359"/>
                    <a:pt x="10854" y="9326"/>
                    <a:pt x="10854" y="9304"/>
                  </a:cubicBezTo>
                  <a:cubicBezTo>
                    <a:pt x="10887" y="9095"/>
                    <a:pt x="10898" y="8886"/>
                    <a:pt x="10876" y="8678"/>
                  </a:cubicBezTo>
                  <a:cubicBezTo>
                    <a:pt x="10843" y="8282"/>
                    <a:pt x="10755" y="7908"/>
                    <a:pt x="10557" y="7567"/>
                  </a:cubicBezTo>
                  <a:cubicBezTo>
                    <a:pt x="10272" y="7083"/>
                    <a:pt x="9865" y="6786"/>
                    <a:pt x="9315" y="6676"/>
                  </a:cubicBezTo>
                  <a:cubicBezTo>
                    <a:pt x="9174" y="6650"/>
                    <a:pt x="9034" y="6638"/>
                    <a:pt x="8896" y="6638"/>
                  </a:cubicBezTo>
                  <a:cubicBezTo>
                    <a:pt x="8561" y="6638"/>
                    <a:pt x="8234" y="6712"/>
                    <a:pt x="7907" y="6852"/>
                  </a:cubicBezTo>
                  <a:cubicBezTo>
                    <a:pt x="7786" y="6896"/>
                    <a:pt x="7665" y="6962"/>
                    <a:pt x="7533" y="7028"/>
                  </a:cubicBezTo>
                  <a:cubicBezTo>
                    <a:pt x="7489" y="6995"/>
                    <a:pt x="7434" y="6951"/>
                    <a:pt x="7368" y="6918"/>
                  </a:cubicBezTo>
                  <a:cubicBezTo>
                    <a:pt x="7555" y="6654"/>
                    <a:pt x="8127" y="6214"/>
                    <a:pt x="8457" y="6104"/>
                  </a:cubicBezTo>
                  <a:close/>
                  <a:moveTo>
                    <a:pt x="7533" y="7149"/>
                  </a:moveTo>
                  <a:cubicBezTo>
                    <a:pt x="7566" y="7171"/>
                    <a:pt x="7599" y="7182"/>
                    <a:pt x="7621" y="7204"/>
                  </a:cubicBezTo>
                  <a:cubicBezTo>
                    <a:pt x="8512" y="7930"/>
                    <a:pt x="8930" y="8864"/>
                    <a:pt x="8908" y="9997"/>
                  </a:cubicBezTo>
                  <a:cubicBezTo>
                    <a:pt x="8908" y="10019"/>
                    <a:pt x="8908" y="10030"/>
                    <a:pt x="8908" y="10052"/>
                  </a:cubicBezTo>
                  <a:cubicBezTo>
                    <a:pt x="8908" y="10063"/>
                    <a:pt x="8897" y="10063"/>
                    <a:pt x="8897" y="10085"/>
                  </a:cubicBezTo>
                  <a:cubicBezTo>
                    <a:pt x="8864" y="10074"/>
                    <a:pt x="8831" y="10074"/>
                    <a:pt x="8798" y="10063"/>
                  </a:cubicBezTo>
                  <a:cubicBezTo>
                    <a:pt x="8578" y="9986"/>
                    <a:pt x="8380" y="9876"/>
                    <a:pt x="8215" y="9733"/>
                  </a:cubicBezTo>
                  <a:cubicBezTo>
                    <a:pt x="7511" y="9150"/>
                    <a:pt x="7170" y="8392"/>
                    <a:pt x="7093" y="7490"/>
                  </a:cubicBezTo>
                  <a:cubicBezTo>
                    <a:pt x="7225" y="7347"/>
                    <a:pt x="7379" y="7259"/>
                    <a:pt x="7533" y="7149"/>
                  </a:cubicBezTo>
                  <a:close/>
                  <a:moveTo>
                    <a:pt x="8908" y="6733"/>
                  </a:moveTo>
                  <a:cubicBezTo>
                    <a:pt x="8980" y="6733"/>
                    <a:pt x="9054" y="6736"/>
                    <a:pt x="9128" y="6742"/>
                  </a:cubicBezTo>
                  <a:cubicBezTo>
                    <a:pt x="9502" y="6775"/>
                    <a:pt x="9832" y="6907"/>
                    <a:pt x="10118" y="7160"/>
                  </a:cubicBezTo>
                  <a:cubicBezTo>
                    <a:pt x="10349" y="7369"/>
                    <a:pt x="10513" y="7622"/>
                    <a:pt x="10623" y="7919"/>
                  </a:cubicBezTo>
                  <a:cubicBezTo>
                    <a:pt x="10810" y="8425"/>
                    <a:pt x="10832" y="8941"/>
                    <a:pt x="10733" y="9469"/>
                  </a:cubicBezTo>
                  <a:cubicBezTo>
                    <a:pt x="10722" y="9524"/>
                    <a:pt x="10700" y="9579"/>
                    <a:pt x="10656" y="9612"/>
                  </a:cubicBezTo>
                  <a:cubicBezTo>
                    <a:pt x="10404" y="9832"/>
                    <a:pt x="10129" y="10008"/>
                    <a:pt x="9810" y="10096"/>
                  </a:cubicBezTo>
                  <a:cubicBezTo>
                    <a:pt x="9662" y="10141"/>
                    <a:pt x="9511" y="10164"/>
                    <a:pt x="9358" y="10164"/>
                  </a:cubicBezTo>
                  <a:cubicBezTo>
                    <a:pt x="9249" y="10164"/>
                    <a:pt x="9139" y="10152"/>
                    <a:pt x="9029" y="10129"/>
                  </a:cubicBezTo>
                  <a:cubicBezTo>
                    <a:pt x="8985" y="10074"/>
                    <a:pt x="9007" y="10019"/>
                    <a:pt x="9007" y="9975"/>
                  </a:cubicBezTo>
                  <a:cubicBezTo>
                    <a:pt x="9018" y="9502"/>
                    <a:pt x="8941" y="9040"/>
                    <a:pt x="8776" y="8601"/>
                  </a:cubicBezTo>
                  <a:cubicBezTo>
                    <a:pt x="8556" y="8029"/>
                    <a:pt x="8204" y="7556"/>
                    <a:pt x="7731" y="7171"/>
                  </a:cubicBezTo>
                  <a:cubicBezTo>
                    <a:pt x="7709" y="7149"/>
                    <a:pt x="7687" y="7138"/>
                    <a:pt x="7665" y="7116"/>
                  </a:cubicBezTo>
                  <a:cubicBezTo>
                    <a:pt x="7665" y="7116"/>
                    <a:pt x="7665" y="7094"/>
                    <a:pt x="7654" y="7083"/>
                  </a:cubicBezTo>
                  <a:cubicBezTo>
                    <a:pt x="7665" y="7072"/>
                    <a:pt x="7676" y="7061"/>
                    <a:pt x="7687" y="7061"/>
                  </a:cubicBezTo>
                  <a:cubicBezTo>
                    <a:pt x="8073" y="6844"/>
                    <a:pt x="8476" y="6733"/>
                    <a:pt x="8908" y="6733"/>
                  </a:cubicBezTo>
                  <a:close/>
                  <a:moveTo>
                    <a:pt x="5702" y="1382"/>
                  </a:moveTo>
                  <a:cubicBezTo>
                    <a:pt x="5705" y="1382"/>
                    <a:pt x="5708" y="1383"/>
                    <a:pt x="5708" y="1386"/>
                  </a:cubicBezTo>
                  <a:cubicBezTo>
                    <a:pt x="5774" y="1452"/>
                    <a:pt x="5851" y="1496"/>
                    <a:pt x="5928" y="1529"/>
                  </a:cubicBezTo>
                  <a:cubicBezTo>
                    <a:pt x="6236" y="1683"/>
                    <a:pt x="6544" y="1837"/>
                    <a:pt x="6851" y="1991"/>
                  </a:cubicBezTo>
                  <a:cubicBezTo>
                    <a:pt x="7379" y="2255"/>
                    <a:pt x="7918" y="2530"/>
                    <a:pt x="8446" y="2794"/>
                  </a:cubicBezTo>
                  <a:cubicBezTo>
                    <a:pt x="8479" y="2816"/>
                    <a:pt x="8512" y="2838"/>
                    <a:pt x="8545" y="2860"/>
                  </a:cubicBezTo>
                  <a:cubicBezTo>
                    <a:pt x="8523" y="2882"/>
                    <a:pt x="8512" y="2904"/>
                    <a:pt x="8501" y="2926"/>
                  </a:cubicBezTo>
                  <a:cubicBezTo>
                    <a:pt x="8006" y="3399"/>
                    <a:pt x="7797" y="3982"/>
                    <a:pt x="7819" y="4653"/>
                  </a:cubicBezTo>
                  <a:cubicBezTo>
                    <a:pt x="7830" y="4785"/>
                    <a:pt x="7808" y="4884"/>
                    <a:pt x="7731" y="4983"/>
                  </a:cubicBezTo>
                  <a:cubicBezTo>
                    <a:pt x="7390" y="5455"/>
                    <a:pt x="7170" y="5983"/>
                    <a:pt x="7060" y="6555"/>
                  </a:cubicBezTo>
                  <a:cubicBezTo>
                    <a:pt x="7049" y="6599"/>
                    <a:pt x="7038" y="6643"/>
                    <a:pt x="7027" y="6687"/>
                  </a:cubicBezTo>
                  <a:cubicBezTo>
                    <a:pt x="7027" y="6687"/>
                    <a:pt x="7027" y="6698"/>
                    <a:pt x="7016" y="6720"/>
                  </a:cubicBezTo>
                  <a:cubicBezTo>
                    <a:pt x="6950" y="6698"/>
                    <a:pt x="6906" y="6676"/>
                    <a:pt x="6851" y="6654"/>
                  </a:cubicBezTo>
                  <a:cubicBezTo>
                    <a:pt x="6533" y="6522"/>
                    <a:pt x="6214" y="6423"/>
                    <a:pt x="5873" y="6390"/>
                  </a:cubicBezTo>
                  <a:cubicBezTo>
                    <a:pt x="5771" y="6380"/>
                    <a:pt x="5671" y="6375"/>
                    <a:pt x="5571" y="6375"/>
                  </a:cubicBezTo>
                  <a:cubicBezTo>
                    <a:pt x="5003" y="6375"/>
                    <a:pt x="4470" y="6537"/>
                    <a:pt x="3992" y="6874"/>
                  </a:cubicBezTo>
                  <a:cubicBezTo>
                    <a:pt x="3321" y="7336"/>
                    <a:pt x="2936" y="7985"/>
                    <a:pt x="2815" y="8777"/>
                  </a:cubicBezTo>
                  <a:cubicBezTo>
                    <a:pt x="2717" y="9381"/>
                    <a:pt x="2815" y="9964"/>
                    <a:pt x="3046" y="10525"/>
                  </a:cubicBezTo>
                  <a:cubicBezTo>
                    <a:pt x="3134" y="10723"/>
                    <a:pt x="3244" y="10932"/>
                    <a:pt x="3354" y="11119"/>
                  </a:cubicBezTo>
                  <a:cubicBezTo>
                    <a:pt x="3387" y="11163"/>
                    <a:pt x="3409" y="11207"/>
                    <a:pt x="3442" y="11273"/>
                  </a:cubicBezTo>
                  <a:cubicBezTo>
                    <a:pt x="3387" y="11251"/>
                    <a:pt x="3354" y="11229"/>
                    <a:pt x="3321" y="11218"/>
                  </a:cubicBezTo>
                  <a:cubicBezTo>
                    <a:pt x="2881" y="10954"/>
                    <a:pt x="2442" y="10701"/>
                    <a:pt x="2002" y="10437"/>
                  </a:cubicBezTo>
                  <a:cubicBezTo>
                    <a:pt x="1881" y="10371"/>
                    <a:pt x="1760" y="10305"/>
                    <a:pt x="1650" y="10250"/>
                  </a:cubicBezTo>
                  <a:cubicBezTo>
                    <a:pt x="1617" y="10228"/>
                    <a:pt x="1584" y="10217"/>
                    <a:pt x="1562" y="10206"/>
                  </a:cubicBezTo>
                  <a:cubicBezTo>
                    <a:pt x="1529" y="10173"/>
                    <a:pt x="1518" y="10140"/>
                    <a:pt x="1529" y="10107"/>
                  </a:cubicBezTo>
                  <a:cubicBezTo>
                    <a:pt x="1551" y="10041"/>
                    <a:pt x="1584" y="9964"/>
                    <a:pt x="1606" y="9898"/>
                  </a:cubicBezTo>
                  <a:cubicBezTo>
                    <a:pt x="1892" y="9293"/>
                    <a:pt x="2211" y="8711"/>
                    <a:pt x="2508" y="8117"/>
                  </a:cubicBezTo>
                  <a:cubicBezTo>
                    <a:pt x="2750" y="7644"/>
                    <a:pt x="3013" y="7171"/>
                    <a:pt x="3244" y="6687"/>
                  </a:cubicBezTo>
                  <a:cubicBezTo>
                    <a:pt x="3728" y="5675"/>
                    <a:pt x="4223" y="4664"/>
                    <a:pt x="4685" y="3652"/>
                  </a:cubicBezTo>
                  <a:cubicBezTo>
                    <a:pt x="4982" y="3003"/>
                    <a:pt x="5246" y="2343"/>
                    <a:pt x="5532" y="1683"/>
                  </a:cubicBezTo>
                  <a:cubicBezTo>
                    <a:pt x="5565" y="1606"/>
                    <a:pt x="5598" y="1518"/>
                    <a:pt x="5631" y="1441"/>
                  </a:cubicBezTo>
                  <a:cubicBezTo>
                    <a:pt x="5642" y="1419"/>
                    <a:pt x="5664" y="1397"/>
                    <a:pt x="5675" y="1386"/>
                  </a:cubicBezTo>
                  <a:cubicBezTo>
                    <a:pt x="5682" y="1386"/>
                    <a:pt x="5694" y="1382"/>
                    <a:pt x="5702" y="1382"/>
                  </a:cubicBezTo>
                  <a:close/>
                  <a:moveTo>
                    <a:pt x="7005" y="7589"/>
                  </a:moveTo>
                  <a:cubicBezTo>
                    <a:pt x="7016" y="7655"/>
                    <a:pt x="7027" y="7710"/>
                    <a:pt x="7027" y="7765"/>
                  </a:cubicBezTo>
                  <a:cubicBezTo>
                    <a:pt x="7104" y="8293"/>
                    <a:pt x="7291" y="8788"/>
                    <a:pt x="7610" y="9227"/>
                  </a:cubicBezTo>
                  <a:cubicBezTo>
                    <a:pt x="7852" y="9557"/>
                    <a:pt x="8138" y="9854"/>
                    <a:pt x="8512" y="10041"/>
                  </a:cubicBezTo>
                  <a:cubicBezTo>
                    <a:pt x="8633" y="10096"/>
                    <a:pt x="8765" y="10151"/>
                    <a:pt x="8886" y="10206"/>
                  </a:cubicBezTo>
                  <a:cubicBezTo>
                    <a:pt x="8875" y="10767"/>
                    <a:pt x="8534" y="11625"/>
                    <a:pt x="8061" y="11999"/>
                  </a:cubicBezTo>
                  <a:lnTo>
                    <a:pt x="7951" y="11999"/>
                  </a:lnTo>
                  <a:cubicBezTo>
                    <a:pt x="7467" y="11922"/>
                    <a:pt x="7093" y="11680"/>
                    <a:pt x="6796" y="11317"/>
                  </a:cubicBezTo>
                  <a:cubicBezTo>
                    <a:pt x="6566" y="11031"/>
                    <a:pt x="6423" y="10712"/>
                    <a:pt x="6335" y="10360"/>
                  </a:cubicBezTo>
                  <a:cubicBezTo>
                    <a:pt x="6214" y="9865"/>
                    <a:pt x="6236" y="9370"/>
                    <a:pt x="6335" y="8864"/>
                  </a:cubicBezTo>
                  <a:cubicBezTo>
                    <a:pt x="6390" y="8601"/>
                    <a:pt x="6478" y="8359"/>
                    <a:pt x="6577" y="8106"/>
                  </a:cubicBezTo>
                  <a:cubicBezTo>
                    <a:pt x="6621" y="8007"/>
                    <a:pt x="6664" y="7919"/>
                    <a:pt x="6741" y="7842"/>
                  </a:cubicBezTo>
                  <a:cubicBezTo>
                    <a:pt x="6807" y="7765"/>
                    <a:pt x="6873" y="7688"/>
                    <a:pt x="6950" y="7611"/>
                  </a:cubicBezTo>
                  <a:cubicBezTo>
                    <a:pt x="6961" y="7611"/>
                    <a:pt x="6972" y="7600"/>
                    <a:pt x="7005" y="7589"/>
                  </a:cubicBezTo>
                  <a:close/>
                  <a:moveTo>
                    <a:pt x="10645" y="9755"/>
                  </a:moveTo>
                  <a:cubicBezTo>
                    <a:pt x="10645" y="9799"/>
                    <a:pt x="10645" y="9821"/>
                    <a:pt x="10645" y="9843"/>
                  </a:cubicBezTo>
                  <a:cubicBezTo>
                    <a:pt x="10492" y="10305"/>
                    <a:pt x="10261" y="10712"/>
                    <a:pt x="9942" y="11075"/>
                  </a:cubicBezTo>
                  <a:cubicBezTo>
                    <a:pt x="9744" y="11317"/>
                    <a:pt x="9513" y="11515"/>
                    <a:pt x="9249" y="11680"/>
                  </a:cubicBezTo>
                  <a:cubicBezTo>
                    <a:pt x="8985" y="11856"/>
                    <a:pt x="8688" y="11966"/>
                    <a:pt x="8369" y="11999"/>
                  </a:cubicBezTo>
                  <a:cubicBezTo>
                    <a:pt x="8354" y="12002"/>
                    <a:pt x="8340" y="12004"/>
                    <a:pt x="8325" y="12004"/>
                  </a:cubicBezTo>
                  <a:cubicBezTo>
                    <a:pt x="8295" y="12004"/>
                    <a:pt x="8263" y="11999"/>
                    <a:pt x="8226" y="11999"/>
                  </a:cubicBezTo>
                  <a:cubicBezTo>
                    <a:pt x="8446" y="11746"/>
                    <a:pt x="8622" y="11471"/>
                    <a:pt x="8754" y="11174"/>
                  </a:cubicBezTo>
                  <a:cubicBezTo>
                    <a:pt x="8875" y="10877"/>
                    <a:pt x="8952" y="10558"/>
                    <a:pt x="8985" y="10228"/>
                  </a:cubicBezTo>
                  <a:lnTo>
                    <a:pt x="9084" y="10228"/>
                  </a:lnTo>
                  <a:cubicBezTo>
                    <a:pt x="9179" y="10243"/>
                    <a:pt x="9273" y="10250"/>
                    <a:pt x="9365" y="10250"/>
                  </a:cubicBezTo>
                  <a:cubicBezTo>
                    <a:pt x="9759" y="10250"/>
                    <a:pt x="10120" y="10119"/>
                    <a:pt x="10459" y="9887"/>
                  </a:cubicBezTo>
                  <a:cubicBezTo>
                    <a:pt x="10513" y="9843"/>
                    <a:pt x="10568" y="9810"/>
                    <a:pt x="10645" y="9755"/>
                  </a:cubicBezTo>
                  <a:close/>
                  <a:moveTo>
                    <a:pt x="6346" y="8447"/>
                  </a:moveTo>
                  <a:cubicBezTo>
                    <a:pt x="6335" y="8502"/>
                    <a:pt x="6313" y="8557"/>
                    <a:pt x="6302" y="8612"/>
                  </a:cubicBezTo>
                  <a:cubicBezTo>
                    <a:pt x="6181" y="9073"/>
                    <a:pt x="6126" y="9546"/>
                    <a:pt x="6181" y="10030"/>
                  </a:cubicBezTo>
                  <a:cubicBezTo>
                    <a:pt x="6225" y="10426"/>
                    <a:pt x="6346" y="10800"/>
                    <a:pt x="6555" y="11141"/>
                  </a:cubicBezTo>
                  <a:cubicBezTo>
                    <a:pt x="6862" y="11625"/>
                    <a:pt x="7269" y="11955"/>
                    <a:pt x="7841" y="12076"/>
                  </a:cubicBezTo>
                  <a:cubicBezTo>
                    <a:pt x="7863" y="12076"/>
                    <a:pt x="7885" y="12087"/>
                    <a:pt x="7907" y="12087"/>
                  </a:cubicBezTo>
                  <a:cubicBezTo>
                    <a:pt x="7907" y="12087"/>
                    <a:pt x="7907" y="12098"/>
                    <a:pt x="7918" y="12109"/>
                  </a:cubicBezTo>
                  <a:cubicBezTo>
                    <a:pt x="7907" y="12120"/>
                    <a:pt x="7907" y="12131"/>
                    <a:pt x="7896" y="12142"/>
                  </a:cubicBezTo>
                  <a:cubicBezTo>
                    <a:pt x="7679" y="12285"/>
                    <a:pt x="7428" y="12359"/>
                    <a:pt x="7177" y="12359"/>
                  </a:cubicBezTo>
                  <a:cubicBezTo>
                    <a:pt x="6908" y="12359"/>
                    <a:pt x="6639" y="12274"/>
                    <a:pt x="6412" y="12098"/>
                  </a:cubicBezTo>
                  <a:cubicBezTo>
                    <a:pt x="6170" y="11911"/>
                    <a:pt x="6005" y="11658"/>
                    <a:pt x="5895" y="11383"/>
                  </a:cubicBezTo>
                  <a:cubicBezTo>
                    <a:pt x="5752" y="11031"/>
                    <a:pt x="5708" y="10668"/>
                    <a:pt x="5730" y="10294"/>
                  </a:cubicBezTo>
                  <a:cubicBezTo>
                    <a:pt x="5752" y="9722"/>
                    <a:pt x="5917" y="9183"/>
                    <a:pt x="6181" y="8678"/>
                  </a:cubicBezTo>
                  <a:cubicBezTo>
                    <a:pt x="6225" y="8590"/>
                    <a:pt x="6269" y="8513"/>
                    <a:pt x="6346" y="8447"/>
                  </a:cubicBezTo>
                  <a:close/>
                  <a:moveTo>
                    <a:pt x="11140" y="4191"/>
                  </a:moveTo>
                  <a:lnTo>
                    <a:pt x="11140" y="4191"/>
                  </a:lnTo>
                  <a:cubicBezTo>
                    <a:pt x="11206" y="4235"/>
                    <a:pt x="11261" y="4257"/>
                    <a:pt x="11316" y="4279"/>
                  </a:cubicBezTo>
                  <a:cubicBezTo>
                    <a:pt x="11943" y="4587"/>
                    <a:pt x="12570" y="4895"/>
                    <a:pt x="13208" y="5202"/>
                  </a:cubicBezTo>
                  <a:cubicBezTo>
                    <a:pt x="13461" y="5334"/>
                    <a:pt x="13725" y="5444"/>
                    <a:pt x="13989" y="5576"/>
                  </a:cubicBezTo>
                  <a:cubicBezTo>
                    <a:pt x="14011" y="5576"/>
                    <a:pt x="14022" y="5587"/>
                    <a:pt x="14033" y="5587"/>
                  </a:cubicBezTo>
                  <a:cubicBezTo>
                    <a:pt x="14187" y="5642"/>
                    <a:pt x="14242" y="5796"/>
                    <a:pt x="14143" y="5939"/>
                  </a:cubicBezTo>
                  <a:cubicBezTo>
                    <a:pt x="14044" y="6082"/>
                    <a:pt x="13967" y="6236"/>
                    <a:pt x="13901" y="6401"/>
                  </a:cubicBezTo>
                  <a:cubicBezTo>
                    <a:pt x="13516" y="7347"/>
                    <a:pt x="13032" y="8249"/>
                    <a:pt x="12537" y="9150"/>
                  </a:cubicBezTo>
                  <a:cubicBezTo>
                    <a:pt x="11976" y="10173"/>
                    <a:pt x="11426" y="11207"/>
                    <a:pt x="10909" y="12252"/>
                  </a:cubicBezTo>
                  <a:cubicBezTo>
                    <a:pt x="10524" y="13043"/>
                    <a:pt x="10195" y="13846"/>
                    <a:pt x="9887" y="14671"/>
                  </a:cubicBezTo>
                  <a:cubicBezTo>
                    <a:pt x="9865" y="14726"/>
                    <a:pt x="9843" y="14792"/>
                    <a:pt x="9810" y="14858"/>
                  </a:cubicBezTo>
                  <a:cubicBezTo>
                    <a:pt x="9810" y="14869"/>
                    <a:pt x="9799" y="14869"/>
                    <a:pt x="9788" y="14891"/>
                  </a:cubicBezTo>
                  <a:cubicBezTo>
                    <a:pt x="9766" y="14891"/>
                    <a:pt x="9733" y="14891"/>
                    <a:pt x="9711" y="14880"/>
                  </a:cubicBezTo>
                  <a:cubicBezTo>
                    <a:pt x="9645" y="14847"/>
                    <a:pt x="9579" y="14803"/>
                    <a:pt x="9513" y="14770"/>
                  </a:cubicBezTo>
                  <a:cubicBezTo>
                    <a:pt x="9304" y="14649"/>
                    <a:pt x="9095" y="14517"/>
                    <a:pt x="8886" y="14407"/>
                  </a:cubicBezTo>
                  <a:cubicBezTo>
                    <a:pt x="7621" y="13747"/>
                    <a:pt x="6390" y="13032"/>
                    <a:pt x="5158" y="12318"/>
                  </a:cubicBezTo>
                  <a:cubicBezTo>
                    <a:pt x="4729" y="12065"/>
                    <a:pt x="4311" y="11812"/>
                    <a:pt x="3882" y="11559"/>
                  </a:cubicBezTo>
                  <a:cubicBezTo>
                    <a:pt x="3739" y="11482"/>
                    <a:pt x="3618" y="11372"/>
                    <a:pt x="3530" y="11218"/>
                  </a:cubicBezTo>
                  <a:cubicBezTo>
                    <a:pt x="3365" y="10954"/>
                    <a:pt x="3211" y="10679"/>
                    <a:pt x="3101" y="10382"/>
                  </a:cubicBezTo>
                  <a:cubicBezTo>
                    <a:pt x="2881" y="9810"/>
                    <a:pt x="2815" y="9227"/>
                    <a:pt x="2936" y="8634"/>
                  </a:cubicBezTo>
                  <a:cubicBezTo>
                    <a:pt x="3090" y="7930"/>
                    <a:pt x="3453" y="7358"/>
                    <a:pt x="4047" y="6951"/>
                  </a:cubicBezTo>
                  <a:cubicBezTo>
                    <a:pt x="4521" y="6627"/>
                    <a:pt x="5029" y="6470"/>
                    <a:pt x="5572" y="6470"/>
                  </a:cubicBezTo>
                  <a:cubicBezTo>
                    <a:pt x="5711" y="6470"/>
                    <a:pt x="5851" y="6480"/>
                    <a:pt x="5994" y="6500"/>
                  </a:cubicBezTo>
                  <a:cubicBezTo>
                    <a:pt x="6335" y="6555"/>
                    <a:pt x="6653" y="6654"/>
                    <a:pt x="6961" y="6808"/>
                  </a:cubicBezTo>
                  <a:cubicBezTo>
                    <a:pt x="6972" y="6808"/>
                    <a:pt x="6983" y="6819"/>
                    <a:pt x="7005" y="6841"/>
                  </a:cubicBezTo>
                  <a:cubicBezTo>
                    <a:pt x="7005" y="6951"/>
                    <a:pt x="7005" y="7061"/>
                    <a:pt x="6994" y="7171"/>
                  </a:cubicBezTo>
                  <a:cubicBezTo>
                    <a:pt x="6983" y="7204"/>
                    <a:pt x="6961" y="7237"/>
                    <a:pt x="6939" y="7270"/>
                  </a:cubicBezTo>
                  <a:cubicBezTo>
                    <a:pt x="6818" y="7457"/>
                    <a:pt x="6697" y="7644"/>
                    <a:pt x="6599" y="7842"/>
                  </a:cubicBezTo>
                  <a:cubicBezTo>
                    <a:pt x="6566" y="7897"/>
                    <a:pt x="6533" y="7952"/>
                    <a:pt x="6489" y="7996"/>
                  </a:cubicBezTo>
                  <a:cubicBezTo>
                    <a:pt x="6071" y="8568"/>
                    <a:pt x="5785" y="9205"/>
                    <a:pt x="5675" y="9909"/>
                  </a:cubicBezTo>
                  <a:cubicBezTo>
                    <a:pt x="5598" y="10371"/>
                    <a:pt x="5609" y="10822"/>
                    <a:pt x="5752" y="11273"/>
                  </a:cubicBezTo>
                  <a:cubicBezTo>
                    <a:pt x="5840" y="11548"/>
                    <a:pt x="5972" y="11801"/>
                    <a:pt x="6181" y="12010"/>
                  </a:cubicBezTo>
                  <a:cubicBezTo>
                    <a:pt x="6467" y="12315"/>
                    <a:pt x="6822" y="12454"/>
                    <a:pt x="7171" y="12454"/>
                  </a:cubicBezTo>
                  <a:cubicBezTo>
                    <a:pt x="7426" y="12454"/>
                    <a:pt x="7678" y="12380"/>
                    <a:pt x="7896" y="12241"/>
                  </a:cubicBezTo>
                  <a:cubicBezTo>
                    <a:pt x="7962" y="12197"/>
                    <a:pt x="8028" y="12142"/>
                    <a:pt x="8105" y="12109"/>
                  </a:cubicBezTo>
                  <a:cubicBezTo>
                    <a:pt x="8134" y="12101"/>
                    <a:pt x="8162" y="12098"/>
                    <a:pt x="8190" y="12098"/>
                  </a:cubicBezTo>
                  <a:cubicBezTo>
                    <a:pt x="8222" y="12098"/>
                    <a:pt x="8253" y="12101"/>
                    <a:pt x="8284" y="12101"/>
                  </a:cubicBezTo>
                  <a:cubicBezTo>
                    <a:pt x="8301" y="12101"/>
                    <a:pt x="8319" y="12100"/>
                    <a:pt x="8336" y="12098"/>
                  </a:cubicBezTo>
                  <a:cubicBezTo>
                    <a:pt x="8688" y="12065"/>
                    <a:pt x="9007" y="11955"/>
                    <a:pt x="9304" y="11757"/>
                  </a:cubicBezTo>
                  <a:cubicBezTo>
                    <a:pt x="10041" y="11273"/>
                    <a:pt x="10513" y="10602"/>
                    <a:pt x="10755" y="9766"/>
                  </a:cubicBezTo>
                  <a:cubicBezTo>
                    <a:pt x="10788" y="9645"/>
                    <a:pt x="10854" y="9557"/>
                    <a:pt x="10931" y="9469"/>
                  </a:cubicBezTo>
                  <a:cubicBezTo>
                    <a:pt x="11437" y="8908"/>
                    <a:pt x="11712" y="8249"/>
                    <a:pt x="11668" y="7479"/>
                  </a:cubicBezTo>
                  <a:cubicBezTo>
                    <a:pt x="11646" y="7094"/>
                    <a:pt x="11514" y="6742"/>
                    <a:pt x="11283" y="6434"/>
                  </a:cubicBezTo>
                  <a:cubicBezTo>
                    <a:pt x="11217" y="6357"/>
                    <a:pt x="11140" y="6291"/>
                    <a:pt x="11074" y="6214"/>
                  </a:cubicBezTo>
                  <a:cubicBezTo>
                    <a:pt x="11042" y="6172"/>
                    <a:pt x="11000" y="6139"/>
                    <a:pt x="10958" y="6098"/>
                  </a:cubicBezTo>
                  <a:lnTo>
                    <a:pt x="10958" y="6098"/>
                  </a:lnTo>
                  <a:cubicBezTo>
                    <a:pt x="11022" y="6002"/>
                    <a:pt x="11086" y="5927"/>
                    <a:pt x="11129" y="5851"/>
                  </a:cubicBezTo>
                  <a:cubicBezTo>
                    <a:pt x="11283" y="5631"/>
                    <a:pt x="11371" y="5378"/>
                    <a:pt x="11393" y="5114"/>
                  </a:cubicBezTo>
                  <a:cubicBezTo>
                    <a:pt x="11415" y="4829"/>
                    <a:pt x="11360" y="4565"/>
                    <a:pt x="11206" y="4323"/>
                  </a:cubicBezTo>
                  <a:cubicBezTo>
                    <a:pt x="11184" y="4290"/>
                    <a:pt x="11162" y="4257"/>
                    <a:pt x="11140" y="4191"/>
                  </a:cubicBezTo>
                  <a:close/>
                  <a:moveTo>
                    <a:pt x="5323" y="1"/>
                  </a:moveTo>
                  <a:cubicBezTo>
                    <a:pt x="5213" y="122"/>
                    <a:pt x="5125" y="254"/>
                    <a:pt x="5059" y="408"/>
                  </a:cubicBezTo>
                  <a:cubicBezTo>
                    <a:pt x="4938" y="617"/>
                    <a:pt x="4828" y="837"/>
                    <a:pt x="4718" y="1057"/>
                  </a:cubicBezTo>
                  <a:cubicBezTo>
                    <a:pt x="4245" y="1958"/>
                    <a:pt x="3816" y="2893"/>
                    <a:pt x="3442" y="3850"/>
                  </a:cubicBezTo>
                  <a:cubicBezTo>
                    <a:pt x="3255" y="4323"/>
                    <a:pt x="3046" y="4774"/>
                    <a:pt x="2815" y="5224"/>
                  </a:cubicBezTo>
                  <a:cubicBezTo>
                    <a:pt x="2662" y="5532"/>
                    <a:pt x="2497" y="5829"/>
                    <a:pt x="2343" y="6137"/>
                  </a:cubicBezTo>
                  <a:cubicBezTo>
                    <a:pt x="2013" y="6797"/>
                    <a:pt x="1694" y="7457"/>
                    <a:pt x="1364" y="8106"/>
                  </a:cubicBezTo>
                  <a:cubicBezTo>
                    <a:pt x="1111" y="8612"/>
                    <a:pt x="858" y="9117"/>
                    <a:pt x="638" y="9645"/>
                  </a:cubicBezTo>
                  <a:cubicBezTo>
                    <a:pt x="528" y="9909"/>
                    <a:pt x="418" y="10184"/>
                    <a:pt x="297" y="10448"/>
                  </a:cubicBezTo>
                  <a:cubicBezTo>
                    <a:pt x="231" y="10613"/>
                    <a:pt x="143" y="10778"/>
                    <a:pt x="44" y="10932"/>
                  </a:cubicBezTo>
                  <a:cubicBezTo>
                    <a:pt x="33" y="10954"/>
                    <a:pt x="22" y="10987"/>
                    <a:pt x="0" y="11020"/>
                  </a:cubicBezTo>
                  <a:cubicBezTo>
                    <a:pt x="231" y="11174"/>
                    <a:pt x="451" y="11339"/>
                    <a:pt x="682" y="11482"/>
                  </a:cubicBezTo>
                  <a:cubicBezTo>
                    <a:pt x="1133" y="11768"/>
                    <a:pt x="1595" y="12054"/>
                    <a:pt x="2057" y="12340"/>
                  </a:cubicBezTo>
                  <a:cubicBezTo>
                    <a:pt x="2739" y="12757"/>
                    <a:pt x="3420" y="13164"/>
                    <a:pt x="4102" y="13593"/>
                  </a:cubicBezTo>
                  <a:cubicBezTo>
                    <a:pt x="4740" y="13989"/>
                    <a:pt x="5389" y="14374"/>
                    <a:pt x="6060" y="14715"/>
                  </a:cubicBezTo>
                  <a:cubicBezTo>
                    <a:pt x="6653" y="15023"/>
                    <a:pt x="7258" y="15320"/>
                    <a:pt x="7885" y="15562"/>
                  </a:cubicBezTo>
                  <a:cubicBezTo>
                    <a:pt x="8138" y="15672"/>
                    <a:pt x="8391" y="15793"/>
                    <a:pt x="8655" y="15903"/>
                  </a:cubicBezTo>
                  <a:cubicBezTo>
                    <a:pt x="8831" y="15991"/>
                    <a:pt x="9018" y="16068"/>
                    <a:pt x="9205" y="16156"/>
                  </a:cubicBezTo>
                  <a:cubicBezTo>
                    <a:pt x="9458" y="16255"/>
                    <a:pt x="9700" y="16354"/>
                    <a:pt x="9920" y="16496"/>
                  </a:cubicBezTo>
                  <a:cubicBezTo>
                    <a:pt x="9942" y="16507"/>
                    <a:pt x="9964" y="16518"/>
                    <a:pt x="9997" y="16529"/>
                  </a:cubicBezTo>
                  <a:cubicBezTo>
                    <a:pt x="10074" y="16386"/>
                    <a:pt x="10140" y="16255"/>
                    <a:pt x="10206" y="16123"/>
                  </a:cubicBezTo>
                  <a:cubicBezTo>
                    <a:pt x="10678" y="15199"/>
                    <a:pt x="11151" y="14286"/>
                    <a:pt x="11668" y="13384"/>
                  </a:cubicBezTo>
                  <a:cubicBezTo>
                    <a:pt x="12339" y="12219"/>
                    <a:pt x="12988" y="11042"/>
                    <a:pt x="13626" y="9854"/>
                  </a:cubicBezTo>
                  <a:cubicBezTo>
                    <a:pt x="14033" y="9084"/>
                    <a:pt x="14439" y="8304"/>
                    <a:pt x="14780" y="7501"/>
                  </a:cubicBezTo>
                  <a:cubicBezTo>
                    <a:pt x="15077" y="6830"/>
                    <a:pt x="15418" y="6181"/>
                    <a:pt x="15814" y="5565"/>
                  </a:cubicBezTo>
                  <a:cubicBezTo>
                    <a:pt x="15847" y="5510"/>
                    <a:pt x="15869" y="5466"/>
                    <a:pt x="15891" y="5411"/>
                  </a:cubicBezTo>
                  <a:cubicBezTo>
                    <a:pt x="15913" y="5378"/>
                    <a:pt x="15924" y="5334"/>
                    <a:pt x="15946" y="5279"/>
                  </a:cubicBezTo>
                  <a:lnTo>
                    <a:pt x="15946" y="5268"/>
                  </a:lnTo>
                  <a:cubicBezTo>
                    <a:pt x="15803" y="5202"/>
                    <a:pt x="15682" y="5147"/>
                    <a:pt x="15561" y="5081"/>
                  </a:cubicBezTo>
                  <a:cubicBezTo>
                    <a:pt x="14912" y="4774"/>
                    <a:pt x="14253" y="4466"/>
                    <a:pt x="13604" y="4169"/>
                  </a:cubicBezTo>
                  <a:cubicBezTo>
                    <a:pt x="12383" y="3597"/>
                    <a:pt x="11151" y="3025"/>
                    <a:pt x="9953" y="2409"/>
                  </a:cubicBezTo>
                  <a:cubicBezTo>
                    <a:pt x="8908" y="1870"/>
                    <a:pt x="7863" y="1331"/>
                    <a:pt x="6829" y="793"/>
                  </a:cubicBezTo>
                  <a:cubicBezTo>
                    <a:pt x="6368" y="551"/>
                    <a:pt x="5906" y="331"/>
                    <a:pt x="5466" y="56"/>
                  </a:cubicBezTo>
                  <a:cubicBezTo>
                    <a:pt x="5422" y="34"/>
                    <a:pt x="5378" y="23"/>
                    <a:pt x="5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7"/>
            <p:cNvGrpSpPr/>
            <p:nvPr/>
          </p:nvGrpSpPr>
          <p:grpSpPr>
            <a:xfrm>
              <a:off x="505837" y="4181192"/>
              <a:ext cx="993529" cy="1054820"/>
              <a:chOff x="505837" y="4181192"/>
              <a:chExt cx="993529" cy="1054820"/>
            </a:xfrm>
          </p:grpSpPr>
          <p:sp>
            <p:nvSpPr>
              <p:cNvPr id="2208" name="Google Shape;2208;p47"/>
              <p:cNvSpPr/>
              <p:nvPr/>
            </p:nvSpPr>
            <p:spPr>
              <a:xfrm>
                <a:off x="1029656" y="4835008"/>
                <a:ext cx="188946" cy="17559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9" name="Google Shape;2209;p47"/>
              <p:cNvGrpSpPr/>
              <p:nvPr/>
            </p:nvGrpSpPr>
            <p:grpSpPr>
              <a:xfrm>
                <a:off x="505837" y="4181192"/>
                <a:ext cx="993529" cy="1054820"/>
                <a:chOff x="5454111" y="3954556"/>
                <a:chExt cx="865745" cy="919153"/>
              </a:xfrm>
            </p:grpSpPr>
            <p:sp>
              <p:nvSpPr>
                <p:cNvPr id="2210" name="Google Shape;2210;p47"/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47"/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47"/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47"/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47"/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47"/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47"/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47"/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47"/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47"/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47"/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47"/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47"/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47"/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24" name="Google Shape;2224;p47"/>
            <p:cNvSpPr/>
            <p:nvPr/>
          </p:nvSpPr>
          <p:spPr>
            <a:xfrm>
              <a:off x="-301244" y="3561339"/>
              <a:ext cx="1229634" cy="1246265"/>
            </a:xfrm>
            <a:custGeom>
              <a:avLst/>
              <a:gdLst/>
              <a:ahLst/>
              <a:cxnLst/>
              <a:rect l="l" t="t" r="r" b="b"/>
              <a:pathLst>
                <a:path w="15749" h="15962" extrusionOk="0">
                  <a:moveTo>
                    <a:pt x="11075" y="104"/>
                  </a:moveTo>
                  <a:cubicBezTo>
                    <a:pt x="11097" y="126"/>
                    <a:pt x="11119" y="159"/>
                    <a:pt x="11141" y="191"/>
                  </a:cubicBezTo>
                  <a:cubicBezTo>
                    <a:pt x="11163" y="246"/>
                    <a:pt x="11185" y="312"/>
                    <a:pt x="11207" y="378"/>
                  </a:cubicBezTo>
                  <a:cubicBezTo>
                    <a:pt x="11416" y="1093"/>
                    <a:pt x="11690" y="1786"/>
                    <a:pt x="12009" y="2457"/>
                  </a:cubicBezTo>
                  <a:cubicBezTo>
                    <a:pt x="12350" y="3183"/>
                    <a:pt x="12647" y="3931"/>
                    <a:pt x="12933" y="4678"/>
                  </a:cubicBezTo>
                  <a:cubicBezTo>
                    <a:pt x="13450" y="6042"/>
                    <a:pt x="13945" y="7417"/>
                    <a:pt x="14429" y="8791"/>
                  </a:cubicBezTo>
                  <a:cubicBezTo>
                    <a:pt x="14759" y="9748"/>
                    <a:pt x="15133" y="10683"/>
                    <a:pt x="15506" y="11617"/>
                  </a:cubicBezTo>
                  <a:cubicBezTo>
                    <a:pt x="15550" y="11727"/>
                    <a:pt x="15594" y="11837"/>
                    <a:pt x="15638" y="11958"/>
                  </a:cubicBezTo>
                  <a:cubicBezTo>
                    <a:pt x="15616" y="11969"/>
                    <a:pt x="15594" y="11991"/>
                    <a:pt x="15572" y="12002"/>
                  </a:cubicBezTo>
                  <a:cubicBezTo>
                    <a:pt x="15309" y="12068"/>
                    <a:pt x="15056" y="12200"/>
                    <a:pt x="14814" y="12321"/>
                  </a:cubicBezTo>
                  <a:cubicBezTo>
                    <a:pt x="14682" y="12387"/>
                    <a:pt x="14550" y="12453"/>
                    <a:pt x="14407" y="12519"/>
                  </a:cubicBezTo>
                  <a:cubicBezTo>
                    <a:pt x="14022" y="12673"/>
                    <a:pt x="13648" y="12860"/>
                    <a:pt x="13274" y="13047"/>
                  </a:cubicBezTo>
                  <a:cubicBezTo>
                    <a:pt x="12746" y="13311"/>
                    <a:pt x="12196" y="13531"/>
                    <a:pt x="11646" y="13751"/>
                  </a:cubicBezTo>
                  <a:cubicBezTo>
                    <a:pt x="10921" y="14048"/>
                    <a:pt x="10184" y="14290"/>
                    <a:pt x="9436" y="14510"/>
                  </a:cubicBezTo>
                  <a:cubicBezTo>
                    <a:pt x="8699" y="14730"/>
                    <a:pt x="7973" y="14972"/>
                    <a:pt x="7237" y="15192"/>
                  </a:cubicBezTo>
                  <a:cubicBezTo>
                    <a:pt x="6742" y="15346"/>
                    <a:pt x="6247" y="15499"/>
                    <a:pt x="5741" y="15653"/>
                  </a:cubicBezTo>
                  <a:cubicBezTo>
                    <a:pt x="5477" y="15730"/>
                    <a:pt x="5202" y="15796"/>
                    <a:pt x="4927" y="15862"/>
                  </a:cubicBezTo>
                  <a:cubicBezTo>
                    <a:pt x="4905" y="15840"/>
                    <a:pt x="4883" y="15807"/>
                    <a:pt x="4883" y="15785"/>
                  </a:cubicBezTo>
                  <a:cubicBezTo>
                    <a:pt x="4828" y="15598"/>
                    <a:pt x="4751" y="15422"/>
                    <a:pt x="4674" y="15247"/>
                  </a:cubicBezTo>
                  <a:cubicBezTo>
                    <a:pt x="4454" y="14807"/>
                    <a:pt x="4234" y="14356"/>
                    <a:pt x="4036" y="13905"/>
                  </a:cubicBezTo>
                  <a:cubicBezTo>
                    <a:pt x="3762" y="13267"/>
                    <a:pt x="3498" y="12629"/>
                    <a:pt x="3234" y="11980"/>
                  </a:cubicBezTo>
                  <a:cubicBezTo>
                    <a:pt x="3135" y="11760"/>
                    <a:pt x="3036" y="11530"/>
                    <a:pt x="2948" y="11310"/>
                  </a:cubicBezTo>
                  <a:cubicBezTo>
                    <a:pt x="2772" y="10870"/>
                    <a:pt x="2607" y="10430"/>
                    <a:pt x="2431" y="10001"/>
                  </a:cubicBezTo>
                  <a:cubicBezTo>
                    <a:pt x="2233" y="9506"/>
                    <a:pt x="2024" y="9033"/>
                    <a:pt x="1782" y="8560"/>
                  </a:cubicBezTo>
                  <a:cubicBezTo>
                    <a:pt x="1309" y="7659"/>
                    <a:pt x="891" y="6724"/>
                    <a:pt x="517" y="5767"/>
                  </a:cubicBezTo>
                  <a:cubicBezTo>
                    <a:pt x="429" y="5536"/>
                    <a:pt x="330" y="5305"/>
                    <a:pt x="242" y="5074"/>
                  </a:cubicBezTo>
                  <a:cubicBezTo>
                    <a:pt x="187" y="4931"/>
                    <a:pt x="132" y="4777"/>
                    <a:pt x="121" y="4612"/>
                  </a:cubicBezTo>
                  <a:lnTo>
                    <a:pt x="110" y="4612"/>
                  </a:lnTo>
                  <a:cubicBezTo>
                    <a:pt x="165" y="4579"/>
                    <a:pt x="209" y="4557"/>
                    <a:pt x="253" y="4546"/>
                  </a:cubicBezTo>
                  <a:cubicBezTo>
                    <a:pt x="627" y="4425"/>
                    <a:pt x="990" y="4282"/>
                    <a:pt x="1364" y="4139"/>
                  </a:cubicBezTo>
                  <a:cubicBezTo>
                    <a:pt x="2607" y="3645"/>
                    <a:pt x="3850" y="3150"/>
                    <a:pt x="5103" y="2655"/>
                  </a:cubicBezTo>
                  <a:cubicBezTo>
                    <a:pt x="6258" y="2193"/>
                    <a:pt x="7402" y="1687"/>
                    <a:pt x="8534" y="1192"/>
                  </a:cubicBezTo>
                  <a:cubicBezTo>
                    <a:pt x="9304" y="851"/>
                    <a:pt x="10063" y="521"/>
                    <a:pt x="10822" y="180"/>
                  </a:cubicBezTo>
                  <a:cubicBezTo>
                    <a:pt x="10899" y="148"/>
                    <a:pt x="10976" y="104"/>
                    <a:pt x="11075" y="104"/>
                  </a:cubicBezTo>
                  <a:close/>
                  <a:moveTo>
                    <a:pt x="11069" y="1"/>
                  </a:moveTo>
                  <a:cubicBezTo>
                    <a:pt x="11047" y="1"/>
                    <a:pt x="11023" y="6"/>
                    <a:pt x="10998" y="16"/>
                  </a:cubicBezTo>
                  <a:cubicBezTo>
                    <a:pt x="10910" y="49"/>
                    <a:pt x="10811" y="93"/>
                    <a:pt x="10723" y="126"/>
                  </a:cubicBezTo>
                  <a:cubicBezTo>
                    <a:pt x="10063" y="422"/>
                    <a:pt x="9392" y="708"/>
                    <a:pt x="8721" y="1005"/>
                  </a:cubicBezTo>
                  <a:cubicBezTo>
                    <a:pt x="7479" y="1555"/>
                    <a:pt x="6225" y="2116"/>
                    <a:pt x="4960" y="2622"/>
                  </a:cubicBezTo>
                  <a:cubicBezTo>
                    <a:pt x="4146" y="2941"/>
                    <a:pt x="3333" y="3260"/>
                    <a:pt x="2519" y="3579"/>
                  </a:cubicBezTo>
                  <a:cubicBezTo>
                    <a:pt x="1848" y="3843"/>
                    <a:pt x="1166" y="4106"/>
                    <a:pt x="484" y="4370"/>
                  </a:cubicBezTo>
                  <a:cubicBezTo>
                    <a:pt x="352" y="4414"/>
                    <a:pt x="220" y="4469"/>
                    <a:pt x="77" y="4480"/>
                  </a:cubicBezTo>
                  <a:cubicBezTo>
                    <a:pt x="22" y="4480"/>
                    <a:pt x="1" y="4513"/>
                    <a:pt x="12" y="4579"/>
                  </a:cubicBezTo>
                  <a:cubicBezTo>
                    <a:pt x="12" y="4601"/>
                    <a:pt x="12" y="4623"/>
                    <a:pt x="22" y="4656"/>
                  </a:cubicBezTo>
                  <a:cubicBezTo>
                    <a:pt x="55" y="4832"/>
                    <a:pt x="110" y="5008"/>
                    <a:pt x="176" y="5173"/>
                  </a:cubicBezTo>
                  <a:cubicBezTo>
                    <a:pt x="308" y="5492"/>
                    <a:pt x="440" y="5811"/>
                    <a:pt x="561" y="6130"/>
                  </a:cubicBezTo>
                  <a:cubicBezTo>
                    <a:pt x="869" y="6911"/>
                    <a:pt x="1221" y="7681"/>
                    <a:pt x="1606" y="8428"/>
                  </a:cubicBezTo>
                  <a:cubicBezTo>
                    <a:pt x="1826" y="8857"/>
                    <a:pt x="2035" y="9308"/>
                    <a:pt x="2222" y="9759"/>
                  </a:cubicBezTo>
                  <a:cubicBezTo>
                    <a:pt x="2387" y="10144"/>
                    <a:pt x="2530" y="10529"/>
                    <a:pt x="2684" y="10914"/>
                  </a:cubicBezTo>
                  <a:cubicBezTo>
                    <a:pt x="3036" y="11771"/>
                    <a:pt x="3388" y="12618"/>
                    <a:pt x="3740" y="13465"/>
                  </a:cubicBezTo>
                  <a:cubicBezTo>
                    <a:pt x="3926" y="13905"/>
                    <a:pt x="4124" y="14345"/>
                    <a:pt x="4333" y="14774"/>
                  </a:cubicBezTo>
                  <a:cubicBezTo>
                    <a:pt x="4421" y="14950"/>
                    <a:pt x="4509" y="15137"/>
                    <a:pt x="4597" y="15313"/>
                  </a:cubicBezTo>
                  <a:cubicBezTo>
                    <a:pt x="4674" y="15477"/>
                    <a:pt x="4740" y="15653"/>
                    <a:pt x="4795" y="15829"/>
                  </a:cubicBezTo>
                  <a:cubicBezTo>
                    <a:pt x="4795" y="15862"/>
                    <a:pt x="4806" y="15895"/>
                    <a:pt x="4817" y="15917"/>
                  </a:cubicBezTo>
                  <a:cubicBezTo>
                    <a:pt x="4839" y="15939"/>
                    <a:pt x="4861" y="15950"/>
                    <a:pt x="4883" y="15961"/>
                  </a:cubicBezTo>
                  <a:lnTo>
                    <a:pt x="4938" y="15961"/>
                  </a:lnTo>
                  <a:cubicBezTo>
                    <a:pt x="5191" y="15895"/>
                    <a:pt x="5455" y="15840"/>
                    <a:pt x="5708" y="15763"/>
                  </a:cubicBezTo>
                  <a:cubicBezTo>
                    <a:pt x="6225" y="15609"/>
                    <a:pt x="6731" y="15455"/>
                    <a:pt x="7248" y="15291"/>
                  </a:cubicBezTo>
                  <a:cubicBezTo>
                    <a:pt x="8017" y="15060"/>
                    <a:pt x="8776" y="14807"/>
                    <a:pt x="9546" y="14576"/>
                  </a:cubicBezTo>
                  <a:cubicBezTo>
                    <a:pt x="10294" y="14356"/>
                    <a:pt x="11031" y="14103"/>
                    <a:pt x="11756" y="13817"/>
                  </a:cubicBezTo>
                  <a:cubicBezTo>
                    <a:pt x="12372" y="13575"/>
                    <a:pt x="12966" y="13322"/>
                    <a:pt x="13549" y="13014"/>
                  </a:cubicBezTo>
                  <a:cubicBezTo>
                    <a:pt x="13835" y="12871"/>
                    <a:pt x="14121" y="12761"/>
                    <a:pt x="14396" y="12629"/>
                  </a:cubicBezTo>
                  <a:cubicBezTo>
                    <a:pt x="14550" y="12552"/>
                    <a:pt x="14693" y="12486"/>
                    <a:pt x="14836" y="12420"/>
                  </a:cubicBezTo>
                  <a:cubicBezTo>
                    <a:pt x="15089" y="12299"/>
                    <a:pt x="15331" y="12167"/>
                    <a:pt x="15594" y="12090"/>
                  </a:cubicBezTo>
                  <a:cubicBezTo>
                    <a:pt x="15627" y="12079"/>
                    <a:pt x="15649" y="12068"/>
                    <a:pt x="15682" y="12057"/>
                  </a:cubicBezTo>
                  <a:cubicBezTo>
                    <a:pt x="15726" y="12024"/>
                    <a:pt x="15748" y="11980"/>
                    <a:pt x="15726" y="11936"/>
                  </a:cubicBezTo>
                  <a:cubicBezTo>
                    <a:pt x="15726" y="11903"/>
                    <a:pt x="15704" y="11881"/>
                    <a:pt x="15693" y="11848"/>
                  </a:cubicBezTo>
                  <a:cubicBezTo>
                    <a:pt x="15638" y="11683"/>
                    <a:pt x="15572" y="11519"/>
                    <a:pt x="15506" y="11354"/>
                  </a:cubicBezTo>
                  <a:cubicBezTo>
                    <a:pt x="15155" y="10463"/>
                    <a:pt x="14803" y="9572"/>
                    <a:pt x="14484" y="8670"/>
                  </a:cubicBezTo>
                  <a:cubicBezTo>
                    <a:pt x="14022" y="7329"/>
                    <a:pt x="13538" y="5987"/>
                    <a:pt x="13021" y="4656"/>
                  </a:cubicBezTo>
                  <a:cubicBezTo>
                    <a:pt x="12713" y="3832"/>
                    <a:pt x="12383" y="3018"/>
                    <a:pt x="11998" y="2215"/>
                  </a:cubicBezTo>
                  <a:cubicBezTo>
                    <a:pt x="11888" y="1962"/>
                    <a:pt x="11778" y="1709"/>
                    <a:pt x="11679" y="1456"/>
                  </a:cubicBezTo>
                  <a:cubicBezTo>
                    <a:pt x="11537" y="1093"/>
                    <a:pt x="11405" y="730"/>
                    <a:pt x="11295" y="367"/>
                  </a:cubicBezTo>
                  <a:cubicBezTo>
                    <a:pt x="11273" y="268"/>
                    <a:pt x="11240" y="180"/>
                    <a:pt x="11196" y="93"/>
                  </a:cubicBezTo>
                  <a:cubicBezTo>
                    <a:pt x="11164" y="30"/>
                    <a:pt x="11122" y="1"/>
                    <a:pt x="1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-291797" y="3569381"/>
              <a:ext cx="1211598" cy="1230493"/>
            </a:xfrm>
            <a:custGeom>
              <a:avLst/>
              <a:gdLst/>
              <a:ahLst/>
              <a:cxnLst/>
              <a:rect l="l" t="t" r="r" b="b"/>
              <a:pathLst>
                <a:path w="15518" h="15760" extrusionOk="0">
                  <a:moveTo>
                    <a:pt x="10151" y="1870"/>
                  </a:moveTo>
                  <a:cubicBezTo>
                    <a:pt x="10162" y="1903"/>
                    <a:pt x="10184" y="1936"/>
                    <a:pt x="10195" y="1958"/>
                  </a:cubicBezTo>
                  <a:cubicBezTo>
                    <a:pt x="10283" y="2134"/>
                    <a:pt x="10360" y="2310"/>
                    <a:pt x="10448" y="2497"/>
                  </a:cubicBezTo>
                  <a:cubicBezTo>
                    <a:pt x="10492" y="2585"/>
                    <a:pt x="10547" y="2684"/>
                    <a:pt x="10591" y="2794"/>
                  </a:cubicBezTo>
                  <a:cubicBezTo>
                    <a:pt x="11108" y="4047"/>
                    <a:pt x="11547" y="5323"/>
                    <a:pt x="12053" y="6588"/>
                  </a:cubicBezTo>
                  <a:cubicBezTo>
                    <a:pt x="12284" y="7149"/>
                    <a:pt x="12493" y="7731"/>
                    <a:pt x="12713" y="8303"/>
                  </a:cubicBezTo>
                  <a:cubicBezTo>
                    <a:pt x="12856" y="8699"/>
                    <a:pt x="13021" y="9084"/>
                    <a:pt x="13208" y="9469"/>
                  </a:cubicBezTo>
                  <a:cubicBezTo>
                    <a:pt x="13395" y="9854"/>
                    <a:pt x="13582" y="10261"/>
                    <a:pt x="13736" y="10668"/>
                  </a:cubicBezTo>
                  <a:cubicBezTo>
                    <a:pt x="13758" y="10723"/>
                    <a:pt x="13769" y="10778"/>
                    <a:pt x="13802" y="10844"/>
                  </a:cubicBezTo>
                  <a:cubicBezTo>
                    <a:pt x="13142" y="11141"/>
                    <a:pt x="12504" y="11427"/>
                    <a:pt x="11866" y="11712"/>
                  </a:cubicBezTo>
                  <a:cubicBezTo>
                    <a:pt x="11811" y="11690"/>
                    <a:pt x="11822" y="11635"/>
                    <a:pt x="11822" y="11602"/>
                  </a:cubicBezTo>
                  <a:cubicBezTo>
                    <a:pt x="11778" y="11218"/>
                    <a:pt x="11745" y="10844"/>
                    <a:pt x="11745" y="10459"/>
                  </a:cubicBezTo>
                  <a:cubicBezTo>
                    <a:pt x="11745" y="9975"/>
                    <a:pt x="11756" y="9491"/>
                    <a:pt x="11756" y="8996"/>
                  </a:cubicBezTo>
                  <a:cubicBezTo>
                    <a:pt x="11756" y="8875"/>
                    <a:pt x="11756" y="8754"/>
                    <a:pt x="11745" y="8633"/>
                  </a:cubicBezTo>
                  <a:cubicBezTo>
                    <a:pt x="11745" y="8556"/>
                    <a:pt x="11734" y="8468"/>
                    <a:pt x="11712" y="8391"/>
                  </a:cubicBezTo>
                  <a:cubicBezTo>
                    <a:pt x="11701" y="8336"/>
                    <a:pt x="11690" y="8292"/>
                    <a:pt x="11668" y="8248"/>
                  </a:cubicBezTo>
                  <a:cubicBezTo>
                    <a:pt x="11626" y="8164"/>
                    <a:pt x="11570" y="8124"/>
                    <a:pt x="11504" y="8124"/>
                  </a:cubicBezTo>
                  <a:cubicBezTo>
                    <a:pt x="11467" y="8124"/>
                    <a:pt x="11426" y="8137"/>
                    <a:pt x="11383" y="8160"/>
                  </a:cubicBezTo>
                  <a:cubicBezTo>
                    <a:pt x="11328" y="8193"/>
                    <a:pt x="11273" y="8237"/>
                    <a:pt x="11229" y="8281"/>
                  </a:cubicBezTo>
                  <a:cubicBezTo>
                    <a:pt x="11152" y="8380"/>
                    <a:pt x="11064" y="8479"/>
                    <a:pt x="11009" y="8589"/>
                  </a:cubicBezTo>
                  <a:cubicBezTo>
                    <a:pt x="10877" y="8831"/>
                    <a:pt x="10745" y="9073"/>
                    <a:pt x="10635" y="9315"/>
                  </a:cubicBezTo>
                  <a:cubicBezTo>
                    <a:pt x="10492" y="9601"/>
                    <a:pt x="10360" y="9898"/>
                    <a:pt x="10217" y="10184"/>
                  </a:cubicBezTo>
                  <a:cubicBezTo>
                    <a:pt x="10118" y="10382"/>
                    <a:pt x="10019" y="10580"/>
                    <a:pt x="9920" y="10767"/>
                  </a:cubicBezTo>
                  <a:cubicBezTo>
                    <a:pt x="9854" y="10888"/>
                    <a:pt x="9766" y="10998"/>
                    <a:pt x="9689" y="11108"/>
                  </a:cubicBezTo>
                  <a:cubicBezTo>
                    <a:pt x="9645" y="11163"/>
                    <a:pt x="9590" y="11207"/>
                    <a:pt x="9524" y="11251"/>
                  </a:cubicBezTo>
                  <a:cubicBezTo>
                    <a:pt x="9489" y="11277"/>
                    <a:pt x="9456" y="11289"/>
                    <a:pt x="9426" y="11289"/>
                  </a:cubicBezTo>
                  <a:cubicBezTo>
                    <a:pt x="9379" y="11289"/>
                    <a:pt x="9337" y="11260"/>
                    <a:pt x="9304" y="11207"/>
                  </a:cubicBezTo>
                  <a:cubicBezTo>
                    <a:pt x="9271" y="11141"/>
                    <a:pt x="9238" y="11086"/>
                    <a:pt x="9227" y="11020"/>
                  </a:cubicBezTo>
                  <a:cubicBezTo>
                    <a:pt x="9194" y="10888"/>
                    <a:pt x="9172" y="10756"/>
                    <a:pt x="9161" y="10613"/>
                  </a:cubicBezTo>
                  <a:cubicBezTo>
                    <a:pt x="9139" y="10272"/>
                    <a:pt x="9161" y="9931"/>
                    <a:pt x="9205" y="9590"/>
                  </a:cubicBezTo>
                  <a:cubicBezTo>
                    <a:pt x="9381" y="8127"/>
                    <a:pt x="9777" y="6720"/>
                    <a:pt x="10294" y="5356"/>
                  </a:cubicBezTo>
                  <a:cubicBezTo>
                    <a:pt x="10349" y="5213"/>
                    <a:pt x="10404" y="5070"/>
                    <a:pt x="10448" y="4927"/>
                  </a:cubicBezTo>
                  <a:cubicBezTo>
                    <a:pt x="10470" y="4872"/>
                    <a:pt x="10481" y="4817"/>
                    <a:pt x="10481" y="4762"/>
                  </a:cubicBezTo>
                  <a:cubicBezTo>
                    <a:pt x="10481" y="4728"/>
                    <a:pt x="10447" y="4700"/>
                    <a:pt x="10417" y="4700"/>
                  </a:cubicBezTo>
                  <a:cubicBezTo>
                    <a:pt x="10408" y="4700"/>
                    <a:pt x="10400" y="4702"/>
                    <a:pt x="10393" y="4707"/>
                  </a:cubicBezTo>
                  <a:cubicBezTo>
                    <a:pt x="10360" y="4740"/>
                    <a:pt x="10316" y="4773"/>
                    <a:pt x="10294" y="4806"/>
                  </a:cubicBezTo>
                  <a:cubicBezTo>
                    <a:pt x="10206" y="4916"/>
                    <a:pt x="10129" y="5026"/>
                    <a:pt x="10052" y="5147"/>
                  </a:cubicBezTo>
                  <a:cubicBezTo>
                    <a:pt x="9887" y="5411"/>
                    <a:pt x="9755" y="5686"/>
                    <a:pt x="9623" y="5972"/>
                  </a:cubicBezTo>
                  <a:cubicBezTo>
                    <a:pt x="9315" y="6643"/>
                    <a:pt x="9073" y="7347"/>
                    <a:pt x="8853" y="8050"/>
                  </a:cubicBezTo>
                  <a:cubicBezTo>
                    <a:pt x="8644" y="8710"/>
                    <a:pt x="8457" y="9359"/>
                    <a:pt x="8259" y="10008"/>
                  </a:cubicBezTo>
                  <a:cubicBezTo>
                    <a:pt x="8149" y="10371"/>
                    <a:pt x="8028" y="10734"/>
                    <a:pt x="7874" y="11086"/>
                  </a:cubicBezTo>
                  <a:cubicBezTo>
                    <a:pt x="7819" y="11229"/>
                    <a:pt x="7753" y="11361"/>
                    <a:pt x="7687" y="11492"/>
                  </a:cubicBezTo>
                  <a:cubicBezTo>
                    <a:pt x="7643" y="11569"/>
                    <a:pt x="7589" y="11635"/>
                    <a:pt x="7534" y="11712"/>
                  </a:cubicBezTo>
                  <a:cubicBezTo>
                    <a:pt x="7501" y="11745"/>
                    <a:pt x="7457" y="11778"/>
                    <a:pt x="7413" y="11811"/>
                  </a:cubicBezTo>
                  <a:cubicBezTo>
                    <a:pt x="7380" y="11830"/>
                    <a:pt x="7348" y="11839"/>
                    <a:pt x="7316" y="11839"/>
                  </a:cubicBezTo>
                  <a:cubicBezTo>
                    <a:pt x="7271" y="11839"/>
                    <a:pt x="7226" y="11821"/>
                    <a:pt x="7182" y="11789"/>
                  </a:cubicBezTo>
                  <a:cubicBezTo>
                    <a:pt x="7116" y="11723"/>
                    <a:pt x="7072" y="11646"/>
                    <a:pt x="7050" y="11569"/>
                  </a:cubicBezTo>
                  <a:cubicBezTo>
                    <a:pt x="6984" y="11405"/>
                    <a:pt x="6962" y="11240"/>
                    <a:pt x="6940" y="11075"/>
                  </a:cubicBezTo>
                  <a:cubicBezTo>
                    <a:pt x="6896" y="10657"/>
                    <a:pt x="6918" y="10239"/>
                    <a:pt x="6951" y="9832"/>
                  </a:cubicBezTo>
                  <a:cubicBezTo>
                    <a:pt x="6995" y="9425"/>
                    <a:pt x="7039" y="9029"/>
                    <a:pt x="7094" y="8633"/>
                  </a:cubicBezTo>
                  <a:cubicBezTo>
                    <a:pt x="7182" y="8006"/>
                    <a:pt x="7314" y="7369"/>
                    <a:pt x="7457" y="6753"/>
                  </a:cubicBezTo>
                  <a:cubicBezTo>
                    <a:pt x="7600" y="6181"/>
                    <a:pt x="7753" y="5609"/>
                    <a:pt x="7896" y="5048"/>
                  </a:cubicBezTo>
                  <a:cubicBezTo>
                    <a:pt x="7918" y="4938"/>
                    <a:pt x="7940" y="4828"/>
                    <a:pt x="7962" y="4729"/>
                  </a:cubicBezTo>
                  <a:cubicBezTo>
                    <a:pt x="7973" y="4685"/>
                    <a:pt x="7962" y="4641"/>
                    <a:pt x="7951" y="4597"/>
                  </a:cubicBezTo>
                  <a:cubicBezTo>
                    <a:pt x="7951" y="4582"/>
                    <a:pt x="7924" y="4566"/>
                    <a:pt x="7900" y="4566"/>
                  </a:cubicBezTo>
                  <a:cubicBezTo>
                    <a:pt x="7890" y="4566"/>
                    <a:pt x="7881" y="4569"/>
                    <a:pt x="7874" y="4575"/>
                  </a:cubicBezTo>
                  <a:cubicBezTo>
                    <a:pt x="7841" y="4597"/>
                    <a:pt x="7808" y="4630"/>
                    <a:pt x="7786" y="4663"/>
                  </a:cubicBezTo>
                  <a:cubicBezTo>
                    <a:pt x="7731" y="4751"/>
                    <a:pt x="7676" y="4850"/>
                    <a:pt x="7621" y="4938"/>
                  </a:cubicBezTo>
                  <a:cubicBezTo>
                    <a:pt x="7435" y="5301"/>
                    <a:pt x="7292" y="5675"/>
                    <a:pt x="7160" y="6049"/>
                  </a:cubicBezTo>
                  <a:cubicBezTo>
                    <a:pt x="6863" y="6896"/>
                    <a:pt x="6632" y="7753"/>
                    <a:pt x="6445" y="8633"/>
                  </a:cubicBezTo>
                  <a:cubicBezTo>
                    <a:pt x="6280" y="9403"/>
                    <a:pt x="6159" y="10184"/>
                    <a:pt x="6038" y="10965"/>
                  </a:cubicBezTo>
                  <a:cubicBezTo>
                    <a:pt x="5939" y="11591"/>
                    <a:pt x="5840" y="12218"/>
                    <a:pt x="5697" y="12834"/>
                  </a:cubicBezTo>
                  <a:cubicBezTo>
                    <a:pt x="5631" y="13131"/>
                    <a:pt x="5554" y="13417"/>
                    <a:pt x="5444" y="13703"/>
                  </a:cubicBezTo>
                  <a:cubicBezTo>
                    <a:pt x="5411" y="13780"/>
                    <a:pt x="5378" y="13868"/>
                    <a:pt x="5345" y="13934"/>
                  </a:cubicBezTo>
                  <a:cubicBezTo>
                    <a:pt x="5338" y="13935"/>
                    <a:pt x="5331" y="13936"/>
                    <a:pt x="5325" y="13936"/>
                  </a:cubicBezTo>
                  <a:cubicBezTo>
                    <a:pt x="5290" y="13936"/>
                    <a:pt x="5289" y="13909"/>
                    <a:pt x="5279" y="13890"/>
                  </a:cubicBezTo>
                  <a:cubicBezTo>
                    <a:pt x="5213" y="13758"/>
                    <a:pt x="5147" y="13626"/>
                    <a:pt x="5092" y="13494"/>
                  </a:cubicBezTo>
                  <a:cubicBezTo>
                    <a:pt x="4905" y="13032"/>
                    <a:pt x="4729" y="12570"/>
                    <a:pt x="4542" y="12097"/>
                  </a:cubicBezTo>
                  <a:cubicBezTo>
                    <a:pt x="4509" y="12031"/>
                    <a:pt x="4487" y="11965"/>
                    <a:pt x="4465" y="11899"/>
                  </a:cubicBezTo>
                  <a:cubicBezTo>
                    <a:pt x="4135" y="11097"/>
                    <a:pt x="3816" y="10294"/>
                    <a:pt x="3487" y="9480"/>
                  </a:cubicBezTo>
                  <a:cubicBezTo>
                    <a:pt x="3278" y="8963"/>
                    <a:pt x="3047" y="8457"/>
                    <a:pt x="2794" y="7951"/>
                  </a:cubicBezTo>
                  <a:cubicBezTo>
                    <a:pt x="2409" y="7193"/>
                    <a:pt x="2068" y="6423"/>
                    <a:pt x="1738" y="5631"/>
                  </a:cubicBezTo>
                  <a:cubicBezTo>
                    <a:pt x="1727" y="5598"/>
                    <a:pt x="1716" y="5565"/>
                    <a:pt x="1705" y="5532"/>
                  </a:cubicBezTo>
                  <a:cubicBezTo>
                    <a:pt x="1738" y="5510"/>
                    <a:pt x="1771" y="5488"/>
                    <a:pt x="1804" y="5477"/>
                  </a:cubicBezTo>
                  <a:cubicBezTo>
                    <a:pt x="2420" y="5235"/>
                    <a:pt x="3014" y="4949"/>
                    <a:pt x="3597" y="4641"/>
                  </a:cubicBezTo>
                  <a:cubicBezTo>
                    <a:pt x="4916" y="3948"/>
                    <a:pt x="6280" y="3355"/>
                    <a:pt x="7665" y="2816"/>
                  </a:cubicBezTo>
                  <a:cubicBezTo>
                    <a:pt x="8402" y="2530"/>
                    <a:pt x="9150" y="2255"/>
                    <a:pt x="9898" y="1969"/>
                  </a:cubicBezTo>
                  <a:cubicBezTo>
                    <a:pt x="9975" y="1936"/>
                    <a:pt x="10063" y="1903"/>
                    <a:pt x="10151" y="1870"/>
                  </a:cubicBezTo>
                  <a:close/>
                  <a:moveTo>
                    <a:pt x="7830" y="4773"/>
                  </a:moveTo>
                  <a:cubicBezTo>
                    <a:pt x="7841" y="4850"/>
                    <a:pt x="7841" y="4850"/>
                    <a:pt x="7841" y="4883"/>
                  </a:cubicBezTo>
                  <a:cubicBezTo>
                    <a:pt x="7764" y="5169"/>
                    <a:pt x="7687" y="5455"/>
                    <a:pt x="7611" y="5741"/>
                  </a:cubicBezTo>
                  <a:cubicBezTo>
                    <a:pt x="7402" y="6533"/>
                    <a:pt x="7215" y="7336"/>
                    <a:pt x="7083" y="8149"/>
                  </a:cubicBezTo>
                  <a:cubicBezTo>
                    <a:pt x="6951" y="8853"/>
                    <a:pt x="6863" y="9568"/>
                    <a:pt x="6830" y="10283"/>
                  </a:cubicBezTo>
                  <a:cubicBezTo>
                    <a:pt x="6819" y="10624"/>
                    <a:pt x="6819" y="10965"/>
                    <a:pt x="6885" y="11306"/>
                  </a:cubicBezTo>
                  <a:cubicBezTo>
                    <a:pt x="6907" y="11416"/>
                    <a:pt x="6940" y="11525"/>
                    <a:pt x="6973" y="11635"/>
                  </a:cubicBezTo>
                  <a:cubicBezTo>
                    <a:pt x="7006" y="11701"/>
                    <a:pt x="7039" y="11767"/>
                    <a:pt x="7094" y="11822"/>
                  </a:cubicBezTo>
                  <a:cubicBezTo>
                    <a:pt x="7155" y="11896"/>
                    <a:pt x="7231" y="11932"/>
                    <a:pt x="7308" y="11932"/>
                  </a:cubicBezTo>
                  <a:cubicBezTo>
                    <a:pt x="7369" y="11932"/>
                    <a:pt x="7431" y="11910"/>
                    <a:pt x="7490" y="11866"/>
                  </a:cubicBezTo>
                  <a:cubicBezTo>
                    <a:pt x="7556" y="11811"/>
                    <a:pt x="7621" y="11756"/>
                    <a:pt x="7665" y="11690"/>
                  </a:cubicBezTo>
                  <a:cubicBezTo>
                    <a:pt x="7731" y="11580"/>
                    <a:pt x="7797" y="11470"/>
                    <a:pt x="7863" y="11350"/>
                  </a:cubicBezTo>
                  <a:cubicBezTo>
                    <a:pt x="7995" y="11075"/>
                    <a:pt x="8094" y="10800"/>
                    <a:pt x="8193" y="10514"/>
                  </a:cubicBezTo>
                  <a:cubicBezTo>
                    <a:pt x="8369" y="9931"/>
                    <a:pt x="8545" y="9359"/>
                    <a:pt x="8721" y="8776"/>
                  </a:cubicBezTo>
                  <a:cubicBezTo>
                    <a:pt x="8952" y="8039"/>
                    <a:pt x="9183" y="7292"/>
                    <a:pt x="9469" y="6566"/>
                  </a:cubicBezTo>
                  <a:cubicBezTo>
                    <a:pt x="9623" y="6170"/>
                    <a:pt x="9799" y="5796"/>
                    <a:pt x="9997" y="5422"/>
                  </a:cubicBezTo>
                  <a:cubicBezTo>
                    <a:pt x="10085" y="5279"/>
                    <a:pt x="10173" y="5136"/>
                    <a:pt x="10261" y="4993"/>
                  </a:cubicBezTo>
                  <a:cubicBezTo>
                    <a:pt x="10272" y="4960"/>
                    <a:pt x="10305" y="4938"/>
                    <a:pt x="10349" y="4883"/>
                  </a:cubicBezTo>
                  <a:lnTo>
                    <a:pt x="10349" y="4894"/>
                  </a:lnTo>
                  <a:cubicBezTo>
                    <a:pt x="10338" y="4949"/>
                    <a:pt x="10338" y="4982"/>
                    <a:pt x="10327" y="5004"/>
                  </a:cubicBezTo>
                  <a:cubicBezTo>
                    <a:pt x="10250" y="5224"/>
                    <a:pt x="10173" y="5433"/>
                    <a:pt x="10085" y="5653"/>
                  </a:cubicBezTo>
                  <a:cubicBezTo>
                    <a:pt x="9755" y="6555"/>
                    <a:pt x="9491" y="7479"/>
                    <a:pt x="9293" y="8424"/>
                  </a:cubicBezTo>
                  <a:cubicBezTo>
                    <a:pt x="9194" y="8930"/>
                    <a:pt x="9117" y="9447"/>
                    <a:pt x="9073" y="9964"/>
                  </a:cubicBezTo>
                  <a:cubicBezTo>
                    <a:pt x="9062" y="10272"/>
                    <a:pt x="9051" y="10569"/>
                    <a:pt x="9095" y="10866"/>
                  </a:cubicBezTo>
                  <a:cubicBezTo>
                    <a:pt x="9117" y="10954"/>
                    <a:pt x="9139" y="11053"/>
                    <a:pt x="9172" y="11141"/>
                  </a:cubicBezTo>
                  <a:cubicBezTo>
                    <a:pt x="9183" y="11196"/>
                    <a:pt x="9216" y="11240"/>
                    <a:pt x="9249" y="11284"/>
                  </a:cubicBezTo>
                  <a:cubicBezTo>
                    <a:pt x="9299" y="11347"/>
                    <a:pt x="9362" y="11379"/>
                    <a:pt x="9430" y="11379"/>
                  </a:cubicBezTo>
                  <a:cubicBezTo>
                    <a:pt x="9467" y="11379"/>
                    <a:pt x="9507" y="11369"/>
                    <a:pt x="9546" y="11350"/>
                  </a:cubicBezTo>
                  <a:cubicBezTo>
                    <a:pt x="9601" y="11317"/>
                    <a:pt x="9656" y="11273"/>
                    <a:pt x="9700" y="11229"/>
                  </a:cubicBezTo>
                  <a:cubicBezTo>
                    <a:pt x="9788" y="11130"/>
                    <a:pt x="9876" y="11031"/>
                    <a:pt x="9942" y="10921"/>
                  </a:cubicBezTo>
                  <a:cubicBezTo>
                    <a:pt x="10052" y="10734"/>
                    <a:pt x="10151" y="10536"/>
                    <a:pt x="10250" y="10338"/>
                  </a:cubicBezTo>
                  <a:cubicBezTo>
                    <a:pt x="10404" y="10030"/>
                    <a:pt x="10547" y="9711"/>
                    <a:pt x="10690" y="9392"/>
                  </a:cubicBezTo>
                  <a:cubicBezTo>
                    <a:pt x="10800" y="9172"/>
                    <a:pt x="10921" y="8941"/>
                    <a:pt x="11042" y="8721"/>
                  </a:cubicBezTo>
                  <a:cubicBezTo>
                    <a:pt x="11108" y="8600"/>
                    <a:pt x="11185" y="8490"/>
                    <a:pt x="11273" y="8380"/>
                  </a:cubicBezTo>
                  <a:cubicBezTo>
                    <a:pt x="11317" y="8314"/>
                    <a:pt x="11372" y="8270"/>
                    <a:pt x="11449" y="8237"/>
                  </a:cubicBezTo>
                  <a:cubicBezTo>
                    <a:pt x="11466" y="8229"/>
                    <a:pt x="11483" y="8224"/>
                    <a:pt x="11499" y="8224"/>
                  </a:cubicBezTo>
                  <a:cubicBezTo>
                    <a:pt x="11525" y="8224"/>
                    <a:pt x="11549" y="8237"/>
                    <a:pt x="11569" y="8270"/>
                  </a:cubicBezTo>
                  <a:cubicBezTo>
                    <a:pt x="11591" y="8303"/>
                    <a:pt x="11613" y="8347"/>
                    <a:pt x="11624" y="8391"/>
                  </a:cubicBezTo>
                  <a:cubicBezTo>
                    <a:pt x="11635" y="8490"/>
                    <a:pt x="11657" y="8578"/>
                    <a:pt x="11657" y="8677"/>
                  </a:cubicBezTo>
                  <a:cubicBezTo>
                    <a:pt x="11657" y="8919"/>
                    <a:pt x="11657" y="9172"/>
                    <a:pt x="11646" y="9425"/>
                  </a:cubicBezTo>
                  <a:cubicBezTo>
                    <a:pt x="11635" y="10041"/>
                    <a:pt x="11646" y="10657"/>
                    <a:pt x="11690" y="11273"/>
                  </a:cubicBezTo>
                  <a:cubicBezTo>
                    <a:pt x="11701" y="11438"/>
                    <a:pt x="11723" y="11602"/>
                    <a:pt x="11734" y="11756"/>
                  </a:cubicBezTo>
                  <a:cubicBezTo>
                    <a:pt x="11690" y="11811"/>
                    <a:pt x="11635" y="11822"/>
                    <a:pt x="11591" y="11844"/>
                  </a:cubicBezTo>
                  <a:cubicBezTo>
                    <a:pt x="10800" y="12174"/>
                    <a:pt x="10008" y="12504"/>
                    <a:pt x="9216" y="12834"/>
                  </a:cubicBezTo>
                  <a:cubicBezTo>
                    <a:pt x="8710" y="13054"/>
                    <a:pt x="8204" y="13263"/>
                    <a:pt x="7698" y="13461"/>
                  </a:cubicBezTo>
                  <a:cubicBezTo>
                    <a:pt x="7149" y="13670"/>
                    <a:pt x="6588" y="13868"/>
                    <a:pt x="6038" y="14077"/>
                  </a:cubicBezTo>
                  <a:cubicBezTo>
                    <a:pt x="5906" y="14132"/>
                    <a:pt x="5774" y="14187"/>
                    <a:pt x="5631" y="14242"/>
                  </a:cubicBezTo>
                  <a:cubicBezTo>
                    <a:pt x="5620" y="14253"/>
                    <a:pt x="5598" y="14264"/>
                    <a:pt x="5576" y="14275"/>
                  </a:cubicBezTo>
                  <a:cubicBezTo>
                    <a:pt x="5555" y="14282"/>
                    <a:pt x="5538" y="14285"/>
                    <a:pt x="5522" y="14285"/>
                  </a:cubicBezTo>
                  <a:cubicBezTo>
                    <a:pt x="5489" y="14285"/>
                    <a:pt x="5467" y="14268"/>
                    <a:pt x="5444" y="14231"/>
                  </a:cubicBezTo>
                  <a:cubicBezTo>
                    <a:pt x="5411" y="14187"/>
                    <a:pt x="5389" y="14143"/>
                    <a:pt x="5367" y="14099"/>
                  </a:cubicBezTo>
                  <a:cubicBezTo>
                    <a:pt x="5422" y="13989"/>
                    <a:pt x="5466" y="13901"/>
                    <a:pt x="5510" y="13791"/>
                  </a:cubicBezTo>
                  <a:cubicBezTo>
                    <a:pt x="5620" y="13538"/>
                    <a:pt x="5686" y="13263"/>
                    <a:pt x="5752" y="12988"/>
                  </a:cubicBezTo>
                  <a:cubicBezTo>
                    <a:pt x="5873" y="12515"/>
                    <a:pt x="5961" y="12020"/>
                    <a:pt x="6038" y="11536"/>
                  </a:cubicBezTo>
                  <a:cubicBezTo>
                    <a:pt x="6181" y="10679"/>
                    <a:pt x="6302" y="9810"/>
                    <a:pt x="6478" y="8952"/>
                  </a:cubicBezTo>
                  <a:cubicBezTo>
                    <a:pt x="6698" y="7863"/>
                    <a:pt x="6984" y="6775"/>
                    <a:pt x="7380" y="5730"/>
                  </a:cubicBezTo>
                  <a:cubicBezTo>
                    <a:pt x="7479" y="5466"/>
                    <a:pt x="7600" y="5202"/>
                    <a:pt x="7731" y="4949"/>
                  </a:cubicBezTo>
                  <a:cubicBezTo>
                    <a:pt x="7753" y="4894"/>
                    <a:pt x="7786" y="4839"/>
                    <a:pt x="7830" y="4773"/>
                  </a:cubicBezTo>
                  <a:close/>
                  <a:moveTo>
                    <a:pt x="10965" y="1"/>
                  </a:moveTo>
                  <a:cubicBezTo>
                    <a:pt x="10866" y="1"/>
                    <a:pt x="10789" y="45"/>
                    <a:pt x="10701" y="77"/>
                  </a:cubicBezTo>
                  <a:cubicBezTo>
                    <a:pt x="9942" y="418"/>
                    <a:pt x="9183" y="748"/>
                    <a:pt x="8424" y="1089"/>
                  </a:cubicBezTo>
                  <a:cubicBezTo>
                    <a:pt x="7281" y="1595"/>
                    <a:pt x="6137" y="2090"/>
                    <a:pt x="4982" y="2552"/>
                  </a:cubicBezTo>
                  <a:cubicBezTo>
                    <a:pt x="3740" y="3058"/>
                    <a:pt x="2486" y="3542"/>
                    <a:pt x="1243" y="4036"/>
                  </a:cubicBezTo>
                  <a:cubicBezTo>
                    <a:pt x="869" y="4179"/>
                    <a:pt x="506" y="4322"/>
                    <a:pt x="132" y="4443"/>
                  </a:cubicBezTo>
                  <a:cubicBezTo>
                    <a:pt x="88" y="4454"/>
                    <a:pt x="44" y="4487"/>
                    <a:pt x="0" y="4509"/>
                  </a:cubicBezTo>
                  <a:cubicBezTo>
                    <a:pt x="22" y="4674"/>
                    <a:pt x="66" y="4828"/>
                    <a:pt x="121" y="4971"/>
                  </a:cubicBezTo>
                  <a:cubicBezTo>
                    <a:pt x="209" y="5202"/>
                    <a:pt x="308" y="5433"/>
                    <a:pt x="396" y="5664"/>
                  </a:cubicBezTo>
                  <a:cubicBezTo>
                    <a:pt x="770" y="6621"/>
                    <a:pt x="1188" y="7556"/>
                    <a:pt x="1661" y="8468"/>
                  </a:cubicBezTo>
                  <a:cubicBezTo>
                    <a:pt x="1903" y="8930"/>
                    <a:pt x="2123" y="9414"/>
                    <a:pt x="2310" y="9898"/>
                  </a:cubicBezTo>
                  <a:cubicBezTo>
                    <a:pt x="2486" y="10327"/>
                    <a:pt x="2651" y="10767"/>
                    <a:pt x="2827" y="11207"/>
                  </a:cubicBezTo>
                  <a:cubicBezTo>
                    <a:pt x="2926" y="11427"/>
                    <a:pt x="3014" y="11657"/>
                    <a:pt x="3113" y="11877"/>
                  </a:cubicBezTo>
                  <a:cubicBezTo>
                    <a:pt x="3377" y="12526"/>
                    <a:pt x="3641" y="13164"/>
                    <a:pt x="3915" y="13802"/>
                  </a:cubicBezTo>
                  <a:cubicBezTo>
                    <a:pt x="4113" y="14264"/>
                    <a:pt x="4344" y="14704"/>
                    <a:pt x="4553" y="15144"/>
                  </a:cubicBezTo>
                  <a:cubicBezTo>
                    <a:pt x="4630" y="15319"/>
                    <a:pt x="4707" y="15495"/>
                    <a:pt x="4762" y="15682"/>
                  </a:cubicBezTo>
                  <a:cubicBezTo>
                    <a:pt x="4773" y="15704"/>
                    <a:pt x="4784" y="15737"/>
                    <a:pt x="4806" y="15759"/>
                  </a:cubicBezTo>
                  <a:cubicBezTo>
                    <a:pt x="5081" y="15693"/>
                    <a:pt x="5356" y="15627"/>
                    <a:pt x="5631" y="15550"/>
                  </a:cubicBezTo>
                  <a:cubicBezTo>
                    <a:pt x="6126" y="15396"/>
                    <a:pt x="6621" y="15243"/>
                    <a:pt x="7116" y="15089"/>
                  </a:cubicBezTo>
                  <a:cubicBezTo>
                    <a:pt x="7852" y="14869"/>
                    <a:pt x="8578" y="14627"/>
                    <a:pt x="9315" y="14407"/>
                  </a:cubicBezTo>
                  <a:cubicBezTo>
                    <a:pt x="10063" y="14187"/>
                    <a:pt x="10811" y="13945"/>
                    <a:pt x="11525" y="13648"/>
                  </a:cubicBezTo>
                  <a:cubicBezTo>
                    <a:pt x="12075" y="13428"/>
                    <a:pt x="12636" y="13219"/>
                    <a:pt x="13164" y="12944"/>
                  </a:cubicBezTo>
                  <a:cubicBezTo>
                    <a:pt x="13527" y="12757"/>
                    <a:pt x="13901" y="12570"/>
                    <a:pt x="14286" y="12416"/>
                  </a:cubicBezTo>
                  <a:cubicBezTo>
                    <a:pt x="14429" y="12350"/>
                    <a:pt x="14561" y="12284"/>
                    <a:pt x="14693" y="12218"/>
                  </a:cubicBezTo>
                  <a:cubicBezTo>
                    <a:pt x="14946" y="12097"/>
                    <a:pt x="15188" y="11965"/>
                    <a:pt x="15451" y="11899"/>
                  </a:cubicBezTo>
                  <a:cubicBezTo>
                    <a:pt x="15473" y="11888"/>
                    <a:pt x="15495" y="11866"/>
                    <a:pt x="15517" y="11855"/>
                  </a:cubicBezTo>
                  <a:cubicBezTo>
                    <a:pt x="15473" y="11734"/>
                    <a:pt x="15429" y="11624"/>
                    <a:pt x="15385" y="11514"/>
                  </a:cubicBezTo>
                  <a:cubicBezTo>
                    <a:pt x="15012" y="10580"/>
                    <a:pt x="14638" y="9645"/>
                    <a:pt x="14308" y="8688"/>
                  </a:cubicBezTo>
                  <a:cubicBezTo>
                    <a:pt x="13824" y="7314"/>
                    <a:pt x="13329" y="5939"/>
                    <a:pt x="12812" y="4575"/>
                  </a:cubicBezTo>
                  <a:cubicBezTo>
                    <a:pt x="12526" y="3828"/>
                    <a:pt x="12229" y="3080"/>
                    <a:pt x="11888" y="2354"/>
                  </a:cubicBezTo>
                  <a:cubicBezTo>
                    <a:pt x="11569" y="1683"/>
                    <a:pt x="11295" y="990"/>
                    <a:pt x="11086" y="275"/>
                  </a:cubicBezTo>
                  <a:cubicBezTo>
                    <a:pt x="11064" y="209"/>
                    <a:pt x="11042" y="143"/>
                    <a:pt x="11020" y="88"/>
                  </a:cubicBezTo>
                  <a:cubicBezTo>
                    <a:pt x="11009" y="56"/>
                    <a:pt x="10976" y="23"/>
                    <a:pt x="10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-158676" y="3715385"/>
              <a:ext cx="944497" cy="941921"/>
            </a:xfrm>
            <a:custGeom>
              <a:avLst/>
              <a:gdLst/>
              <a:ahLst/>
              <a:cxnLst/>
              <a:rect l="l" t="t" r="r" b="b"/>
              <a:pathLst>
                <a:path w="12097" h="12064" extrusionOk="0">
                  <a:moveTo>
                    <a:pt x="8446" y="0"/>
                  </a:moveTo>
                  <a:cubicBezTo>
                    <a:pt x="8358" y="33"/>
                    <a:pt x="8270" y="66"/>
                    <a:pt x="8193" y="99"/>
                  </a:cubicBezTo>
                  <a:cubicBezTo>
                    <a:pt x="7445" y="374"/>
                    <a:pt x="6697" y="649"/>
                    <a:pt x="5960" y="946"/>
                  </a:cubicBezTo>
                  <a:cubicBezTo>
                    <a:pt x="4575" y="1474"/>
                    <a:pt x="3211" y="2078"/>
                    <a:pt x="1892" y="2771"/>
                  </a:cubicBezTo>
                  <a:cubicBezTo>
                    <a:pt x="1309" y="3079"/>
                    <a:pt x="715" y="3365"/>
                    <a:pt x="99" y="3607"/>
                  </a:cubicBezTo>
                  <a:cubicBezTo>
                    <a:pt x="66" y="3618"/>
                    <a:pt x="33" y="3640"/>
                    <a:pt x="0" y="3651"/>
                  </a:cubicBezTo>
                  <a:cubicBezTo>
                    <a:pt x="11" y="3695"/>
                    <a:pt x="22" y="3728"/>
                    <a:pt x="33" y="3761"/>
                  </a:cubicBezTo>
                  <a:cubicBezTo>
                    <a:pt x="363" y="4542"/>
                    <a:pt x="704" y="5323"/>
                    <a:pt x="1078" y="6081"/>
                  </a:cubicBezTo>
                  <a:cubicBezTo>
                    <a:pt x="1331" y="6576"/>
                    <a:pt x="1573" y="7093"/>
                    <a:pt x="1782" y="7610"/>
                  </a:cubicBezTo>
                  <a:cubicBezTo>
                    <a:pt x="2111" y="8413"/>
                    <a:pt x="2430" y="9216"/>
                    <a:pt x="2760" y="10029"/>
                  </a:cubicBezTo>
                  <a:cubicBezTo>
                    <a:pt x="2782" y="10095"/>
                    <a:pt x="2804" y="10161"/>
                    <a:pt x="2837" y="10227"/>
                  </a:cubicBezTo>
                  <a:cubicBezTo>
                    <a:pt x="3024" y="10689"/>
                    <a:pt x="3200" y="11162"/>
                    <a:pt x="3387" y="11624"/>
                  </a:cubicBezTo>
                  <a:cubicBezTo>
                    <a:pt x="3442" y="11756"/>
                    <a:pt x="3508" y="11888"/>
                    <a:pt x="3574" y="12020"/>
                  </a:cubicBezTo>
                  <a:cubicBezTo>
                    <a:pt x="3585" y="12042"/>
                    <a:pt x="3585" y="12064"/>
                    <a:pt x="3640" y="12064"/>
                  </a:cubicBezTo>
                  <a:cubicBezTo>
                    <a:pt x="3662" y="11987"/>
                    <a:pt x="3706" y="11910"/>
                    <a:pt x="3739" y="11833"/>
                  </a:cubicBezTo>
                  <a:cubicBezTo>
                    <a:pt x="3849" y="11547"/>
                    <a:pt x="3926" y="11261"/>
                    <a:pt x="3992" y="10964"/>
                  </a:cubicBezTo>
                  <a:cubicBezTo>
                    <a:pt x="4135" y="10348"/>
                    <a:pt x="4234" y="9721"/>
                    <a:pt x="4322" y="9095"/>
                  </a:cubicBezTo>
                  <a:cubicBezTo>
                    <a:pt x="4443" y="8314"/>
                    <a:pt x="4575" y="7533"/>
                    <a:pt x="4740" y="6752"/>
                  </a:cubicBezTo>
                  <a:cubicBezTo>
                    <a:pt x="4927" y="5883"/>
                    <a:pt x="5158" y="5015"/>
                    <a:pt x="5455" y="4179"/>
                  </a:cubicBezTo>
                  <a:cubicBezTo>
                    <a:pt x="5587" y="3794"/>
                    <a:pt x="5730" y="3420"/>
                    <a:pt x="5916" y="3068"/>
                  </a:cubicBezTo>
                  <a:cubicBezTo>
                    <a:pt x="5971" y="2969"/>
                    <a:pt x="6026" y="2881"/>
                    <a:pt x="6081" y="2782"/>
                  </a:cubicBezTo>
                  <a:cubicBezTo>
                    <a:pt x="6103" y="2749"/>
                    <a:pt x="6136" y="2727"/>
                    <a:pt x="6169" y="2694"/>
                  </a:cubicBezTo>
                  <a:cubicBezTo>
                    <a:pt x="6173" y="2692"/>
                    <a:pt x="6179" y="2691"/>
                    <a:pt x="6184" y="2691"/>
                  </a:cubicBezTo>
                  <a:cubicBezTo>
                    <a:pt x="6210" y="2691"/>
                    <a:pt x="6246" y="2709"/>
                    <a:pt x="6246" y="2727"/>
                  </a:cubicBezTo>
                  <a:cubicBezTo>
                    <a:pt x="6257" y="2771"/>
                    <a:pt x="6268" y="2815"/>
                    <a:pt x="6257" y="2848"/>
                  </a:cubicBezTo>
                  <a:cubicBezTo>
                    <a:pt x="6235" y="2958"/>
                    <a:pt x="6213" y="3068"/>
                    <a:pt x="6191" y="3167"/>
                  </a:cubicBezTo>
                  <a:cubicBezTo>
                    <a:pt x="6037" y="3739"/>
                    <a:pt x="5895" y="4311"/>
                    <a:pt x="5752" y="4883"/>
                  </a:cubicBezTo>
                  <a:cubicBezTo>
                    <a:pt x="5598" y="5499"/>
                    <a:pt x="5477" y="6125"/>
                    <a:pt x="5389" y="6763"/>
                  </a:cubicBezTo>
                  <a:cubicBezTo>
                    <a:pt x="5334" y="7159"/>
                    <a:pt x="5290" y="7555"/>
                    <a:pt x="5246" y="7951"/>
                  </a:cubicBezTo>
                  <a:cubicBezTo>
                    <a:pt x="5213" y="8369"/>
                    <a:pt x="5191" y="8787"/>
                    <a:pt x="5235" y="9205"/>
                  </a:cubicBezTo>
                  <a:cubicBezTo>
                    <a:pt x="5257" y="9370"/>
                    <a:pt x="5279" y="9535"/>
                    <a:pt x="5334" y="9688"/>
                  </a:cubicBezTo>
                  <a:cubicBezTo>
                    <a:pt x="5367" y="9776"/>
                    <a:pt x="5411" y="9853"/>
                    <a:pt x="5477" y="9908"/>
                  </a:cubicBezTo>
                  <a:cubicBezTo>
                    <a:pt x="5520" y="9946"/>
                    <a:pt x="5564" y="9966"/>
                    <a:pt x="5608" y="9966"/>
                  </a:cubicBezTo>
                  <a:cubicBezTo>
                    <a:pt x="5641" y="9966"/>
                    <a:pt x="5674" y="9954"/>
                    <a:pt x="5708" y="9930"/>
                  </a:cubicBezTo>
                  <a:cubicBezTo>
                    <a:pt x="5752" y="9908"/>
                    <a:pt x="5796" y="9875"/>
                    <a:pt x="5829" y="9831"/>
                  </a:cubicBezTo>
                  <a:cubicBezTo>
                    <a:pt x="5884" y="9765"/>
                    <a:pt x="5938" y="9699"/>
                    <a:pt x="5971" y="9622"/>
                  </a:cubicBezTo>
                  <a:cubicBezTo>
                    <a:pt x="6048" y="9491"/>
                    <a:pt x="6114" y="9348"/>
                    <a:pt x="6169" y="9216"/>
                  </a:cubicBezTo>
                  <a:cubicBezTo>
                    <a:pt x="6323" y="8864"/>
                    <a:pt x="6433" y="8501"/>
                    <a:pt x="6554" y="8138"/>
                  </a:cubicBezTo>
                  <a:cubicBezTo>
                    <a:pt x="6752" y="7489"/>
                    <a:pt x="6939" y="6829"/>
                    <a:pt x="7148" y="6180"/>
                  </a:cubicBezTo>
                  <a:cubicBezTo>
                    <a:pt x="7368" y="5477"/>
                    <a:pt x="7610" y="4773"/>
                    <a:pt x="7918" y="4091"/>
                  </a:cubicBezTo>
                  <a:cubicBezTo>
                    <a:pt x="8050" y="3816"/>
                    <a:pt x="8182" y="3541"/>
                    <a:pt x="8347" y="3277"/>
                  </a:cubicBezTo>
                  <a:cubicBezTo>
                    <a:pt x="8413" y="3156"/>
                    <a:pt x="8501" y="3046"/>
                    <a:pt x="8578" y="2936"/>
                  </a:cubicBezTo>
                  <a:cubicBezTo>
                    <a:pt x="8611" y="2892"/>
                    <a:pt x="8644" y="2870"/>
                    <a:pt x="8688" y="2837"/>
                  </a:cubicBezTo>
                  <a:cubicBezTo>
                    <a:pt x="8695" y="2832"/>
                    <a:pt x="8703" y="2830"/>
                    <a:pt x="8712" y="2830"/>
                  </a:cubicBezTo>
                  <a:cubicBezTo>
                    <a:pt x="8742" y="2830"/>
                    <a:pt x="8776" y="2858"/>
                    <a:pt x="8776" y="2892"/>
                  </a:cubicBezTo>
                  <a:cubicBezTo>
                    <a:pt x="8776" y="2947"/>
                    <a:pt x="8765" y="3002"/>
                    <a:pt x="8743" y="3057"/>
                  </a:cubicBezTo>
                  <a:cubicBezTo>
                    <a:pt x="8699" y="3200"/>
                    <a:pt x="8644" y="3343"/>
                    <a:pt x="8589" y="3486"/>
                  </a:cubicBezTo>
                  <a:cubicBezTo>
                    <a:pt x="8072" y="4850"/>
                    <a:pt x="7676" y="6257"/>
                    <a:pt x="7500" y="7720"/>
                  </a:cubicBezTo>
                  <a:cubicBezTo>
                    <a:pt x="7456" y="8061"/>
                    <a:pt x="7434" y="8402"/>
                    <a:pt x="7456" y="8743"/>
                  </a:cubicBezTo>
                  <a:cubicBezTo>
                    <a:pt x="7467" y="8875"/>
                    <a:pt x="7489" y="9007"/>
                    <a:pt x="7522" y="9139"/>
                  </a:cubicBezTo>
                  <a:cubicBezTo>
                    <a:pt x="7533" y="9205"/>
                    <a:pt x="7566" y="9271"/>
                    <a:pt x="7599" y="9326"/>
                  </a:cubicBezTo>
                  <a:cubicBezTo>
                    <a:pt x="7633" y="9386"/>
                    <a:pt x="7674" y="9413"/>
                    <a:pt x="7721" y="9413"/>
                  </a:cubicBezTo>
                  <a:cubicBezTo>
                    <a:pt x="7752" y="9413"/>
                    <a:pt x="7785" y="9402"/>
                    <a:pt x="7819" y="9381"/>
                  </a:cubicBezTo>
                  <a:cubicBezTo>
                    <a:pt x="7885" y="9337"/>
                    <a:pt x="7940" y="9282"/>
                    <a:pt x="7984" y="9227"/>
                  </a:cubicBezTo>
                  <a:cubicBezTo>
                    <a:pt x="8061" y="9128"/>
                    <a:pt x="8149" y="9018"/>
                    <a:pt x="8215" y="8897"/>
                  </a:cubicBezTo>
                  <a:cubicBezTo>
                    <a:pt x="8314" y="8710"/>
                    <a:pt x="8413" y="8512"/>
                    <a:pt x="8512" y="8314"/>
                  </a:cubicBezTo>
                  <a:cubicBezTo>
                    <a:pt x="8655" y="8028"/>
                    <a:pt x="8787" y="7731"/>
                    <a:pt x="8919" y="7434"/>
                  </a:cubicBezTo>
                  <a:cubicBezTo>
                    <a:pt x="9040" y="7192"/>
                    <a:pt x="9172" y="6961"/>
                    <a:pt x="9304" y="6719"/>
                  </a:cubicBezTo>
                  <a:cubicBezTo>
                    <a:pt x="9359" y="6609"/>
                    <a:pt x="9447" y="6510"/>
                    <a:pt x="9524" y="6411"/>
                  </a:cubicBezTo>
                  <a:cubicBezTo>
                    <a:pt x="9568" y="6356"/>
                    <a:pt x="9623" y="6323"/>
                    <a:pt x="9678" y="6290"/>
                  </a:cubicBezTo>
                  <a:cubicBezTo>
                    <a:pt x="9721" y="6262"/>
                    <a:pt x="9762" y="6249"/>
                    <a:pt x="9800" y="6249"/>
                  </a:cubicBezTo>
                  <a:cubicBezTo>
                    <a:pt x="9866" y="6249"/>
                    <a:pt x="9921" y="6290"/>
                    <a:pt x="9963" y="6367"/>
                  </a:cubicBezTo>
                  <a:cubicBezTo>
                    <a:pt x="9985" y="6411"/>
                    <a:pt x="9996" y="6466"/>
                    <a:pt x="10007" y="6521"/>
                  </a:cubicBezTo>
                  <a:cubicBezTo>
                    <a:pt x="10029" y="6598"/>
                    <a:pt x="10040" y="6686"/>
                    <a:pt x="10040" y="6763"/>
                  </a:cubicBezTo>
                  <a:cubicBezTo>
                    <a:pt x="10051" y="6884"/>
                    <a:pt x="10051" y="7005"/>
                    <a:pt x="10051" y="7126"/>
                  </a:cubicBezTo>
                  <a:cubicBezTo>
                    <a:pt x="10051" y="7610"/>
                    <a:pt x="10040" y="8105"/>
                    <a:pt x="10040" y="8589"/>
                  </a:cubicBezTo>
                  <a:cubicBezTo>
                    <a:pt x="10040" y="8974"/>
                    <a:pt x="10073" y="9348"/>
                    <a:pt x="10106" y="9732"/>
                  </a:cubicBezTo>
                  <a:cubicBezTo>
                    <a:pt x="10117" y="9765"/>
                    <a:pt x="10106" y="9809"/>
                    <a:pt x="10161" y="9842"/>
                  </a:cubicBezTo>
                  <a:cubicBezTo>
                    <a:pt x="10799" y="9557"/>
                    <a:pt x="11437" y="9271"/>
                    <a:pt x="12097" y="8974"/>
                  </a:cubicBezTo>
                  <a:lnTo>
                    <a:pt x="12086" y="8974"/>
                  </a:lnTo>
                  <a:cubicBezTo>
                    <a:pt x="12064" y="8897"/>
                    <a:pt x="12053" y="8842"/>
                    <a:pt x="12031" y="8787"/>
                  </a:cubicBezTo>
                  <a:cubicBezTo>
                    <a:pt x="11877" y="8380"/>
                    <a:pt x="11690" y="7984"/>
                    <a:pt x="11503" y="7588"/>
                  </a:cubicBezTo>
                  <a:cubicBezTo>
                    <a:pt x="11316" y="7214"/>
                    <a:pt x="11151" y="6829"/>
                    <a:pt x="11008" y="6433"/>
                  </a:cubicBezTo>
                  <a:cubicBezTo>
                    <a:pt x="10788" y="5861"/>
                    <a:pt x="10579" y="5279"/>
                    <a:pt x="10348" y="4707"/>
                  </a:cubicBezTo>
                  <a:cubicBezTo>
                    <a:pt x="9842" y="3453"/>
                    <a:pt x="9403" y="2166"/>
                    <a:pt x="8886" y="913"/>
                  </a:cubicBezTo>
                  <a:cubicBezTo>
                    <a:pt x="8842" y="814"/>
                    <a:pt x="8787" y="715"/>
                    <a:pt x="8743" y="616"/>
                  </a:cubicBezTo>
                  <a:cubicBezTo>
                    <a:pt x="8655" y="440"/>
                    <a:pt x="8578" y="264"/>
                    <a:pt x="8490" y="88"/>
                  </a:cubicBezTo>
                  <a:cubicBezTo>
                    <a:pt x="8479" y="55"/>
                    <a:pt x="8457" y="33"/>
                    <a:pt x="844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7"/>
            <p:cNvSpPr/>
            <p:nvPr/>
          </p:nvSpPr>
          <p:spPr>
            <a:xfrm>
              <a:off x="127242" y="3942042"/>
              <a:ext cx="497194" cy="742122"/>
            </a:xfrm>
            <a:custGeom>
              <a:avLst/>
              <a:gdLst/>
              <a:ahLst/>
              <a:cxnLst/>
              <a:rect l="l" t="t" r="r" b="b"/>
              <a:pathLst>
                <a:path w="6368" h="9505" extrusionOk="0">
                  <a:moveTo>
                    <a:pt x="2463" y="0"/>
                  </a:moveTo>
                  <a:cubicBezTo>
                    <a:pt x="2419" y="66"/>
                    <a:pt x="2386" y="110"/>
                    <a:pt x="2364" y="165"/>
                  </a:cubicBezTo>
                  <a:cubicBezTo>
                    <a:pt x="2222" y="418"/>
                    <a:pt x="2112" y="682"/>
                    <a:pt x="2013" y="957"/>
                  </a:cubicBezTo>
                  <a:cubicBezTo>
                    <a:pt x="1617" y="2002"/>
                    <a:pt x="1331" y="3079"/>
                    <a:pt x="1111" y="4179"/>
                  </a:cubicBezTo>
                  <a:cubicBezTo>
                    <a:pt x="935" y="5037"/>
                    <a:pt x="803" y="5895"/>
                    <a:pt x="671" y="6763"/>
                  </a:cubicBezTo>
                  <a:cubicBezTo>
                    <a:pt x="594" y="7247"/>
                    <a:pt x="506" y="7731"/>
                    <a:pt x="385" y="8215"/>
                  </a:cubicBezTo>
                  <a:cubicBezTo>
                    <a:pt x="319" y="8490"/>
                    <a:pt x="253" y="8754"/>
                    <a:pt x="143" y="9018"/>
                  </a:cubicBezTo>
                  <a:cubicBezTo>
                    <a:pt x="99" y="9117"/>
                    <a:pt x="55" y="9216"/>
                    <a:pt x="0" y="9326"/>
                  </a:cubicBezTo>
                  <a:cubicBezTo>
                    <a:pt x="22" y="9370"/>
                    <a:pt x="44" y="9414"/>
                    <a:pt x="77" y="9458"/>
                  </a:cubicBezTo>
                  <a:cubicBezTo>
                    <a:pt x="97" y="9491"/>
                    <a:pt x="117" y="9504"/>
                    <a:pt x="145" y="9504"/>
                  </a:cubicBezTo>
                  <a:cubicBezTo>
                    <a:pt x="163" y="9504"/>
                    <a:pt x="183" y="9499"/>
                    <a:pt x="209" y="9491"/>
                  </a:cubicBezTo>
                  <a:cubicBezTo>
                    <a:pt x="231" y="9491"/>
                    <a:pt x="253" y="9480"/>
                    <a:pt x="264" y="9469"/>
                  </a:cubicBezTo>
                  <a:cubicBezTo>
                    <a:pt x="396" y="9414"/>
                    <a:pt x="539" y="9348"/>
                    <a:pt x="671" y="9304"/>
                  </a:cubicBezTo>
                  <a:cubicBezTo>
                    <a:pt x="1221" y="9095"/>
                    <a:pt x="1782" y="8897"/>
                    <a:pt x="2331" y="8677"/>
                  </a:cubicBezTo>
                  <a:cubicBezTo>
                    <a:pt x="2837" y="8479"/>
                    <a:pt x="3343" y="8270"/>
                    <a:pt x="3849" y="8061"/>
                  </a:cubicBezTo>
                  <a:cubicBezTo>
                    <a:pt x="4641" y="7731"/>
                    <a:pt x="5433" y="7401"/>
                    <a:pt x="6224" y="7060"/>
                  </a:cubicBezTo>
                  <a:cubicBezTo>
                    <a:pt x="6268" y="7038"/>
                    <a:pt x="6334" y="7027"/>
                    <a:pt x="6367" y="6972"/>
                  </a:cubicBezTo>
                  <a:cubicBezTo>
                    <a:pt x="6356" y="6818"/>
                    <a:pt x="6334" y="6665"/>
                    <a:pt x="6323" y="6500"/>
                  </a:cubicBezTo>
                  <a:cubicBezTo>
                    <a:pt x="6279" y="5884"/>
                    <a:pt x="6268" y="5257"/>
                    <a:pt x="6279" y="4641"/>
                  </a:cubicBezTo>
                  <a:cubicBezTo>
                    <a:pt x="6290" y="4388"/>
                    <a:pt x="6290" y="4146"/>
                    <a:pt x="6290" y="3893"/>
                  </a:cubicBezTo>
                  <a:cubicBezTo>
                    <a:pt x="6290" y="3805"/>
                    <a:pt x="6268" y="3706"/>
                    <a:pt x="6257" y="3618"/>
                  </a:cubicBezTo>
                  <a:cubicBezTo>
                    <a:pt x="6246" y="3574"/>
                    <a:pt x="6224" y="3530"/>
                    <a:pt x="6202" y="3486"/>
                  </a:cubicBezTo>
                  <a:cubicBezTo>
                    <a:pt x="6180" y="3457"/>
                    <a:pt x="6154" y="3442"/>
                    <a:pt x="6125" y="3442"/>
                  </a:cubicBezTo>
                  <a:cubicBezTo>
                    <a:pt x="6111" y="3442"/>
                    <a:pt x="6096" y="3446"/>
                    <a:pt x="6082" y="3453"/>
                  </a:cubicBezTo>
                  <a:cubicBezTo>
                    <a:pt x="6005" y="3486"/>
                    <a:pt x="5950" y="3541"/>
                    <a:pt x="5906" y="3607"/>
                  </a:cubicBezTo>
                  <a:cubicBezTo>
                    <a:pt x="5818" y="3706"/>
                    <a:pt x="5741" y="3816"/>
                    <a:pt x="5675" y="3937"/>
                  </a:cubicBezTo>
                  <a:cubicBezTo>
                    <a:pt x="5554" y="4157"/>
                    <a:pt x="5433" y="4388"/>
                    <a:pt x="5323" y="4619"/>
                  </a:cubicBezTo>
                  <a:cubicBezTo>
                    <a:pt x="5180" y="4927"/>
                    <a:pt x="5037" y="5246"/>
                    <a:pt x="4883" y="5565"/>
                  </a:cubicBezTo>
                  <a:cubicBezTo>
                    <a:pt x="4784" y="5763"/>
                    <a:pt x="4685" y="5950"/>
                    <a:pt x="4575" y="6137"/>
                  </a:cubicBezTo>
                  <a:cubicBezTo>
                    <a:pt x="4509" y="6247"/>
                    <a:pt x="4421" y="6357"/>
                    <a:pt x="4333" y="6445"/>
                  </a:cubicBezTo>
                  <a:cubicBezTo>
                    <a:pt x="4289" y="6500"/>
                    <a:pt x="4234" y="6544"/>
                    <a:pt x="4179" y="6577"/>
                  </a:cubicBezTo>
                  <a:cubicBezTo>
                    <a:pt x="4140" y="6596"/>
                    <a:pt x="4100" y="6606"/>
                    <a:pt x="4063" y="6606"/>
                  </a:cubicBezTo>
                  <a:cubicBezTo>
                    <a:pt x="3995" y="6606"/>
                    <a:pt x="3932" y="6574"/>
                    <a:pt x="3882" y="6511"/>
                  </a:cubicBezTo>
                  <a:cubicBezTo>
                    <a:pt x="3849" y="6467"/>
                    <a:pt x="3816" y="6412"/>
                    <a:pt x="3805" y="6357"/>
                  </a:cubicBezTo>
                  <a:cubicBezTo>
                    <a:pt x="3772" y="6269"/>
                    <a:pt x="3750" y="6181"/>
                    <a:pt x="3728" y="6093"/>
                  </a:cubicBezTo>
                  <a:cubicBezTo>
                    <a:pt x="3684" y="5785"/>
                    <a:pt x="3695" y="5488"/>
                    <a:pt x="3706" y="5191"/>
                  </a:cubicBezTo>
                  <a:cubicBezTo>
                    <a:pt x="3750" y="4674"/>
                    <a:pt x="3827" y="4157"/>
                    <a:pt x="3926" y="3640"/>
                  </a:cubicBezTo>
                  <a:cubicBezTo>
                    <a:pt x="4124" y="2706"/>
                    <a:pt x="4388" y="1782"/>
                    <a:pt x="4718" y="880"/>
                  </a:cubicBezTo>
                  <a:cubicBezTo>
                    <a:pt x="4806" y="660"/>
                    <a:pt x="4883" y="451"/>
                    <a:pt x="4960" y="231"/>
                  </a:cubicBezTo>
                  <a:cubicBezTo>
                    <a:pt x="4971" y="209"/>
                    <a:pt x="4971" y="176"/>
                    <a:pt x="4982" y="110"/>
                  </a:cubicBezTo>
                  <a:lnTo>
                    <a:pt x="4982" y="110"/>
                  </a:lnTo>
                  <a:cubicBezTo>
                    <a:pt x="4938" y="165"/>
                    <a:pt x="4905" y="187"/>
                    <a:pt x="4894" y="220"/>
                  </a:cubicBezTo>
                  <a:cubicBezTo>
                    <a:pt x="4806" y="352"/>
                    <a:pt x="4718" y="495"/>
                    <a:pt x="4630" y="638"/>
                  </a:cubicBezTo>
                  <a:cubicBezTo>
                    <a:pt x="4432" y="1012"/>
                    <a:pt x="4267" y="1397"/>
                    <a:pt x="4102" y="1793"/>
                  </a:cubicBezTo>
                  <a:cubicBezTo>
                    <a:pt x="3816" y="2508"/>
                    <a:pt x="3574" y="3255"/>
                    <a:pt x="3354" y="4003"/>
                  </a:cubicBezTo>
                  <a:cubicBezTo>
                    <a:pt x="3178" y="4575"/>
                    <a:pt x="3002" y="5158"/>
                    <a:pt x="2826" y="5730"/>
                  </a:cubicBezTo>
                  <a:cubicBezTo>
                    <a:pt x="2727" y="6016"/>
                    <a:pt x="2628" y="6302"/>
                    <a:pt x="2496" y="6577"/>
                  </a:cubicBezTo>
                  <a:cubicBezTo>
                    <a:pt x="2430" y="6686"/>
                    <a:pt x="2364" y="6796"/>
                    <a:pt x="2298" y="6906"/>
                  </a:cubicBezTo>
                  <a:cubicBezTo>
                    <a:pt x="2254" y="6972"/>
                    <a:pt x="2189" y="7038"/>
                    <a:pt x="2123" y="7082"/>
                  </a:cubicBezTo>
                  <a:cubicBezTo>
                    <a:pt x="2064" y="7131"/>
                    <a:pt x="2002" y="7154"/>
                    <a:pt x="1941" y="7154"/>
                  </a:cubicBezTo>
                  <a:cubicBezTo>
                    <a:pt x="1863" y="7154"/>
                    <a:pt x="1788" y="7117"/>
                    <a:pt x="1727" y="7049"/>
                  </a:cubicBezTo>
                  <a:cubicBezTo>
                    <a:pt x="1672" y="6983"/>
                    <a:pt x="1639" y="6928"/>
                    <a:pt x="1606" y="6862"/>
                  </a:cubicBezTo>
                  <a:cubicBezTo>
                    <a:pt x="1573" y="6752"/>
                    <a:pt x="1540" y="6643"/>
                    <a:pt x="1518" y="6533"/>
                  </a:cubicBezTo>
                  <a:cubicBezTo>
                    <a:pt x="1452" y="6192"/>
                    <a:pt x="1441" y="5851"/>
                    <a:pt x="1463" y="5510"/>
                  </a:cubicBezTo>
                  <a:cubicBezTo>
                    <a:pt x="1496" y="4784"/>
                    <a:pt x="1584" y="4080"/>
                    <a:pt x="1716" y="3365"/>
                  </a:cubicBezTo>
                  <a:cubicBezTo>
                    <a:pt x="1848" y="2563"/>
                    <a:pt x="2035" y="1760"/>
                    <a:pt x="2244" y="968"/>
                  </a:cubicBezTo>
                  <a:cubicBezTo>
                    <a:pt x="2320" y="682"/>
                    <a:pt x="2397" y="396"/>
                    <a:pt x="2474" y="110"/>
                  </a:cubicBezTo>
                  <a:cubicBezTo>
                    <a:pt x="2474" y="77"/>
                    <a:pt x="2474" y="77"/>
                    <a:pt x="2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C22CFB88-1099-95E7-62A3-4D90DA72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15" y="1089742"/>
            <a:ext cx="5900875" cy="35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ON VERCEL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FFC03-BEA5-53CD-9475-587DCE39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30" y="1139213"/>
            <a:ext cx="5175650" cy="3105310"/>
          </a:xfrm>
          <a:prstGeom prst="rect">
            <a:avLst/>
          </a:prstGeom>
        </p:spPr>
      </p:pic>
      <p:grpSp>
        <p:nvGrpSpPr>
          <p:cNvPr id="4" name="Google Shape;1991;p45">
            <a:extLst>
              <a:ext uri="{FF2B5EF4-FFF2-40B4-BE49-F238E27FC236}">
                <a16:creationId xmlns:a16="http://schemas.microsoft.com/office/drawing/2014/main" id="{C3B5F994-838C-6CF5-AAD4-E8FC8775AD77}"/>
              </a:ext>
            </a:extLst>
          </p:cNvPr>
          <p:cNvGrpSpPr/>
          <p:nvPr/>
        </p:nvGrpSpPr>
        <p:grpSpPr>
          <a:xfrm>
            <a:off x="80088" y="3208020"/>
            <a:ext cx="1266273" cy="1626970"/>
            <a:chOff x="6762930" y="1277687"/>
            <a:chExt cx="1415840" cy="1468131"/>
          </a:xfrm>
        </p:grpSpPr>
        <p:grpSp>
          <p:nvGrpSpPr>
            <p:cNvPr id="5" name="Google Shape;1992;p45">
              <a:extLst>
                <a:ext uri="{FF2B5EF4-FFF2-40B4-BE49-F238E27FC236}">
                  <a16:creationId xmlns:a16="http://schemas.microsoft.com/office/drawing/2014/main" id="{9828441C-EB4A-0D4C-C632-CCC80B4944E5}"/>
                </a:ext>
              </a:extLst>
            </p:cNvPr>
            <p:cNvGrpSpPr/>
            <p:nvPr/>
          </p:nvGrpSpPr>
          <p:grpSpPr>
            <a:xfrm rot="-1243542">
              <a:off x="6921255" y="1491088"/>
              <a:ext cx="1099191" cy="1095690"/>
              <a:chOff x="-693918" y="-3307122"/>
              <a:chExt cx="1099173" cy="1140539"/>
            </a:xfrm>
          </p:grpSpPr>
          <p:sp>
            <p:nvSpPr>
              <p:cNvPr id="26" name="Google Shape;1993;p45">
                <a:extLst>
                  <a:ext uri="{FF2B5EF4-FFF2-40B4-BE49-F238E27FC236}">
                    <a16:creationId xmlns:a16="http://schemas.microsoft.com/office/drawing/2014/main" id="{7D29206D-EB04-3E4A-1FA5-CD4E04E00DC7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94;p45">
                <a:extLst>
                  <a:ext uri="{FF2B5EF4-FFF2-40B4-BE49-F238E27FC236}">
                    <a16:creationId xmlns:a16="http://schemas.microsoft.com/office/drawing/2014/main" id="{765A3007-6232-EABD-240E-BCAE3CAF3FF0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95;p45">
                <a:extLst>
                  <a:ext uri="{FF2B5EF4-FFF2-40B4-BE49-F238E27FC236}">
                    <a16:creationId xmlns:a16="http://schemas.microsoft.com/office/drawing/2014/main" id="{6FC49167-C205-88CA-60DF-7F17B1A77173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" name="Google Shape;1996;p45">
                <a:extLst>
                  <a:ext uri="{FF2B5EF4-FFF2-40B4-BE49-F238E27FC236}">
                    <a16:creationId xmlns:a16="http://schemas.microsoft.com/office/drawing/2014/main" id="{4C9D7DD7-4DE5-F967-CD6D-2A3567FD213F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30" name="Google Shape;1997;p45">
                  <a:extLst>
                    <a:ext uri="{FF2B5EF4-FFF2-40B4-BE49-F238E27FC236}">
                      <a16:creationId xmlns:a16="http://schemas.microsoft.com/office/drawing/2014/main" id="{9F86A9C6-B169-2612-E3FF-6352EBB638C4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998;p45">
                  <a:extLst>
                    <a:ext uri="{FF2B5EF4-FFF2-40B4-BE49-F238E27FC236}">
                      <a16:creationId xmlns:a16="http://schemas.microsoft.com/office/drawing/2014/main" id="{767BF4ED-C62E-AFB5-7042-A7405863E84F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999;p45">
                  <a:extLst>
                    <a:ext uri="{FF2B5EF4-FFF2-40B4-BE49-F238E27FC236}">
                      <a16:creationId xmlns:a16="http://schemas.microsoft.com/office/drawing/2014/main" id="{FA43C467-5C41-C053-96BA-E0228EF44483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000;p45">
                  <a:extLst>
                    <a:ext uri="{FF2B5EF4-FFF2-40B4-BE49-F238E27FC236}">
                      <a16:creationId xmlns:a16="http://schemas.microsoft.com/office/drawing/2014/main" id="{9B793309-5A88-17AC-5059-33BC2F65BC94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001;p45">
                  <a:extLst>
                    <a:ext uri="{FF2B5EF4-FFF2-40B4-BE49-F238E27FC236}">
                      <a16:creationId xmlns:a16="http://schemas.microsoft.com/office/drawing/2014/main" id="{7CC7606C-D289-FD26-82CE-1E3662A966E7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002;p45">
                  <a:extLst>
                    <a:ext uri="{FF2B5EF4-FFF2-40B4-BE49-F238E27FC236}">
                      <a16:creationId xmlns:a16="http://schemas.microsoft.com/office/drawing/2014/main" id="{91A2D44E-B715-FC0E-56F7-CF09EC217275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003;p45">
                  <a:extLst>
                    <a:ext uri="{FF2B5EF4-FFF2-40B4-BE49-F238E27FC236}">
                      <a16:creationId xmlns:a16="http://schemas.microsoft.com/office/drawing/2014/main" id="{C7C45E63-8D30-7647-C003-413FB451D9DE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004;p45">
                  <a:extLst>
                    <a:ext uri="{FF2B5EF4-FFF2-40B4-BE49-F238E27FC236}">
                      <a16:creationId xmlns:a16="http://schemas.microsoft.com/office/drawing/2014/main" id="{162BFA8C-4FBB-2525-EC6E-5B5C82DC4245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005;p45">
                  <a:extLst>
                    <a:ext uri="{FF2B5EF4-FFF2-40B4-BE49-F238E27FC236}">
                      <a16:creationId xmlns:a16="http://schemas.microsoft.com/office/drawing/2014/main" id="{D9955602-D2FB-928B-7E58-410AF396E6EF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006;p45">
                  <a:extLst>
                    <a:ext uri="{FF2B5EF4-FFF2-40B4-BE49-F238E27FC236}">
                      <a16:creationId xmlns:a16="http://schemas.microsoft.com/office/drawing/2014/main" id="{D42EA22B-3923-5582-116D-78D29FEACD8B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007;p45">
                  <a:extLst>
                    <a:ext uri="{FF2B5EF4-FFF2-40B4-BE49-F238E27FC236}">
                      <a16:creationId xmlns:a16="http://schemas.microsoft.com/office/drawing/2014/main" id="{4E6B98AB-C8F0-18F5-25CF-CBBFBEF939CD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08;p45">
                  <a:extLst>
                    <a:ext uri="{FF2B5EF4-FFF2-40B4-BE49-F238E27FC236}">
                      <a16:creationId xmlns:a16="http://schemas.microsoft.com/office/drawing/2014/main" id="{DB0F259D-7F63-25A1-1615-B146079C8C4B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09;p45">
                  <a:extLst>
                    <a:ext uri="{FF2B5EF4-FFF2-40B4-BE49-F238E27FC236}">
                      <a16:creationId xmlns:a16="http://schemas.microsoft.com/office/drawing/2014/main" id="{3AC48A2C-7D61-ED64-C1D8-B224FE19EF0F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10;p45">
                  <a:extLst>
                    <a:ext uri="{FF2B5EF4-FFF2-40B4-BE49-F238E27FC236}">
                      <a16:creationId xmlns:a16="http://schemas.microsoft.com/office/drawing/2014/main" id="{6D02BD04-E897-BE23-7CA0-F2E8E9116679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2011;p45">
              <a:extLst>
                <a:ext uri="{FF2B5EF4-FFF2-40B4-BE49-F238E27FC236}">
                  <a16:creationId xmlns:a16="http://schemas.microsoft.com/office/drawing/2014/main" id="{8757AB7F-4B99-BE60-BCD8-2E1CEF901C5F}"/>
                </a:ext>
              </a:extLst>
            </p:cNvPr>
            <p:cNvGrpSpPr/>
            <p:nvPr/>
          </p:nvGrpSpPr>
          <p:grpSpPr>
            <a:xfrm rot="-699969">
              <a:off x="6877882" y="1377034"/>
              <a:ext cx="1099126" cy="1140489"/>
              <a:chOff x="-693918" y="-3307122"/>
              <a:chExt cx="1099173" cy="1140539"/>
            </a:xfrm>
          </p:grpSpPr>
          <p:sp>
            <p:nvSpPr>
              <p:cNvPr id="8" name="Google Shape;2012;p45">
                <a:extLst>
                  <a:ext uri="{FF2B5EF4-FFF2-40B4-BE49-F238E27FC236}">
                    <a16:creationId xmlns:a16="http://schemas.microsoft.com/office/drawing/2014/main" id="{6988691C-F44B-323E-7039-04374621D1E8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13;p45">
                <a:extLst>
                  <a:ext uri="{FF2B5EF4-FFF2-40B4-BE49-F238E27FC236}">
                    <a16:creationId xmlns:a16="http://schemas.microsoft.com/office/drawing/2014/main" id="{3218C54C-9B63-C2D7-9B7A-5645F3F6031B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14;p45">
                <a:extLst>
                  <a:ext uri="{FF2B5EF4-FFF2-40B4-BE49-F238E27FC236}">
                    <a16:creationId xmlns:a16="http://schemas.microsoft.com/office/drawing/2014/main" id="{599D07C7-0FC2-78C7-A507-7B547A7CD211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" name="Google Shape;2015;p45">
                <a:extLst>
                  <a:ext uri="{FF2B5EF4-FFF2-40B4-BE49-F238E27FC236}">
                    <a16:creationId xmlns:a16="http://schemas.microsoft.com/office/drawing/2014/main" id="{071E39D7-1715-E442-AD60-443E9772EFF7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12" name="Google Shape;2016;p45">
                  <a:extLst>
                    <a:ext uri="{FF2B5EF4-FFF2-40B4-BE49-F238E27FC236}">
                      <a16:creationId xmlns:a16="http://schemas.microsoft.com/office/drawing/2014/main" id="{BAE92B12-C342-FDAD-3CFF-C9B2225FBD54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2017;p45">
                  <a:extLst>
                    <a:ext uri="{FF2B5EF4-FFF2-40B4-BE49-F238E27FC236}">
                      <a16:creationId xmlns:a16="http://schemas.microsoft.com/office/drawing/2014/main" id="{CEB06BD4-FC47-F2D3-C7F2-8E2E406F08CC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018;p45">
                  <a:extLst>
                    <a:ext uri="{FF2B5EF4-FFF2-40B4-BE49-F238E27FC236}">
                      <a16:creationId xmlns:a16="http://schemas.microsoft.com/office/drawing/2014/main" id="{4B958A06-00B8-795F-E846-3267BBF46228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019;p45">
                  <a:extLst>
                    <a:ext uri="{FF2B5EF4-FFF2-40B4-BE49-F238E27FC236}">
                      <a16:creationId xmlns:a16="http://schemas.microsoft.com/office/drawing/2014/main" id="{CA9FA5C1-0D34-6CDD-9F8F-0E27AD16B15B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020;p45">
                  <a:extLst>
                    <a:ext uri="{FF2B5EF4-FFF2-40B4-BE49-F238E27FC236}">
                      <a16:creationId xmlns:a16="http://schemas.microsoft.com/office/drawing/2014/main" id="{F8076744-AE8A-5A18-8993-D2E8C829EB2F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021;p45">
                  <a:extLst>
                    <a:ext uri="{FF2B5EF4-FFF2-40B4-BE49-F238E27FC236}">
                      <a16:creationId xmlns:a16="http://schemas.microsoft.com/office/drawing/2014/main" id="{DCB83160-2F96-7402-F9DC-82A337CBE2DD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022;p45">
                  <a:extLst>
                    <a:ext uri="{FF2B5EF4-FFF2-40B4-BE49-F238E27FC236}">
                      <a16:creationId xmlns:a16="http://schemas.microsoft.com/office/drawing/2014/main" id="{F33455F4-A1A3-3BAE-D574-8DC2891CFCF9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023;p45">
                  <a:extLst>
                    <a:ext uri="{FF2B5EF4-FFF2-40B4-BE49-F238E27FC236}">
                      <a16:creationId xmlns:a16="http://schemas.microsoft.com/office/drawing/2014/main" id="{5D397AC9-AECD-BFA7-2F7C-CF9275E0FDF7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24;p45">
                  <a:extLst>
                    <a:ext uri="{FF2B5EF4-FFF2-40B4-BE49-F238E27FC236}">
                      <a16:creationId xmlns:a16="http://schemas.microsoft.com/office/drawing/2014/main" id="{312D6951-AA5A-1CB0-3FFF-1C04161DBBF3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025;p45">
                  <a:extLst>
                    <a:ext uri="{FF2B5EF4-FFF2-40B4-BE49-F238E27FC236}">
                      <a16:creationId xmlns:a16="http://schemas.microsoft.com/office/drawing/2014/main" id="{02C2AF47-FBE4-5A69-6418-12424A231A1C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026;p45">
                  <a:extLst>
                    <a:ext uri="{FF2B5EF4-FFF2-40B4-BE49-F238E27FC236}">
                      <a16:creationId xmlns:a16="http://schemas.microsoft.com/office/drawing/2014/main" id="{C33BFCCE-2886-0E32-2EBA-4834BD2CA96B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027;p45">
                  <a:extLst>
                    <a:ext uri="{FF2B5EF4-FFF2-40B4-BE49-F238E27FC236}">
                      <a16:creationId xmlns:a16="http://schemas.microsoft.com/office/drawing/2014/main" id="{A36A5FC4-00C3-2456-D777-BB1CEAF3F27C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028;p45">
                  <a:extLst>
                    <a:ext uri="{FF2B5EF4-FFF2-40B4-BE49-F238E27FC236}">
                      <a16:creationId xmlns:a16="http://schemas.microsoft.com/office/drawing/2014/main" id="{C338860C-5BF3-F980-3C0D-099C93B914D0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029;p45">
                  <a:extLst>
                    <a:ext uri="{FF2B5EF4-FFF2-40B4-BE49-F238E27FC236}">
                      <a16:creationId xmlns:a16="http://schemas.microsoft.com/office/drawing/2014/main" id="{F64F3BA9-230E-4E55-2BDD-626F1C714F4B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815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96D3-A340-65B7-1750-6C49A618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14F9143-CD3B-948A-EC13-2AA0A4E282A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49802" y="1218996"/>
            <a:ext cx="6577648" cy="3281442"/>
          </a:xfrm>
        </p:spPr>
        <p:txBody>
          <a:bodyPr/>
          <a:lstStyle/>
          <a:p>
            <a:pPr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Search    =&gt;   Tags/Keyword</a:t>
            </a:r>
            <a:endParaRPr lang="en-US" altLang="zh-CN" sz="1400">
              <a:solidFill>
                <a:srgbClr val="000000"/>
              </a:solidFill>
              <a:latin typeface="Arial"/>
              <a:ea typeface="Open Sans"/>
              <a:cs typeface="Arial"/>
              <a:sym typeface="Open Sans"/>
            </a:endParaRPr>
          </a:p>
          <a:p>
            <a:pPr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Sort</a:t>
            </a: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    =&gt;    All/Price/Update Date</a:t>
            </a:r>
            <a:endParaRPr lang="en-US" altLang="zh-CN" sz="1400">
              <a:solidFill>
                <a:srgbClr val="000000"/>
              </a:solidFill>
              <a:latin typeface="Arial"/>
              <a:ea typeface="Open Sans"/>
              <a:cs typeface="Arial"/>
              <a:sym typeface="Open Sans"/>
            </a:endParaRPr>
          </a:p>
          <a:p>
            <a:pPr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Show</a:t>
            </a: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    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=&gt;</a:t>
            </a: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    Home/My artworks/My assets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 </a:t>
            </a:r>
          </a:p>
          <a:p>
            <a:pPr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Edit</a:t>
            </a: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    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=&gt;</a:t>
            </a: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    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CRUD artwork</a:t>
            </a:r>
          </a:p>
          <a:p>
            <a:pPr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Details    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=&gt;    CRUD photos</a:t>
            </a:r>
            <a:endParaRPr lang="en-US" sz="1400">
              <a:solidFill>
                <a:srgbClr val="000000"/>
              </a:solidFill>
              <a:latin typeface="Arial"/>
              <a:ea typeface="Open Sans"/>
              <a:cs typeface="Arial"/>
              <a:sym typeface="Open Sans"/>
            </a:endParaRPr>
          </a:p>
          <a:p>
            <a:pPr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Other</a:t>
            </a: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    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=&gt;</a:t>
            </a: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    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  <a:sym typeface="Open Sans"/>
              </a:rPr>
              <a:t>Add to Cart/Download</a:t>
            </a:r>
          </a:p>
          <a:p>
            <a:endParaRPr lang="en-US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C4E12E-D749-C3CB-E1C3-3E58DE92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2" y="772286"/>
            <a:ext cx="2316271" cy="893419"/>
          </a:xfrm>
          <a:prstGeom prst="rect">
            <a:avLst/>
          </a:prstGeom>
        </p:spPr>
      </p:pic>
      <p:pic>
        <p:nvPicPr>
          <p:cNvPr id="10" name="Picture 9" descr="A screenshot of a landscape&#10;&#10;Description automatically generated">
            <a:extLst>
              <a:ext uri="{FF2B5EF4-FFF2-40B4-BE49-F238E27FC236}">
                <a16:creationId xmlns:a16="http://schemas.microsoft.com/office/drawing/2014/main" id="{BE718C3B-4F32-EFF3-EF88-3A1978AF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04" y="385628"/>
            <a:ext cx="1958743" cy="2077970"/>
          </a:xfrm>
          <a:prstGeom prst="rect">
            <a:avLst/>
          </a:prstGeom>
        </p:spPr>
      </p:pic>
      <p:pic>
        <p:nvPicPr>
          <p:cNvPr id="12" name="Picture 11" descr="A screenshot of a lizard&#10;&#10;Description automatically generated">
            <a:extLst>
              <a:ext uri="{FF2B5EF4-FFF2-40B4-BE49-F238E27FC236}">
                <a16:creationId xmlns:a16="http://schemas.microsoft.com/office/drawing/2014/main" id="{8B6EBBD2-8E25-3C58-EC65-6E43AC03F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605" y="2649794"/>
            <a:ext cx="1958742" cy="2193084"/>
          </a:xfrm>
          <a:prstGeom prst="rect">
            <a:avLst/>
          </a:prstGeom>
        </p:spPr>
      </p:pic>
      <p:pic>
        <p:nvPicPr>
          <p:cNvPr id="14" name="Picture 13" descr="A close-up of a search box&#10;&#10;Description automatically generated">
            <a:extLst>
              <a:ext uri="{FF2B5EF4-FFF2-40B4-BE49-F238E27FC236}">
                <a16:creationId xmlns:a16="http://schemas.microsoft.com/office/drawing/2014/main" id="{C72E2C68-FB0D-36F0-AEC0-27F210A9F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53" y="341957"/>
            <a:ext cx="2385947" cy="4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4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7228-956F-23E8-A017-816965E1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4643"/>
            <a:ext cx="7717500" cy="1212817"/>
          </a:xfrm>
        </p:spPr>
        <p:txBody>
          <a:bodyPr/>
          <a:lstStyle/>
          <a:p>
            <a:pPr algn="l"/>
            <a:r>
              <a:rPr lang="zh-CN">
                <a:ea typeface="宋体"/>
              </a:rPr>
              <a:t>Challenges &amp; Solutions:</a:t>
            </a:r>
            <a:r>
              <a:rPr lang="en-CA" altLang="zh-CN">
                <a:ea typeface="宋体"/>
              </a:rPr>
              <a:t>   </a:t>
            </a:r>
            <a:r>
              <a:rPr lang="en-US" altLang="zh-CN">
                <a:ea typeface="宋体"/>
                <a:cs typeface="Arial"/>
              </a:rPr>
              <a:t>Make component reusable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F9E92-97EF-AE47-DBB1-CDC9FB0BFB4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24278" y="525308"/>
            <a:ext cx="5361098" cy="840394"/>
          </a:xfrm>
        </p:spPr>
        <p:txBody>
          <a:bodyPr/>
          <a:lstStyle/>
          <a:p>
            <a:pPr marL="139700" indent="0" algn="l"/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Search Box   </a:t>
            </a:r>
            <a:r>
              <a:rPr lang="en-US" altLang="zh-CN" sz="1400">
                <a:solidFill>
                  <a:srgbClr val="000000"/>
                </a:solidFill>
                <a:latin typeface="Arial"/>
                <a:cs typeface="Arial"/>
              </a:rPr>
              <a:t>=&gt;   Home page/Search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4A6E0-8D35-0BA4-D7B6-F68A04F3F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227"/>
          <a:stretch/>
        </p:blipFill>
        <p:spPr>
          <a:xfrm>
            <a:off x="713225" y="1565369"/>
            <a:ext cx="6351938" cy="179349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43E53-A85A-F088-F394-E5AD6F9D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725" y="3646041"/>
            <a:ext cx="6096000" cy="116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EE2BE8-1BCE-2E2D-FD90-20AEF3F69B5B}"/>
              </a:ext>
            </a:extLst>
          </p:cNvPr>
          <p:cNvSpPr txBox="1"/>
          <p:nvPr/>
        </p:nvSpPr>
        <p:spPr>
          <a:xfrm>
            <a:off x="7441588" y="2278345"/>
            <a:ext cx="2361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Home Page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D00F0-22B1-B2F0-01D2-50F5D7EA4568}"/>
              </a:ext>
            </a:extLst>
          </p:cNvPr>
          <p:cNvSpPr txBox="1"/>
          <p:nvPr/>
        </p:nvSpPr>
        <p:spPr>
          <a:xfrm>
            <a:off x="713225" y="4045375"/>
            <a:ext cx="22220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Search Page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0A0AE-ED01-497D-7207-F2E79A486467}"/>
              </a:ext>
            </a:extLst>
          </p:cNvPr>
          <p:cNvSpPr/>
          <p:nvPr/>
        </p:nvSpPr>
        <p:spPr>
          <a:xfrm>
            <a:off x="2743200" y="2758190"/>
            <a:ext cx="2076137" cy="58275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FDA1A7-B142-B0AE-D2ED-F48DC81D2C38}"/>
              </a:ext>
            </a:extLst>
          </p:cNvPr>
          <p:cNvSpPr/>
          <p:nvPr/>
        </p:nvSpPr>
        <p:spPr>
          <a:xfrm>
            <a:off x="4264702" y="3921260"/>
            <a:ext cx="2053653" cy="61756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5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E4B75D-3DEF-9A20-04B7-BDE33553A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25050"/>
            <a:ext cx="2400300" cy="1046700"/>
          </a:xfrm>
        </p:spPr>
        <p:txBody>
          <a:bodyPr/>
          <a:lstStyle/>
          <a:p>
            <a:r>
              <a:rPr lang="en-US" err="1">
                <a:cs typeface="Arial"/>
              </a:rPr>
              <a:t>SearchBox</a:t>
            </a:r>
            <a:r>
              <a:rPr lang="en-US">
                <a:cs typeface="Arial"/>
              </a:rPr>
              <a:t> </a:t>
            </a:r>
          </a:p>
          <a:p>
            <a:r>
              <a:rPr lang="en-US">
                <a:cs typeface="Arial"/>
              </a:rPr>
              <a:t>Component</a:t>
            </a:r>
            <a:endParaRPr lang="en-US"/>
          </a:p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5620E9-96DE-CDB9-EED5-8E48778E6CD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79449" y="3226217"/>
            <a:ext cx="2400300" cy="1046700"/>
          </a:xfrm>
        </p:spPr>
        <p:txBody>
          <a:bodyPr/>
          <a:lstStyle/>
          <a:p>
            <a:r>
              <a:rPr lang="en-US">
                <a:cs typeface="Arial"/>
              </a:rPr>
              <a:t>Home Page</a:t>
            </a:r>
            <a:endParaRPr lang="en-US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23B4D5F0-10A4-2BAD-8317-6D51476E1C46}"/>
              </a:ext>
            </a:extLst>
          </p:cNvPr>
          <p:cNvSpPr txBox="1">
            <a:spLocks/>
          </p:cNvSpPr>
          <p:nvPr/>
        </p:nvSpPr>
        <p:spPr>
          <a:xfrm>
            <a:off x="680715" y="-165928"/>
            <a:ext cx="5361098" cy="8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pPr marL="596900" indent="-457200" algn="l">
              <a:buFont typeface="Wingdings" pitchFamily="2" charset="2"/>
              <a:buChar char="v"/>
            </a:pPr>
            <a:r>
              <a:rPr lang="zh-CN" altLang="en-US">
                <a:ea typeface="宋体"/>
                <a:cs typeface="Arial"/>
              </a:rPr>
              <a:t>Search Box</a:t>
            </a:r>
            <a:r>
              <a:rPr lang="zh-CN">
                <a:ea typeface="宋体"/>
                <a:cs typeface="Arial"/>
              </a:rPr>
              <a:t>   =&gt;   </a:t>
            </a:r>
            <a:r>
              <a:rPr lang="en-US" altLang="zh-CN">
                <a:ea typeface="宋体"/>
                <a:cs typeface="Arial"/>
              </a:rPr>
              <a:t>Home page/Search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CD1F6-1457-E2CE-3C6F-626558F3D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79"/>
          <a:stretch/>
        </p:blipFill>
        <p:spPr>
          <a:xfrm>
            <a:off x="2499537" y="616766"/>
            <a:ext cx="5099556" cy="272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85F4C-895F-1632-575B-7D8974732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62" r="143" b="6"/>
          <a:stretch/>
        </p:blipFill>
        <p:spPr>
          <a:xfrm>
            <a:off x="2499537" y="879041"/>
            <a:ext cx="5099556" cy="1885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553883-F8E6-B8A9-8395-7401FCBE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1" y="2847831"/>
            <a:ext cx="4647778" cy="1149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BF4B3-364B-5FAC-4C4E-4472D0A7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674" y="4079536"/>
            <a:ext cx="3976419" cy="963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89B04D-6614-B7CB-EEBA-58279AEFF36D}"/>
              </a:ext>
            </a:extLst>
          </p:cNvPr>
          <p:cNvSpPr txBox="1"/>
          <p:nvPr/>
        </p:nvSpPr>
        <p:spPr>
          <a:xfrm>
            <a:off x="680715" y="4331199"/>
            <a:ext cx="22220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Search Page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3E4E9-2671-A682-ED7A-4B1B1E9F4FC3}"/>
              </a:ext>
            </a:extLst>
          </p:cNvPr>
          <p:cNvSpPr/>
          <p:nvPr/>
        </p:nvSpPr>
        <p:spPr>
          <a:xfrm>
            <a:off x="4212236" y="641934"/>
            <a:ext cx="614597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85E545-581A-DA2D-BC7B-E4FBAE7F97A0}"/>
              </a:ext>
            </a:extLst>
          </p:cNvPr>
          <p:cNvSpPr/>
          <p:nvPr/>
        </p:nvSpPr>
        <p:spPr>
          <a:xfrm>
            <a:off x="3510196" y="1146664"/>
            <a:ext cx="614597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168A3D-3C42-A998-DA4F-EBDC9D751CD4}"/>
              </a:ext>
            </a:extLst>
          </p:cNvPr>
          <p:cNvSpPr/>
          <p:nvPr/>
        </p:nvSpPr>
        <p:spPr>
          <a:xfrm>
            <a:off x="3705068" y="2068057"/>
            <a:ext cx="614597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D64E0-5761-A626-1724-173B67E95B5B}"/>
              </a:ext>
            </a:extLst>
          </p:cNvPr>
          <p:cNvSpPr/>
          <p:nvPr/>
        </p:nvSpPr>
        <p:spPr>
          <a:xfrm>
            <a:off x="892851" y="3560019"/>
            <a:ext cx="1340683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4488BB-52E0-E70F-E779-E801CD83C800}"/>
              </a:ext>
            </a:extLst>
          </p:cNvPr>
          <p:cNvSpPr/>
          <p:nvPr/>
        </p:nvSpPr>
        <p:spPr>
          <a:xfrm>
            <a:off x="4434718" y="4420425"/>
            <a:ext cx="3022889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2" grpId="0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37788BC-F772-9C06-4C1C-36C3B452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4643"/>
            <a:ext cx="7717500" cy="1212817"/>
          </a:xfrm>
        </p:spPr>
        <p:txBody>
          <a:bodyPr/>
          <a:lstStyle/>
          <a:p>
            <a:pPr algn="l"/>
            <a:r>
              <a:rPr lang="zh-CN">
                <a:ea typeface="宋体"/>
              </a:rPr>
              <a:t>Challenges &amp; Solutions:</a:t>
            </a:r>
            <a:r>
              <a:rPr lang="en-CA" altLang="zh-CN">
                <a:ea typeface="宋体"/>
              </a:rPr>
              <a:t>   </a:t>
            </a:r>
            <a:br>
              <a:rPr lang="en-CA" altLang="zh-CN">
                <a:ea typeface="宋体"/>
              </a:rPr>
            </a:br>
            <a:r>
              <a:rPr lang="en-US" altLang="zh-CN">
                <a:ea typeface="宋体"/>
                <a:cs typeface="Arial"/>
              </a:rPr>
              <a:t>Make component reusable</a:t>
            </a:r>
            <a:endParaRPr lang="en-US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EEA5F27D-6492-9A44-1D69-16933433C8B7}"/>
              </a:ext>
            </a:extLst>
          </p:cNvPr>
          <p:cNvSpPr txBox="1">
            <a:spLocks/>
          </p:cNvSpPr>
          <p:nvPr/>
        </p:nvSpPr>
        <p:spPr>
          <a:xfrm>
            <a:off x="4227181" y="551109"/>
            <a:ext cx="5361098" cy="8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pPr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en-US" altLang="zh-CN" sz="1400" err="1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AddArtwork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 </a:t>
            </a: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  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=&gt;  Add/Update  Artwork</a:t>
            </a:r>
          </a:p>
          <a:p>
            <a:pPr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en-US" altLang="zh-CN" sz="1400" err="1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ArtworkDetails</a:t>
            </a:r>
            <a:r>
              <a:rPr lang="en-US" altLang="zh-CN" sz="140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 =&gt; Add/Update  Photo</a:t>
            </a:r>
          </a:p>
        </p:txBody>
      </p:sp>
      <p:pic>
        <p:nvPicPr>
          <p:cNvPr id="11" name="Picture 10" descr="A computer screen with text&#10;&#10;Description automatically generated">
            <a:extLst>
              <a:ext uri="{FF2B5EF4-FFF2-40B4-BE49-F238E27FC236}">
                <a16:creationId xmlns:a16="http://schemas.microsoft.com/office/drawing/2014/main" id="{96A044AF-50C8-A3D5-9E37-8A07EB2C3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" t="613" r="-665" b="27444"/>
          <a:stretch/>
        </p:blipFill>
        <p:spPr>
          <a:xfrm>
            <a:off x="5076014" y="1569127"/>
            <a:ext cx="2965057" cy="1212816"/>
          </a:xfrm>
          <a:prstGeom prst="rect">
            <a:avLst/>
          </a:prstGeom>
        </p:spPr>
      </p:pic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2803AFE-CE75-5BEE-846F-632124008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57"/>
          <a:stretch/>
        </p:blipFill>
        <p:spPr>
          <a:xfrm>
            <a:off x="685508" y="1569126"/>
            <a:ext cx="3884670" cy="1212817"/>
          </a:xfrm>
          <a:prstGeom prst="rect">
            <a:avLst/>
          </a:prstGeom>
        </p:spPr>
      </p:pic>
      <p:pic>
        <p:nvPicPr>
          <p:cNvPr id="17" name="Picture 1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AD8FEC4-173F-0C6F-6BE1-981F085B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861" y="3610769"/>
            <a:ext cx="4101052" cy="11054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865927-E0BB-8064-4399-7D26C0426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861" y="3340111"/>
            <a:ext cx="4101052" cy="270658"/>
          </a:xfrm>
          <a:prstGeom prst="rect">
            <a:avLst/>
          </a:prstGeom>
        </p:spPr>
      </p:pic>
      <p:pic>
        <p:nvPicPr>
          <p:cNvPr id="23" name="Picture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EE36B6-D0C0-72E1-DD7F-96222C777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729" y="2980351"/>
            <a:ext cx="2874656" cy="203299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E5C2914-0479-D62B-BB0F-659F6567A84A}"/>
              </a:ext>
            </a:extLst>
          </p:cNvPr>
          <p:cNvSpPr/>
          <p:nvPr/>
        </p:nvSpPr>
        <p:spPr>
          <a:xfrm>
            <a:off x="891915" y="1695868"/>
            <a:ext cx="1843790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05313-8D1B-8EFD-DE06-140E73407A36}"/>
              </a:ext>
            </a:extLst>
          </p:cNvPr>
          <p:cNvSpPr/>
          <p:nvPr/>
        </p:nvSpPr>
        <p:spPr>
          <a:xfrm>
            <a:off x="1326629" y="2380793"/>
            <a:ext cx="3094232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58B1F5-78AE-2AD9-9264-EBAEDFC4B3C8}"/>
              </a:ext>
            </a:extLst>
          </p:cNvPr>
          <p:cNvSpPr/>
          <p:nvPr/>
        </p:nvSpPr>
        <p:spPr>
          <a:xfrm>
            <a:off x="5696262" y="2282552"/>
            <a:ext cx="2241030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7A0438-56D1-0A08-4013-BF2BCAF68A65}"/>
              </a:ext>
            </a:extLst>
          </p:cNvPr>
          <p:cNvSpPr/>
          <p:nvPr/>
        </p:nvSpPr>
        <p:spPr>
          <a:xfrm>
            <a:off x="1175491" y="3706041"/>
            <a:ext cx="1155480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128DDF-DD75-92C2-68DA-1C12B979C354}"/>
              </a:ext>
            </a:extLst>
          </p:cNvPr>
          <p:cNvSpPr/>
          <p:nvPr/>
        </p:nvSpPr>
        <p:spPr>
          <a:xfrm>
            <a:off x="5269043" y="3975864"/>
            <a:ext cx="3161682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941818-AD81-65F3-6050-AD324C972D9C}"/>
              </a:ext>
            </a:extLst>
          </p:cNvPr>
          <p:cNvSpPr/>
          <p:nvPr/>
        </p:nvSpPr>
        <p:spPr>
          <a:xfrm>
            <a:off x="2046157" y="2943668"/>
            <a:ext cx="794479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25A90E-16C0-86B8-A461-7CF20B548421}"/>
              </a:ext>
            </a:extLst>
          </p:cNvPr>
          <p:cNvSpPr/>
          <p:nvPr/>
        </p:nvSpPr>
        <p:spPr>
          <a:xfrm>
            <a:off x="1175491" y="4006373"/>
            <a:ext cx="1912483" cy="58811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8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37788BC-F772-9C06-4C1C-36C3B452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4643"/>
            <a:ext cx="7717500" cy="1212817"/>
          </a:xfrm>
        </p:spPr>
        <p:txBody>
          <a:bodyPr/>
          <a:lstStyle/>
          <a:p>
            <a:pPr algn="l"/>
            <a:r>
              <a:rPr lang="zh-CN">
                <a:ea typeface="宋体"/>
              </a:rPr>
              <a:t>Challenges &amp; Solutions:</a:t>
            </a:r>
            <a:r>
              <a:rPr lang="en-CA" altLang="zh-CN">
                <a:ea typeface="宋体"/>
              </a:rPr>
              <a:t>   </a:t>
            </a:r>
            <a:br>
              <a:rPr lang="en-CA" altLang="zh-CN">
                <a:ea typeface="宋体"/>
              </a:rPr>
            </a:br>
            <a:r>
              <a:rPr lang="en-US" altLang="zh-CN">
                <a:ea typeface="宋体"/>
                <a:cs typeface="Arial"/>
              </a:rPr>
              <a:t>Make component reusable</a:t>
            </a:r>
            <a:endParaRPr lang="en-US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EEA5F27D-6492-9A44-1D69-16933433C8B7}"/>
              </a:ext>
            </a:extLst>
          </p:cNvPr>
          <p:cNvSpPr txBox="1">
            <a:spLocks/>
          </p:cNvSpPr>
          <p:nvPr/>
        </p:nvSpPr>
        <p:spPr>
          <a:xfrm>
            <a:off x="4227181" y="394751"/>
            <a:ext cx="5361098" cy="8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pPr marL="596900" indent="-457200" algn="l">
              <a:buFont typeface="Wingdings" pitchFamily="2" charset="2"/>
              <a:buChar char="v"/>
            </a:pPr>
            <a:r>
              <a:rPr lang="en-CA" altLang="zh-CN">
                <a:ea typeface="宋体"/>
                <a:cs typeface="Arial"/>
              </a:rPr>
              <a:t>Modal </a:t>
            </a:r>
            <a:endParaRPr lang="en-US" altLang="zh-CN">
              <a:ea typeface="宋体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D872FE-3B7D-9294-10B3-3BF8648E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2" y="1513734"/>
            <a:ext cx="2841390" cy="172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87C2F-661C-03F5-C0FD-44C91BA11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669" y="1513734"/>
            <a:ext cx="2599504" cy="1748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D0F94-819B-2B91-19E8-BE239073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95" y="3618922"/>
            <a:ext cx="3132082" cy="1291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A3C55E-C4DD-67B0-0CCF-B9AB9AF30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421" y="3529161"/>
            <a:ext cx="3132081" cy="1471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ECC531-BE1E-CD29-64CD-5F9F88FE9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669" y="648202"/>
            <a:ext cx="5347087" cy="2517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E8B639-B740-20CF-3345-B8AEE81B8DDC}"/>
              </a:ext>
            </a:extLst>
          </p:cNvPr>
          <p:cNvSpPr/>
          <p:nvPr/>
        </p:nvSpPr>
        <p:spPr>
          <a:xfrm>
            <a:off x="4159771" y="562535"/>
            <a:ext cx="2435901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C58317-7980-4613-F89C-D10D73FD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236" y="1652547"/>
            <a:ext cx="2420404" cy="2569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FA1C1-835F-735C-2F02-2B0ACE87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62" y="1652546"/>
            <a:ext cx="2400300" cy="25769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B2277F1-4E17-3ACE-4417-A13BD9A4ECA2}"/>
              </a:ext>
            </a:extLst>
          </p:cNvPr>
          <p:cNvSpPr/>
          <p:nvPr/>
        </p:nvSpPr>
        <p:spPr>
          <a:xfrm>
            <a:off x="2529012" y="3391034"/>
            <a:ext cx="614597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554E04-8266-7EC2-10D9-CD65BCE818F4}"/>
              </a:ext>
            </a:extLst>
          </p:cNvPr>
          <p:cNvSpPr/>
          <p:nvPr/>
        </p:nvSpPr>
        <p:spPr>
          <a:xfrm>
            <a:off x="4974919" y="3403160"/>
            <a:ext cx="614597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4DBCC-F2C6-57E1-EE76-53EB0ECE1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530" y="4321478"/>
            <a:ext cx="2240832" cy="439221"/>
          </a:xfrm>
        </p:spPr>
        <p:txBody>
          <a:bodyPr/>
          <a:lstStyle/>
          <a:p>
            <a:r>
              <a:rPr lang="en-US">
                <a:cs typeface="Arial"/>
              </a:rPr>
              <a:t>Home/Search Page</a:t>
            </a:r>
            <a:endParaRPr lang="en-US"/>
          </a:p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CA1173-EF7A-F478-9B32-B2365E21218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060399" y="4304575"/>
            <a:ext cx="2178930" cy="554282"/>
          </a:xfrm>
        </p:spPr>
        <p:txBody>
          <a:bodyPr/>
          <a:lstStyle/>
          <a:p>
            <a:r>
              <a:rPr lang="en-US">
                <a:cs typeface="Arial"/>
              </a:rPr>
              <a:t>My Assets Page</a:t>
            </a:r>
            <a:endParaRPr lang="en-US"/>
          </a:p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8EB580-BA2E-A2C9-DEDC-103E3A7D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4643"/>
            <a:ext cx="7717500" cy="1212817"/>
          </a:xfrm>
        </p:spPr>
        <p:txBody>
          <a:bodyPr/>
          <a:lstStyle/>
          <a:p>
            <a:pPr algn="l"/>
            <a:r>
              <a:rPr lang="zh-CN">
                <a:ea typeface="宋体"/>
              </a:rPr>
              <a:t>Challenges &amp; Solutions:</a:t>
            </a:r>
            <a:r>
              <a:rPr lang="en-CA" altLang="zh-CN">
                <a:ea typeface="宋体"/>
              </a:rPr>
              <a:t>   </a:t>
            </a:r>
            <a:br>
              <a:rPr lang="en-CA" altLang="zh-CN">
                <a:ea typeface="宋体"/>
              </a:rPr>
            </a:br>
            <a:r>
              <a:rPr lang="en-US" altLang="zh-CN">
                <a:ea typeface="宋体"/>
                <a:cs typeface="Arial"/>
              </a:rPr>
              <a:t>Make component reusable</a:t>
            </a:r>
            <a:endParaRPr lang="en-US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ECF7F397-67EB-9921-5F3E-11E547B563A9}"/>
              </a:ext>
            </a:extLst>
          </p:cNvPr>
          <p:cNvSpPr txBox="1">
            <a:spLocks/>
          </p:cNvSpPr>
          <p:nvPr/>
        </p:nvSpPr>
        <p:spPr>
          <a:xfrm>
            <a:off x="3782902" y="737095"/>
            <a:ext cx="5361098" cy="8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st Another Hand"/>
              <a:buNone/>
              <a:defRPr sz="27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pPr indent="-457200">
              <a:buFont typeface="Wingdings" pitchFamily="2" charset="2"/>
              <a:buChar char="v"/>
            </a:pPr>
            <a:r>
              <a:rPr lang="zh-CN" altLang="en-US">
                <a:ea typeface="宋体"/>
                <a:cs typeface="Arial"/>
              </a:rPr>
              <a:t>ArtworkList  =&gt;   </a:t>
            </a:r>
            <a:r>
              <a:rPr lang="en-US" altLang="zh-CN">
                <a:ea typeface="宋体"/>
                <a:cs typeface="Arial"/>
              </a:rPr>
              <a:t>Home page/Search Page/My Artworks Page/ My assets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F0F235-B669-94A7-4B19-D1A42B5E1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14" y="1652546"/>
            <a:ext cx="2408795" cy="2576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202768-9B08-35FC-441B-3A545B78D08F}"/>
              </a:ext>
            </a:extLst>
          </p:cNvPr>
          <p:cNvSpPr txBox="1"/>
          <p:nvPr/>
        </p:nvSpPr>
        <p:spPr>
          <a:xfrm>
            <a:off x="3927897" y="4354951"/>
            <a:ext cx="2094045" cy="372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My Artwork Page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E57E59-E076-9A05-A426-7435D8527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37" y="480814"/>
            <a:ext cx="4323555" cy="4114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CCE787-87B6-6663-A23E-4B25DAFD4633}"/>
              </a:ext>
            </a:extLst>
          </p:cNvPr>
          <p:cNvSpPr/>
          <p:nvPr/>
        </p:nvSpPr>
        <p:spPr>
          <a:xfrm>
            <a:off x="2817253" y="754818"/>
            <a:ext cx="1754747" cy="4369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4A2CA1-EC6D-194D-41D4-BBC78D905E22}"/>
              </a:ext>
            </a:extLst>
          </p:cNvPr>
          <p:cNvSpPr/>
          <p:nvPr/>
        </p:nvSpPr>
        <p:spPr>
          <a:xfrm>
            <a:off x="2634846" y="3132642"/>
            <a:ext cx="1401581" cy="48575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C321CE-9825-89AE-565B-D7CC155C907C}"/>
              </a:ext>
            </a:extLst>
          </p:cNvPr>
          <p:cNvSpPr/>
          <p:nvPr/>
        </p:nvSpPr>
        <p:spPr>
          <a:xfrm>
            <a:off x="7653071" y="3438490"/>
            <a:ext cx="614597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7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6" grpId="0" animBg="1"/>
      <p:bldP spid="16" grpId="1" animBg="1"/>
      <p:bldP spid="3" grpId="0" build="p"/>
      <p:bldP spid="3" grpId="1" build="p"/>
      <p:bldP spid="5" grpId="0" build="p"/>
      <p:bldP spid="5" grpId="1" build="p"/>
      <p:bldP spid="12" grpId="0"/>
      <p:bldP spid="12" grpId="1"/>
      <p:bldP spid="14" grpId="0" animBg="1"/>
      <p:bldP spid="15" grpId="0" animBg="1"/>
      <p:bldP spid="17" grpId="0" animBg="1"/>
      <p:bldP spid="1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7228-956F-23E8-A017-816965E1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4643"/>
            <a:ext cx="7717500" cy="1212817"/>
          </a:xfrm>
        </p:spPr>
        <p:txBody>
          <a:bodyPr/>
          <a:lstStyle/>
          <a:p>
            <a:pPr algn="l"/>
            <a:r>
              <a:rPr lang="zh-CN">
                <a:ea typeface="宋体"/>
              </a:rPr>
              <a:t>Challenges &amp; Solutions:</a:t>
            </a:r>
            <a:r>
              <a:rPr lang="en-CA" altLang="zh-CN">
                <a:ea typeface="宋体"/>
              </a:rPr>
              <a:t>   </a:t>
            </a:r>
            <a:br>
              <a:rPr lang="en-CA" altLang="zh-CN">
                <a:ea typeface="宋体"/>
              </a:rPr>
            </a:br>
            <a:r>
              <a:rPr lang="en-US" altLang="zh-CN">
                <a:ea typeface="宋体"/>
                <a:cs typeface="Arial"/>
              </a:rPr>
              <a:t>Upload/Delete Pictures to S3</a:t>
            </a:r>
            <a:endParaRPr lang="en-US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2672CB4-1DD5-8830-E9BD-474D2E6E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849516"/>
            <a:ext cx="3531746" cy="1707768"/>
          </a:xfrm>
          <a:prstGeom prst="rect">
            <a:avLst/>
          </a:prstGeom>
        </p:spPr>
      </p:pic>
      <p:pic>
        <p:nvPicPr>
          <p:cNvPr id="13" name="Picture 12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FEC42FAA-4254-EA7D-2308-2943A57F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26" y="249078"/>
            <a:ext cx="3365322" cy="2206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925DC-86BD-8D07-AC50-66A2B9C7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88" y="4067573"/>
            <a:ext cx="4504573" cy="542217"/>
          </a:xfrm>
          <a:prstGeom prst="rect">
            <a:avLst/>
          </a:prstGeom>
        </p:spPr>
      </p:pic>
      <p:pic>
        <p:nvPicPr>
          <p:cNvPr id="17" name="Picture 1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86E7AFF-ACD9-4BD1-8399-BFB2C5A9B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351" y="2571750"/>
            <a:ext cx="2477072" cy="112553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0D16CD5-A055-8623-6321-C6F589D824F8}"/>
              </a:ext>
            </a:extLst>
          </p:cNvPr>
          <p:cNvSpPr/>
          <p:nvPr/>
        </p:nvSpPr>
        <p:spPr>
          <a:xfrm>
            <a:off x="2319688" y="3999731"/>
            <a:ext cx="614597" cy="2724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43"/>
          <p:cNvSpPr txBox="1">
            <a:spLocks noGrp="1"/>
          </p:cNvSpPr>
          <p:nvPr>
            <p:ph type="title"/>
          </p:nvPr>
        </p:nvSpPr>
        <p:spPr>
          <a:xfrm>
            <a:off x="3289819" y="108528"/>
            <a:ext cx="32532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grpSp>
        <p:nvGrpSpPr>
          <p:cNvPr id="1817" name="Google Shape;1817;p43"/>
          <p:cNvGrpSpPr/>
          <p:nvPr/>
        </p:nvGrpSpPr>
        <p:grpSpPr>
          <a:xfrm rot="-371173">
            <a:off x="837890" y="1573314"/>
            <a:ext cx="2157779" cy="2340921"/>
            <a:chOff x="1193100" y="1358316"/>
            <a:chExt cx="2722723" cy="2475382"/>
          </a:xfrm>
        </p:grpSpPr>
        <p:sp>
          <p:nvSpPr>
            <p:cNvPr id="1818" name="Google Shape;1818;p43"/>
            <p:cNvSpPr/>
            <p:nvPr/>
          </p:nvSpPr>
          <p:spPr>
            <a:xfrm>
              <a:off x="1193100" y="3715717"/>
              <a:ext cx="2722723" cy="117981"/>
            </a:xfrm>
            <a:custGeom>
              <a:avLst/>
              <a:gdLst/>
              <a:ahLst/>
              <a:cxnLst/>
              <a:rect l="l" t="t" r="r" b="b"/>
              <a:pathLst>
                <a:path w="33278" h="1442" extrusionOk="0">
                  <a:moveTo>
                    <a:pt x="16639" y="1"/>
                  </a:moveTo>
                  <a:cubicBezTo>
                    <a:pt x="7457" y="1"/>
                    <a:pt x="0" y="331"/>
                    <a:pt x="0" y="727"/>
                  </a:cubicBezTo>
                  <a:cubicBezTo>
                    <a:pt x="0" y="1112"/>
                    <a:pt x="7457" y="1442"/>
                    <a:pt x="16639" y="1442"/>
                  </a:cubicBezTo>
                  <a:cubicBezTo>
                    <a:pt x="25833" y="1442"/>
                    <a:pt x="33278" y="1112"/>
                    <a:pt x="33278" y="727"/>
                  </a:cubicBezTo>
                  <a:cubicBezTo>
                    <a:pt x="33278" y="331"/>
                    <a:pt x="25833" y="1"/>
                    <a:pt x="1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3089773" y="2733255"/>
              <a:ext cx="541714" cy="925274"/>
            </a:xfrm>
            <a:custGeom>
              <a:avLst/>
              <a:gdLst/>
              <a:ahLst/>
              <a:cxnLst/>
              <a:rect l="l" t="t" r="r" b="b"/>
              <a:pathLst>
                <a:path w="6621" h="11309" extrusionOk="0">
                  <a:moveTo>
                    <a:pt x="3970" y="726"/>
                  </a:moveTo>
                  <a:cubicBezTo>
                    <a:pt x="4157" y="726"/>
                    <a:pt x="4355" y="726"/>
                    <a:pt x="4531" y="770"/>
                  </a:cubicBezTo>
                  <a:cubicBezTo>
                    <a:pt x="4575" y="781"/>
                    <a:pt x="4619" y="803"/>
                    <a:pt x="4663" y="814"/>
                  </a:cubicBezTo>
                  <a:cubicBezTo>
                    <a:pt x="4751" y="847"/>
                    <a:pt x="4806" y="913"/>
                    <a:pt x="4817" y="1012"/>
                  </a:cubicBezTo>
                  <a:cubicBezTo>
                    <a:pt x="4828" y="1133"/>
                    <a:pt x="4850" y="1254"/>
                    <a:pt x="4861" y="1386"/>
                  </a:cubicBezTo>
                  <a:cubicBezTo>
                    <a:pt x="4905" y="1683"/>
                    <a:pt x="4949" y="1991"/>
                    <a:pt x="4949" y="2299"/>
                  </a:cubicBezTo>
                  <a:cubicBezTo>
                    <a:pt x="4949" y="2398"/>
                    <a:pt x="4938" y="2496"/>
                    <a:pt x="4927" y="2595"/>
                  </a:cubicBezTo>
                  <a:cubicBezTo>
                    <a:pt x="4905" y="2727"/>
                    <a:pt x="4839" y="2815"/>
                    <a:pt x="4707" y="2848"/>
                  </a:cubicBezTo>
                  <a:cubicBezTo>
                    <a:pt x="4608" y="2870"/>
                    <a:pt x="4509" y="2892"/>
                    <a:pt x="4421" y="2903"/>
                  </a:cubicBezTo>
                  <a:cubicBezTo>
                    <a:pt x="4223" y="2925"/>
                    <a:pt x="4025" y="2947"/>
                    <a:pt x="3838" y="2958"/>
                  </a:cubicBezTo>
                  <a:cubicBezTo>
                    <a:pt x="3388" y="2980"/>
                    <a:pt x="2948" y="3002"/>
                    <a:pt x="2497" y="3013"/>
                  </a:cubicBezTo>
                  <a:cubicBezTo>
                    <a:pt x="2422" y="3017"/>
                    <a:pt x="2347" y="3019"/>
                    <a:pt x="2273" y="3019"/>
                  </a:cubicBezTo>
                  <a:cubicBezTo>
                    <a:pt x="2106" y="3019"/>
                    <a:pt x="1942" y="3007"/>
                    <a:pt x="1782" y="2969"/>
                  </a:cubicBezTo>
                  <a:cubicBezTo>
                    <a:pt x="1716" y="2947"/>
                    <a:pt x="1650" y="2936"/>
                    <a:pt x="1584" y="2903"/>
                  </a:cubicBezTo>
                  <a:cubicBezTo>
                    <a:pt x="1441" y="2848"/>
                    <a:pt x="1364" y="2749"/>
                    <a:pt x="1353" y="2595"/>
                  </a:cubicBezTo>
                  <a:cubicBezTo>
                    <a:pt x="1353" y="2441"/>
                    <a:pt x="1342" y="2299"/>
                    <a:pt x="1331" y="2145"/>
                  </a:cubicBezTo>
                  <a:cubicBezTo>
                    <a:pt x="1320" y="1980"/>
                    <a:pt x="1320" y="1804"/>
                    <a:pt x="1309" y="1639"/>
                  </a:cubicBezTo>
                  <a:cubicBezTo>
                    <a:pt x="1298" y="1397"/>
                    <a:pt x="1309" y="1166"/>
                    <a:pt x="1342" y="913"/>
                  </a:cubicBezTo>
                  <a:lnTo>
                    <a:pt x="1342" y="924"/>
                  </a:lnTo>
                  <a:cubicBezTo>
                    <a:pt x="1485" y="891"/>
                    <a:pt x="1617" y="891"/>
                    <a:pt x="1749" y="880"/>
                  </a:cubicBezTo>
                  <a:cubicBezTo>
                    <a:pt x="2068" y="847"/>
                    <a:pt x="2398" y="825"/>
                    <a:pt x="2728" y="803"/>
                  </a:cubicBezTo>
                  <a:cubicBezTo>
                    <a:pt x="3135" y="770"/>
                    <a:pt x="3553" y="726"/>
                    <a:pt x="3970" y="726"/>
                  </a:cubicBezTo>
                  <a:close/>
                  <a:moveTo>
                    <a:pt x="2497" y="0"/>
                  </a:moveTo>
                  <a:cubicBezTo>
                    <a:pt x="2288" y="0"/>
                    <a:pt x="2068" y="11"/>
                    <a:pt x="1848" y="11"/>
                  </a:cubicBezTo>
                  <a:cubicBezTo>
                    <a:pt x="1452" y="22"/>
                    <a:pt x="1056" y="22"/>
                    <a:pt x="660" y="33"/>
                  </a:cubicBezTo>
                  <a:cubicBezTo>
                    <a:pt x="638" y="33"/>
                    <a:pt x="605" y="44"/>
                    <a:pt x="572" y="44"/>
                  </a:cubicBezTo>
                  <a:cubicBezTo>
                    <a:pt x="561" y="77"/>
                    <a:pt x="561" y="88"/>
                    <a:pt x="561" y="110"/>
                  </a:cubicBezTo>
                  <a:cubicBezTo>
                    <a:pt x="528" y="550"/>
                    <a:pt x="506" y="1001"/>
                    <a:pt x="473" y="1441"/>
                  </a:cubicBezTo>
                  <a:cubicBezTo>
                    <a:pt x="440" y="1892"/>
                    <a:pt x="396" y="2332"/>
                    <a:pt x="352" y="2771"/>
                  </a:cubicBezTo>
                  <a:cubicBezTo>
                    <a:pt x="352" y="2826"/>
                    <a:pt x="341" y="2881"/>
                    <a:pt x="330" y="2925"/>
                  </a:cubicBezTo>
                  <a:cubicBezTo>
                    <a:pt x="297" y="3024"/>
                    <a:pt x="231" y="3090"/>
                    <a:pt x="132" y="3123"/>
                  </a:cubicBezTo>
                  <a:cubicBezTo>
                    <a:pt x="88" y="3134"/>
                    <a:pt x="44" y="3145"/>
                    <a:pt x="0" y="3156"/>
                  </a:cubicBezTo>
                  <a:cubicBezTo>
                    <a:pt x="11" y="3200"/>
                    <a:pt x="22" y="3244"/>
                    <a:pt x="22" y="3277"/>
                  </a:cubicBezTo>
                  <a:cubicBezTo>
                    <a:pt x="66" y="3464"/>
                    <a:pt x="121" y="3651"/>
                    <a:pt x="154" y="3849"/>
                  </a:cubicBezTo>
                  <a:cubicBezTo>
                    <a:pt x="198" y="4091"/>
                    <a:pt x="220" y="4344"/>
                    <a:pt x="253" y="4597"/>
                  </a:cubicBezTo>
                  <a:cubicBezTo>
                    <a:pt x="297" y="4993"/>
                    <a:pt x="286" y="5400"/>
                    <a:pt x="264" y="5796"/>
                  </a:cubicBezTo>
                  <a:cubicBezTo>
                    <a:pt x="253" y="6016"/>
                    <a:pt x="220" y="6225"/>
                    <a:pt x="165" y="6444"/>
                  </a:cubicBezTo>
                  <a:cubicBezTo>
                    <a:pt x="121" y="6576"/>
                    <a:pt x="99" y="6708"/>
                    <a:pt x="66" y="6829"/>
                  </a:cubicBezTo>
                  <a:cubicBezTo>
                    <a:pt x="220" y="7071"/>
                    <a:pt x="253" y="7159"/>
                    <a:pt x="297" y="7445"/>
                  </a:cubicBezTo>
                  <a:cubicBezTo>
                    <a:pt x="319" y="7610"/>
                    <a:pt x="319" y="7786"/>
                    <a:pt x="308" y="7951"/>
                  </a:cubicBezTo>
                  <a:cubicBezTo>
                    <a:pt x="264" y="8633"/>
                    <a:pt x="209" y="9315"/>
                    <a:pt x="165" y="9997"/>
                  </a:cubicBezTo>
                  <a:cubicBezTo>
                    <a:pt x="143" y="10260"/>
                    <a:pt x="121" y="10524"/>
                    <a:pt x="88" y="10799"/>
                  </a:cubicBezTo>
                  <a:cubicBezTo>
                    <a:pt x="77" y="10931"/>
                    <a:pt x="66" y="11074"/>
                    <a:pt x="55" y="11217"/>
                  </a:cubicBezTo>
                  <a:lnTo>
                    <a:pt x="44" y="11217"/>
                  </a:lnTo>
                  <a:cubicBezTo>
                    <a:pt x="77" y="11228"/>
                    <a:pt x="99" y="11228"/>
                    <a:pt x="110" y="11228"/>
                  </a:cubicBezTo>
                  <a:cubicBezTo>
                    <a:pt x="297" y="11228"/>
                    <a:pt x="495" y="11217"/>
                    <a:pt x="682" y="11217"/>
                  </a:cubicBezTo>
                  <a:cubicBezTo>
                    <a:pt x="1038" y="11205"/>
                    <a:pt x="1394" y="11196"/>
                    <a:pt x="1752" y="11196"/>
                  </a:cubicBezTo>
                  <a:cubicBezTo>
                    <a:pt x="2046" y="11196"/>
                    <a:pt x="2342" y="11202"/>
                    <a:pt x="2640" y="11217"/>
                  </a:cubicBezTo>
                  <a:cubicBezTo>
                    <a:pt x="3300" y="11239"/>
                    <a:pt x="3959" y="11261"/>
                    <a:pt x="4630" y="11294"/>
                  </a:cubicBezTo>
                  <a:cubicBezTo>
                    <a:pt x="4808" y="11303"/>
                    <a:pt x="4986" y="11309"/>
                    <a:pt x="5162" y="11309"/>
                  </a:cubicBezTo>
                  <a:cubicBezTo>
                    <a:pt x="5413" y="11309"/>
                    <a:pt x="5661" y="11298"/>
                    <a:pt x="5906" y="11272"/>
                  </a:cubicBezTo>
                  <a:cubicBezTo>
                    <a:pt x="6093" y="11250"/>
                    <a:pt x="6269" y="11228"/>
                    <a:pt x="6456" y="11206"/>
                  </a:cubicBezTo>
                  <a:cubicBezTo>
                    <a:pt x="6555" y="11195"/>
                    <a:pt x="6577" y="11162"/>
                    <a:pt x="6599" y="11063"/>
                  </a:cubicBezTo>
                  <a:cubicBezTo>
                    <a:pt x="6599" y="11041"/>
                    <a:pt x="6599" y="11008"/>
                    <a:pt x="6599" y="10975"/>
                  </a:cubicBezTo>
                  <a:cubicBezTo>
                    <a:pt x="6621" y="10678"/>
                    <a:pt x="6621" y="10381"/>
                    <a:pt x="6610" y="10084"/>
                  </a:cubicBezTo>
                  <a:cubicBezTo>
                    <a:pt x="6588" y="9623"/>
                    <a:pt x="6566" y="9150"/>
                    <a:pt x="6544" y="8677"/>
                  </a:cubicBezTo>
                  <a:cubicBezTo>
                    <a:pt x="6533" y="8336"/>
                    <a:pt x="6522" y="7984"/>
                    <a:pt x="6511" y="7632"/>
                  </a:cubicBezTo>
                  <a:cubicBezTo>
                    <a:pt x="6500" y="7456"/>
                    <a:pt x="6489" y="7269"/>
                    <a:pt x="6478" y="7082"/>
                  </a:cubicBezTo>
                  <a:cubicBezTo>
                    <a:pt x="6456" y="6741"/>
                    <a:pt x="6423" y="6389"/>
                    <a:pt x="6412" y="6038"/>
                  </a:cubicBezTo>
                  <a:cubicBezTo>
                    <a:pt x="6390" y="5708"/>
                    <a:pt x="6379" y="5367"/>
                    <a:pt x="6379" y="5026"/>
                  </a:cubicBezTo>
                  <a:cubicBezTo>
                    <a:pt x="6368" y="4520"/>
                    <a:pt x="6346" y="4014"/>
                    <a:pt x="6368" y="3497"/>
                  </a:cubicBezTo>
                  <a:cubicBezTo>
                    <a:pt x="6390" y="3002"/>
                    <a:pt x="6412" y="2496"/>
                    <a:pt x="6401" y="1991"/>
                  </a:cubicBezTo>
                  <a:cubicBezTo>
                    <a:pt x="6390" y="1617"/>
                    <a:pt x="6390" y="1254"/>
                    <a:pt x="6390" y="880"/>
                  </a:cubicBezTo>
                  <a:cubicBezTo>
                    <a:pt x="6390" y="737"/>
                    <a:pt x="6390" y="594"/>
                    <a:pt x="6390" y="451"/>
                  </a:cubicBezTo>
                  <a:cubicBezTo>
                    <a:pt x="6390" y="363"/>
                    <a:pt x="6379" y="275"/>
                    <a:pt x="6357" y="198"/>
                  </a:cubicBezTo>
                  <a:cubicBezTo>
                    <a:pt x="6335" y="187"/>
                    <a:pt x="6324" y="187"/>
                    <a:pt x="6302" y="187"/>
                  </a:cubicBezTo>
                  <a:cubicBezTo>
                    <a:pt x="6159" y="176"/>
                    <a:pt x="6016" y="165"/>
                    <a:pt x="5873" y="154"/>
                  </a:cubicBezTo>
                  <a:cubicBezTo>
                    <a:pt x="5653" y="132"/>
                    <a:pt x="5433" y="110"/>
                    <a:pt x="5213" y="99"/>
                  </a:cubicBezTo>
                  <a:cubicBezTo>
                    <a:pt x="4531" y="66"/>
                    <a:pt x="3860" y="33"/>
                    <a:pt x="3190" y="11"/>
                  </a:cubicBezTo>
                  <a:cubicBezTo>
                    <a:pt x="2959" y="0"/>
                    <a:pt x="2728" y="0"/>
                    <a:pt x="2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3120373" y="2759355"/>
              <a:ext cx="485014" cy="873729"/>
            </a:xfrm>
            <a:custGeom>
              <a:avLst/>
              <a:gdLst/>
              <a:ahLst/>
              <a:cxnLst/>
              <a:rect l="l" t="t" r="r" b="b"/>
              <a:pathLst>
                <a:path w="5928" h="10679" extrusionOk="0">
                  <a:moveTo>
                    <a:pt x="3596" y="88"/>
                  </a:moveTo>
                  <a:cubicBezTo>
                    <a:pt x="3794" y="88"/>
                    <a:pt x="4014" y="88"/>
                    <a:pt x="4234" y="143"/>
                  </a:cubicBezTo>
                  <a:cubicBezTo>
                    <a:pt x="4300" y="165"/>
                    <a:pt x="4355" y="187"/>
                    <a:pt x="4410" y="198"/>
                  </a:cubicBezTo>
                  <a:cubicBezTo>
                    <a:pt x="4597" y="275"/>
                    <a:pt x="4729" y="440"/>
                    <a:pt x="4751" y="649"/>
                  </a:cubicBezTo>
                  <a:cubicBezTo>
                    <a:pt x="4773" y="770"/>
                    <a:pt x="4784" y="902"/>
                    <a:pt x="4806" y="1023"/>
                  </a:cubicBezTo>
                  <a:lnTo>
                    <a:pt x="4817" y="1155"/>
                  </a:lnTo>
                  <a:cubicBezTo>
                    <a:pt x="4850" y="1419"/>
                    <a:pt x="4883" y="1694"/>
                    <a:pt x="4883" y="1980"/>
                  </a:cubicBezTo>
                  <a:cubicBezTo>
                    <a:pt x="4883" y="2090"/>
                    <a:pt x="4872" y="2199"/>
                    <a:pt x="4861" y="2320"/>
                  </a:cubicBezTo>
                  <a:cubicBezTo>
                    <a:pt x="4828" y="2573"/>
                    <a:pt x="4652" y="2771"/>
                    <a:pt x="4399" y="2837"/>
                  </a:cubicBezTo>
                  <a:cubicBezTo>
                    <a:pt x="4344" y="2848"/>
                    <a:pt x="4300" y="2859"/>
                    <a:pt x="4245" y="2870"/>
                  </a:cubicBezTo>
                  <a:cubicBezTo>
                    <a:pt x="4190" y="2881"/>
                    <a:pt x="4135" y="2892"/>
                    <a:pt x="4080" y="2892"/>
                  </a:cubicBezTo>
                  <a:cubicBezTo>
                    <a:pt x="3849" y="2925"/>
                    <a:pt x="3651" y="2936"/>
                    <a:pt x="3475" y="2947"/>
                  </a:cubicBezTo>
                  <a:cubicBezTo>
                    <a:pt x="3069" y="2969"/>
                    <a:pt x="2596" y="2991"/>
                    <a:pt x="2134" y="3013"/>
                  </a:cubicBezTo>
                  <a:cubicBezTo>
                    <a:pt x="2079" y="3016"/>
                    <a:pt x="2023" y="3017"/>
                    <a:pt x="1966" y="3017"/>
                  </a:cubicBezTo>
                  <a:cubicBezTo>
                    <a:pt x="1768" y="3017"/>
                    <a:pt x="1553" y="3001"/>
                    <a:pt x="1331" y="2958"/>
                  </a:cubicBezTo>
                  <a:cubicBezTo>
                    <a:pt x="1243" y="2936"/>
                    <a:pt x="1166" y="2914"/>
                    <a:pt x="1089" y="2881"/>
                  </a:cubicBezTo>
                  <a:cubicBezTo>
                    <a:pt x="836" y="2782"/>
                    <a:pt x="682" y="2562"/>
                    <a:pt x="671" y="2287"/>
                  </a:cubicBezTo>
                  <a:lnTo>
                    <a:pt x="660" y="2090"/>
                  </a:lnTo>
                  <a:cubicBezTo>
                    <a:pt x="649" y="2002"/>
                    <a:pt x="649" y="1925"/>
                    <a:pt x="638" y="1848"/>
                  </a:cubicBezTo>
                  <a:cubicBezTo>
                    <a:pt x="638" y="1760"/>
                    <a:pt x="616" y="1419"/>
                    <a:pt x="616" y="1331"/>
                  </a:cubicBezTo>
                  <a:cubicBezTo>
                    <a:pt x="605" y="1078"/>
                    <a:pt x="616" y="814"/>
                    <a:pt x="660" y="550"/>
                  </a:cubicBezTo>
                  <a:lnTo>
                    <a:pt x="693" y="330"/>
                  </a:lnTo>
                  <a:lnTo>
                    <a:pt x="913" y="286"/>
                  </a:lnTo>
                  <a:cubicBezTo>
                    <a:pt x="1045" y="264"/>
                    <a:pt x="1166" y="253"/>
                    <a:pt x="1265" y="242"/>
                  </a:cubicBezTo>
                  <a:lnTo>
                    <a:pt x="1353" y="242"/>
                  </a:lnTo>
                  <a:cubicBezTo>
                    <a:pt x="1672" y="220"/>
                    <a:pt x="2002" y="187"/>
                    <a:pt x="2332" y="165"/>
                  </a:cubicBezTo>
                  <a:cubicBezTo>
                    <a:pt x="2431" y="154"/>
                    <a:pt x="2530" y="154"/>
                    <a:pt x="2629" y="143"/>
                  </a:cubicBezTo>
                  <a:cubicBezTo>
                    <a:pt x="2948" y="121"/>
                    <a:pt x="3267" y="88"/>
                    <a:pt x="3596" y="88"/>
                  </a:cubicBezTo>
                  <a:close/>
                  <a:moveTo>
                    <a:pt x="2123" y="0"/>
                  </a:moveTo>
                  <a:cubicBezTo>
                    <a:pt x="1980" y="0"/>
                    <a:pt x="1837" y="0"/>
                    <a:pt x="1694" y="11"/>
                  </a:cubicBezTo>
                  <a:cubicBezTo>
                    <a:pt x="1694" y="11"/>
                    <a:pt x="704" y="22"/>
                    <a:pt x="484" y="22"/>
                  </a:cubicBezTo>
                  <a:lnTo>
                    <a:pt x="473" y="242"/>
                  </a:lnTo>
                  <a:cubicBezTo>
                    <a:pt x="462" y="539"/>
                    <a:pt x="440" y="847"/>
                    <a:pt x="418" y="1155"/>
                  </a:cubicBezTo>
                  <a:cubicBezTo>
                    <a:pt x="385" y="1485"/>
                    <a:pt x="363" y="1826"/>
                    <a:pt x="330" y="2166"/>
                  </a:cubicBezTo>
                  <a:lnTo>
                    <a:pt x="297" y="2485"/>
                  </a:lnTo>
                  <a:cubicBezTo>
                    <a:pt x="286" y="2551"/>
                    <a:pt x="275" y="2617"/>
                    <a:pt x="253" y="2694"/>
                  </a:cubicBezTo>
                  <a:cubicBezTo>
                    <a:pt x="220" y="2848"/>
                    <a:pt x="121" y="2969"/>
                    <a:pt x="0" y="3046"/>
                  </a:cubicBezTo>
                  <a:cubicBezTo>
                    <a:pt x="0" y="3046"/>
                    <a:pt x="0" y="3057"/>
                    <a:pt x="0" y="3057"/>
                  </a:cubicBezTo>
                  <a:cubicBezTo>
                    <a:pt x="33" y="3189"/>
                    <a:pt x="66" y="3332"/>
                    <a:pt x="88" y="3486"/>
                  </a:cubicBezTo>
                  <a:cubicBezTo>
                    <a:pt x="121" y="3662"/>
                    <a:pt x="143" y="3849"/>
                    <a:pt x="165" y="4025"/>
                  </a:cubicBezTo>
                  <a:cubicBezTo>
                    <a:pt x="176" y="4102"/>
                    <a:pt x="176" y="4168"/>
                    <a:pt x="187" y="4245"/>
                  </a:cubicBezTo>
                  <a:cubicBezTo>
                    <a:pt x="242" y="4685"/>
                    <a:pt x="220" y="5125"/>
                    <a:pt x="198" y="5499"/>
                  </a:cubicBezTo>
                  <a:cubicBezTo>
                    <a:pt x="187" y="5763"/>
                    <a:pt x="143" y="5993"/>
                    <a:pt x="88" y="6202"/>
                  </a:cubicBezTo>
                  <a:cubicBezTo>
                    <a:pt x="66" y="6290"/>
                    <a:pt x="44" y="6378"/>
                    <a:pt x="22" y="6455"/>
                  </a:cubicBezTo>
                  <a:cubicBezTo>
                    <a:pt x="143" y="6664"/>
                    <a:pt x="187" y="6796"/>
                    <a:pt x="231" y="7082"/>
                  </a:cubicBezTo>
                  <a:cubicBezTo>
                    <a:pt x="253" y="7247"/>
                    <a:pt x="264" y="7434"/>
                    <a:pt x="242" y="7665"/>
                  </a:cubicBezTo>
                  <a:cubicBezTo>
                    <a:pt x="198" y="8336"/>
                    <a:pt x="154" y="9018"/>
                    <a:pt x="99" y="9700"/>
                  </a:cubicBezTo>
                  <a:cubicBezTo>
                    <a:pt x="88" y="9919"/>
                    <a:pt x="66" y="10128"/>
                    <a:pt x="44" y="10348"/>
                  </a:cubicBezTo>
                  <a:cubicBezTo>
                    <a:pt x="44" y="10348"/>
                    <a:pt x="22" y="10568"/>
                    <a:pt x="22" y="10590"/>
                  </a:cubicBezTo>
                  <a:cubicBezTo>
                    <a:pt x="110" y="10590"/>
                    <a:pt x="209" y="10590"/>
                    <a:pt x="297" y="10579"/>
                  </a:cubicBezTo>
                  <a:cubicBezTo>
                    <a:pt x="677" y="10568"/>
                    <a:pt x="1023" y="10563"/>
                    <a:pt x="1349" y="10563"/>
                  </a:cubicBezTo>
                  <a:cubicBezTo>
                    <a:pt x="1675" y="10563"/>
                    <a:pt x="1980" y="10568"/>
                    <a:pt x="2277" y="10579"/>
                  </a:cubicBezTo>
                  <a:lnTo>
                    <a:pt x="2849" y="10601"/>
                  </a:lnTo>
                  <a:cubicBezTo>
                    <a:pt x="3322" y="10623"/>
                    <a:pt x="3794" y="10645"/>
                    <a:pt x="4267" y="10667"/>
                  </a:cubicBezTo>
                  <a:cubicBezTo>
                    <a:pt x="4439" y="10675"/>
                    <a:pt x="4599" y="10679"/>
                    <a:pt x="4751" y="10679"/>
                  </a:cubicBezTo>
                  <a:cubicBezTo>
                    <a:pt x="5028" y="10679"/>
                    <a:pt x="5276" y="10667"/>
                    <a:pt x="5510" y="10645"/>
                  </a:cubicBezTo>
                  <a:cubicBezTo>
                    <a:pt x="5642" y="10634"/>
                    <a:pt x="5785" y="10612"/>
                    <a:pt x="5917" y="10590"/>
                  </a:cubicBezTo>
                  <a:lnTo>
                    <a:pt x="5917" y="10601"/>
                  </a:lnTo>
                  <a:cubicBezTo>
                    <a:pt x="5928" y="10326"/>
                    <a:pt x="5928" y="10062"/>
                    <a:pt x="5917" y="9787"/>
                  </a:cubicBezTo>
                  <a:cubicBezTo>
                    <a:pt x="5895" y="9315"/>
                    <a:pt x="5873" y="8853"/>
                    <a:pt x="5851" y="8380"/>
                  </a:cubicBezTo>
                  <a:cubicBezTo>
                    <a:pt x="5851" y="8193"/>
                    <a:pt x="5840" y="8006"/>
                    <a:pt x="5840" y="7819"/>
                  </a:cubicBezTo>
                  <a:cubicBezTo>
                    <a:pt x="5829" y="7654"/>
                    <a:pt x="5829" y="7489"/>
                    <a:pt x="5818" y="7335"/>
                  </a:cubicBezTo>
                  <a:cubicBezTo>
                    <a:pt x="5818" y="7192"/>
                    <a:pt x="5807" y="7049"/>
                    <a:pt x="5796" y="6906"/>
                  </a:cubicBezTo>
                  <a:cubicBezTo>
                    <a:pt x="5796" y="6906"/>
                    <a:pt x="5774" y="6554"/>
                    <a:pt x="5763" y="6433"/>
                  </a:cubicBezTo>
                  <a:cubicBezTo>
                    <a:pt x="5752" y="6202"/>
                    <a:pt x="5730" y="5971"/>
                    <a:pt x="5719" y="5741"/>
                  </a:cubicBezTo>
                  <a:cubicBezTo>
                    <a:pt x="5708" y="5422"/>
                    <a:pt x="5697" y="5081"/>
                    <a:pt x="5686" y="4718"/>
                  </a:cubicBezTo>
                  <a:lnTo>
                    <a:pt x="5675" y="4421"/>
                  </a:lnTo>
                  <a:cubicBezTo>
                    <a:pt x="5664" y="4014"/>
                    <a:pt x="5653" y="3596"/>
                    <a:pt x="5675" y="3178"/>
                  </a:cubicBezTo>
                  <a:cubicBezTo>
                    <a:pt x="5697" y="2727"/>
                    <a:pt x="5719" y="2210"/>
                    <a:pt x="5708" y="1683"/>
                  </a:cubicBezTo>
                  <a:cubicBezTo>
                    <a:pt x="5708" y="1408"/>
                    <a:pt x="5708" y="1144"/>
                    <a:pt x="5697" y="869"/>
                  </a:cubicBezTo>
                  <a:lnTo>
                    <a:pt x="5697" y="561"/>
                  </a:lnTo>
                  <a:lnTo>
                    <a:pt x="5697" y="396"/>
                  </a:lnTo>
                  <a:lnTo>
                    <a:pt x="5697" y="165"/>
                  </a:lnTo>
                  <a:cubicBezTo>
                    <a:pt x="5697" y="165"/>
                    <a:pt x="5334" y="143"/>
                    <a:pt x="5268" y="132"/>
                  </a:cubicBezTo>
                  <a:cubicBezTo>
                    <a:pt x="5114" y="121"/>
                    <a:pt x="4971" y="99"/>
                    <a:pt x="4817" y="99"/>
                  </a:cubicBezTo>
                  <a:cubicBezTo>
                    <a:pt x="4146" y="66"/>
                    <a:pt x="3475" y="33"/>
                    <a:pt x="2805" y="11"/>
                  </a:cubicBezTo>
                  <a:cubicBezTo>
                    <a:pt x="2574" y="0"/>
                    <a:pt x="2343" y="0"/>
                    <a:pt x="2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1374815" y="2733255"/>
              <a:ext cx="737912" cy="921838"/>
            </a:xfrm>
            <a:custGeom>
              <a:avLst/>
              <a:gdLst/>
              <a:ahLst/>
              <a:cxnLst/>
              <a:rect l="l" t="t" r="r" b="b"/>
              <a:pathLst>
                <a:path w="9019" h="11267" extrusionOk="0">
                  <a:moveTo>
                    <a:pt x="6027" y="0"/>
                  </a:moveTo>
                  <a:cubicBezTo>
                    <a:pt x="5851" y="0"/>
                    <a:pt x="5686" y="0"/>
                    <a:pt x="5510" y="11"/>
                  </a:cubicBezTo>
                  <a:cubicBezTo>
                    <a:pt x="5126" y="11"/>
                    <a:pt x="4730" y="22"/>
                    <a:pt x="4345" y="33"/>
                  </a:cubicBezTo>
                  <a:cubicBezTo>
                    <a:pt x="4136" y="33"/>
                    <a:pt x="3916" y="22"/>
                    <a:pt x="3707" y="22"/>
                  </a:cubicBezTo>
                  <a:cubicBezTo>
                    <a:pt x="3146" y="33"/>
                    <a:pt x="2585" y="33"/>
                    <a:pt x="2024" y="33"/>
                  </a:cubicBezTo>
                  <a:cubicBezTo>
                    <a:pt x="1519" y="44"/>
                    <a:pt x="1013" y="44"/>
                    <a:pt x="518" y="44"/>
                  </a:cubicBezTo>
                  <a:cubicBezTo>
                    <a:pt x="364" y="44"/>
                    <a:pt x="221" y="66"/>
                    <a:pt x="78" y="66"/>
                  </a:cubicBezTo>
                  <a:cubicBezTo>
                    <a:pt x="34" y="231"/>
                    <a:pt x="1" y="1254"/>
                    <a:pt x="34" y="1463"/>
                  </a:cubicBezTo>
                  <a:lnTo>
                    <a:pt x="34" y="1474"/>
                  </a:lnTo>
                  <a:cubicBezTo>
                    <a:pt x="67" y="1474"/>
                    <a:pt x="100" y="1485"/>
                    <a:pt x="133" y="1485"/>
                  </a:cubicBezTo>
                  <a:cubicBezTo>
                    <a:pt x="243" y="1474"/>
                    <a:pt x="364" y="1474"/>
                    <a:pt x="485" y="1474"/>
                  </a:cubicBezTo>
                  <a:cubicBezTo>
                    <a:pt x="892" y="1441"/>
                    <a:pt x="1299" y="1419"/>
                    <a:pt x="1705" y="1419"/>
                  </a:cubicBezTo>
                  <a:cubicBezTo>
                    <a:pt x="2019" y="1413"/>
                    <a:pt x="2330" y="1408"/>
                    <a:pt x="2640" y="1408"/>
                  </a:cubicBezTo>
                  <a:cubicBezTo>
                    <a:pt x="2951" y="1408"/>
                    <a:pt x="3262" y="1413"/>
                    <a:pt x="3575" y="1430"/>
                  </a:cubicBezTo>
                  <a:cubicBezTo>
                    <a:pt x="3828" y="1441"/>
                    <a:pt x="4081" y="1474"/>
                    <a:pt x="4323" y="1540"/>
                  </a:cubicBezTo>
                  <a:cubicBezTo>
                    <a:pt x="4554" y="1606"/>
                    <a:pt x="4752" y="1727"/>
                    <a:pt x="4917" y="1903"/>
                  </a:cubicBezTo>
                  <a:cubicBezTo>
                    <a:pt x="5170" y="2167"/>
                    <a:pt x="5324" y="2485"/>
                    <a:pt x="5368" y="2848"/>
                  </a:cubicBezTo>
                  <a:cubicBezTo>
                    <a:pt x="5401" y="3101"/>
                    <a:pt x="5412" y="3365"/>
                    <a:pt x="5434" y="3629"/>
                  </a:cubicBezTo>
                  <a:cubicBezTo>
                    <a:pt x="5456" y="4003"/>
                    <a:pt x="5467" y="4377"/>
                    <a:pt x="5488" y="4740"/>
                  </a:cubicBezTo>
                  <a:cubicBezTo>
                    <a:pt x="5510" y="5224"/>
                    <a:pt x="5543" y="5719"/>
                    <a:pt x="5554" y="6203"/>
                  </a:cubicBezTo>
                  <a:cubicBezTo>
                    <a:pt x="5565" y="6983"/>
                    <a:pt x="5565" y="7764"/>
                    <a:pt x="5565" y="8556"/>
                  </a:cubicBezTo>
                  <a:cubicBezTo>
                    <a:pt x="5565" y="8908"/>
                    <a:pt x="5554" y="9271"/>
                    <a:pt x="5510" y="9634"/>
                  </a:cubicBezTo>
                  <a:cubicBezTo>
                    <a:pt x="5456" y="9986"/>
                    <a:pt x="5357" y="10326"/>
                    <a:pt x="5170" y="10634"/>
                  </a:cubicBezTo>
                  <a:cubicBezTo>
                    <a:pt x="5049" y="10854"/>
                    <a:pt x="4873" y="11019"/>
                    <a:pt x="4642" y="11129"/>
                  </a:cubicBezTo>
                  <a:cubicBezTo>
                    <a:pt x="4598" y="11151"/>
                    <a:pt x="4554" y="11173"/>
                    <a:pt x="4510" y="11195"/>
                  </a:cubicBezTo>
                  <a:cubicBezTo>
                    <a:pt x="4488" y="11206"/>
                    <a:pt x="4477" y="11228"/>
                    <a:pt x="4455" y="11239"/>
                  </a:cubicBezTo>
                  <a:cubicBezTo>
                    <a:pt x="4477" y="11250"/>
                    <a:pt x="4488" y="11250"/>
                    <a:pt x="4499" y="11250"/>
                  </a:cubicBezTo>
                  <a:cubicBezTo>
                    <a:pt x="4939" y="11221"/>
                    <a:pt x="5374" y="11211"/>
                    <a:pt x="5807" y="11211"/>
                  </a:cubicBezTo>
                  <a:cubicBezTo>
                    <a:pt x="6024" y="11211"/>
                    <a:pt x="6240" y="11214"/>
                    <a:pt x="6456" y="11217"/>
                  </a:cubicBezTo>
                  <a:lnTo>
                    <a:pt x="7149" y="11217"/>
                  </a:lnTo>
                  <a:cubicBezTo>
                    <a:pt x="7446" y="11217"/>
                    <a:pt x="7754" y="11217"/>
                    <a:pt x="8051" y="11228"/>
                  </a:cubicBezTo>
                  <a:cubicBezTo>
                    <a:pt x="8315" y="11239"/>
                    <a:pt x="8579" y="11250"/>
                    <a:pt x="8843" y="11261"/>
                  </a:cubicBezTo>
                  <a:cubicBezTo>
                    <a:pt x="8870" y="11261"/>
                    <a:pt x="8898" y="11267"/>
                    <a:pt x="8926" y="11267"/>
                  </a:cubicBezTo>
                  <a:cubicBezTo>
                    <a:pt x="8955" y="11267"/>
                    <a:pt x="8986" y="11261"/>
                    <a:pt x="9019" y="11239"/>
                  </a:cubicBezTo>
                  <a:cubicBezTo>
                    <a:pt x="9019" y="11195"/>
                    <a:pt x="9008" y="11140"/>
                    <a:pt x="9008" y="11096"/>
                  </a:cubicBezTo>
                  <a:cubicBezTo>
                    <a:pt x="8975" y="10920"/>
                    <a:pt x="8953" y="10755"/>
                    <a:pt x="8920" y="10590"/>
                  </a:cubicBezTo>
                  <a:cubicBezTo>
                    <a:pt x="8887" y="10326"/>
                    <a:pt x="8854" y="10062"/>
                    <a:pt x="8821" y="9799"/>
                  </a:cubicBezTo>
                  <a:cubicBezTo>
                    <a:pt x="8744" y="9271"/>
                    <a:pt x="8667" y="8743"/>
                    <a:pt x="8601" y="8204"/>
                  </a:cubicBezTo>
                  <a:cubicBezTo>
                    <a:pt x="8568" y="7973"/>
                    <a:pt x="8568" y="7742"/>
                    <a:pt x="8568" y="7500"/>
                  </a:cubicBezTo>
                  <a:cubicBezTo>
                    <a:pt x="8568" y="7335"/>
                    <a:pt x="8590" y="7159"/>
                    <a:pt x="8667" y="7005"/>
                  </a:cubicBezTo>
                  <a:cubicBezTo>
                    <a:pt x="8711" y="6906"/>
                    <a:pt x="8711" y="6818"/>
                    <a:pt x="8689" y="6719"/>
                  </a:cubicBezTo>
                  <a:cubicBezTo>
                    <a:pt x="8546" y="6203"/>
                    <a:pt x="8469" y="5675"/>
                    <a:pt x="8458" y="5136"/>
                  </a:cubicBezTo>
                  <a:cubicBezTo>
                    <a:pt x="8458" y="4465"/>
                    <a:pt x="8557" y="3816"/>
                    <a:pt x="8766" y="3189"/>
                  </a:cubicBezTo>
                  <a:cubicBezTo>
                    <a:pt x="8777" y="3145"/>
                    <a:pt x="8788" y="3090"/>
                    <a:pt x="8799" y="3035"/>
                  </a:cubicBezTo>
                  <a:cubicBezTo>
                    <a:pt x="8678" y="2969"/>
                    <a:pt x="8612" y="2881"/>
                    <a:pt x="8612" y="2749"/>
                  </a:cubicBezTo>
                  <a:cubicBezTo>
                    <a:pt x="8601" y="2573"/>
                    <a:pt x="8579" y="2398"/>
                    <a:pt x="8579" y="2211"/>
                  </a:cubicBezTo>
                  <a:cubicBezTo>
                    <a:pt x="8579" y="1540"/>
                    <a:pt x="8579" y="858"/>
                    <a:pt x="8579" y="176"/>
                  </a:cubicBezTo>
                  <a:cubicBezTo>
                    <a:pt x="8579" y="132"/>
                    <a:pt x="8568" y="99"/>
                    <a:pt x="8568" y="55"/>
                  </a:cubicBezTo>
                  <a:cubicBezTo>
                    <a:pt x="8502" y="44"/>
                    <a:pt x="8447" y="33"/>
                    <a:pt x="8392" y="33"/>
                  </a:cubicBezTo>
                  <a:cubicBezTo>
                    <a:pt x="8194" y="33"/>
                    <a:pt x="8007" y="22"/>
                    <a:pt x="7809" y="22"/>
                  </a:cubicBezTo>
                  <a:cubicBezTo>
                    <a:pt x="7215" y="11"/>
                    <a:pt x="6621" y="11"/>
                    <a:pt x="6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1401814" y="2759355"/>
              <a:ext cx="681213" cy="869229"/>
            </a:xfrm>
            <a:custGeom>
              <a:avLst/>
              <a:gdLst/>
              <a:ahLst/>
              <a:cxnLst/>
              <a:rect l="l" t="t" r="r" b="b"/>
              <a:pathLst>
                <a:path w="8326" h="10624" extrusionOk="0">
                  <a:moveTo>
                    <a:pt x="5686" y="0"/>
                  </a:moveTo>
                  <a:cubicBezTo>
                    <a:pt x="5521" y="0"/>
                    <a:pt x="5356" y="0"/>
                    <a:pt x="5180" y="11"/>
                  </a:cubicBezTo>
                  <a:cubicBezTo>
                    <a:pt x="5027" y="11"/>
                    <a:pt x="4873" y="11"/>
                    <a:pt x="4708" y="22"/>
                  </a:cubicBezTo>
                  <a:cubicBezTo>
                    <a:pt x="4477" y="22"/>
                    <a:pt x="4246" y="33"/>
                    <a:pt x="4015" y="33"/>
                  </a:cubicBezTo>
                  <a:lnTo>
                    <a:pt x="3652" y="33"/>
                  </a:lnTo>
                  <a:cubicBezTo>
                    <a:pt x="3564" y="22"/>
                    <a:pt x="3465" y="22"/>
                    <a:pt x="3377" y="22"/>
                  </a:cubicBezTo>
                  <a:cubicBezTo>
                    <a:pt x="3025" y="33"/>
                    <a:pt x="2662" y="33"/>
                    <a:pt x="2310" y="33"/>
                  </a:cubicBezTo>
                  <a:lnTo>
                    <a:pt x="1200" y="44"/>
                  </a:lnTo>
                  <a:lnTo>
                    <a:pt x="188" y="44"/>
                  </a:lnTo>
                  <a:cubicBezTo>
                    <a:pt x="133" y="44"/>
                    <a:pt x="78" y="55"/>
                    <a:pt x="23" y="55"/>
                  </a:cubicBezTo>
                  <a:cubicBezTo>
                    <a:pt x="12" y="275"/>
                    <a:pt x="1" y="605"/>
                    <a:pt x="1" y="847"/>
                  </a:cubicBezTo>
                  <a:cubicBezTo>
                    <a:pt x="45" y="836"/>
                    <a:pt x="100" y="836"/>
                    <a:pt x="144" y="836"/>
                  </a:cubicBezTo>
                  <a:lnTo>
                    <a:pt x="265" y="825"/>
                  </a:lnTo>
                  <a:cubicBezTo>
                    <a:pt x="628" y="803"/>
                    <a:pt x="1002" y="781"/>
                    <a:pt x="1375" y="781"/>
                  </a:cubicBezTo>
                  <a:lnTo>
                    <a:pt x="1793" y="781"/>
                  </a:lnTo>
                  <a:cubicBezTo>
                    <a:pt x="1994" y="776"/>
                    <a:pt x="2196" y="774"/>
                    <a:pt x="2400" y="774"/>
                  </a:cubicBezTo>
                  <a:cubicBezTo>
                    <a:pt x="2687" y="774"/>
                    <a:pt x="2977" y="779"/>
                    <a:pt x="3267" y="792"/>
                  </a:cubicBezTo>
                  <a:cubicBezTo>
                    <a:pt x="3586" y="814"/>
                    <a:pt x="3839" y="858"/>
                    <a:pt x="4081" y="924"/>
                  </a:cubicBezTo>
                  <a:cubicBezTo>
                    <a:pt x="4367" y="1001"/>
                    <a:pt x="4620" y="1144"/>
                    <a:pt x="4818" y="1364"/>
                  </a:cubicBezTo>
                  <a:cubicBezTo>
                    <a:pt x="5126" y="1694"/>
                    <a:pt x="5301" y="2068"/>
                    <a:pt x="5356" y="2485"/>
                  </a:cubicBezTo>
                  <a:cubicBezTo>
                    <a:pt x="5389" y="2705"/>
                    <a:pt x="5400" y="2936"/>
                    <a:pt x="5411" y="3156"/>
                  </a:cubicBezTo>
                  <a:lnTo>
                    <a:pt x="5422" y="3288"/>
                  </a:lnTo>
                  <a:cubicBezTo>
                    <a:pt x="5444" y="3662"/>
                    <a:pt x="5455" y="4036"/>
                    <a:pt x="5477" y="4410"/>
                  </a:cubicBezTo>
                  <a:cubicBezTo>
                    <a:pt x="5488" y="4542"/>
                    <a:pt x="5488" y="4674"/>
                    <a:pt x="5499" y="4817"/>
                  </a:cubicBezTo>
                  <a:cubicBezTo>
                    <a:pt x="5521" y="5158"/>
                    <a:pt x="5543" y="5521"/>
                    <a:pt x="5543" y="5873"/>
                  </a:cubicBezTo>
                  <a:cubicBezTo>
                    <a:pt x="5554" y="6499"/>
                    <a:pt x="5554" y="7126"/>
                    <a:pt x="5554" y="7731"/>
                  </a:cubicBezTo>
                  <a:lnTo>
                    <a:pt x="5554" y="8237"/>
                  </a:lnTo>
                  <a:cubicBezTo>
                    <a:pt x="5554" y="8556"/>
                    <a:pt x="5543" y="8952"/>
                    <a:pt x="5488" y="9348"/>
                  </a:cubicBezTo>
                  <a:cubicBezTo>
                    <a:pt x="5433" y="9776"/>
                    <a:pt x="5312" y="10150"/>
                    <a:pt x="5126" y="10469"/>
                  </a:cubicBezTo>
                  <a:cubicBezTo>
                    <a:pt x="5104" y="10513"/>
                    <a:pt x="5082" y="10546"/>
                    <a:pt x="5049" y="10579"/>
                  </a:cubicBezTo>
                  <a:cubicBezTo>
                    <a:pt x="5230" y="10574"/>
                    <a:pt x="5411" y="10571"/>
                    <a:pt x="5593" y="10571"/>
                  </a:cubicBezTo>
                  <a:cubicBezTo>
                    <a:pt x="5774" y="10571"/>
                    <a:pt x="5956" y="10574"/>
                    <a:pt x="6137" y="10579"/>
                  </a:cubicBezTo>
                  <a:lnTo>
                    <a:pt x="7061" y="10579"/>
                  </a:lnTo>
                  <a:cubicBezTo>
                    <a:pt x="7281" y="10579"/>
                    <a:pt x="7512" y="10590"/>
                    <a:pt x="7743" y="10590"/>
                  </a:cubicBezTo>
                  <a:cubicBezTo>
                    <a:pt x="7897" y="10590"/>
                    <a:pt x="8062" y="10601"/>
                    <a:pt x="8227" y="10612"/>
                  </a:cubicBezTo>
                  <a:lnTo>
                    <a:pt x="8227" y="10623"/>
                  </a:lnTo>
                  <a:lnTo>
                    <a:pt x="8326" y="10623"/>
                  </a:lnTo>
                  <a:cubicBezTo>
                    <a:pt x="8315" y="10524"/>
                    <a:pt x="8293" y="10414"/>
                    <a:pt x="8282" y="10315"/>
                  </a:cubicBezTo>
                  <a:cubicBezTo>
                    <a:pt x="8260" y="10161"/>
                    <a:pt x="8238" y="9996"/>
                    <a:pt x="8216" y="9842"/>
                  </a:cubicBezTo>
                  <a:lnTo>
                    <a:pt x="8172" y="9535"/>
                  </a:lnTo>
                  <a:cubicBezTo>
                    <a:pt x="8150" y="9370"/>
                    <a:pt x="8128" y="9205"/>
                    <a:pt x="8106" y="9040"/>
                  </a:cubicBezTo>
                  <a:cubicBezTo>
                    <a:pt x="8051" y="8677"/>
                    <a:pt x="8007" y="8303"/>
                    <a:pt x="7963" y="7929"/>
                  </a:cubicBezTo>
                  <a:cubicBezTo>
                    <a:pt x="7930" y="7676"/>
                    <a:pt x="7919" y="7412"/>
                    <a:pt x="7919" y="7192"/>
                  </a:cubicBezTo>
                  <a:cubicBezTo>
                    <a:pt x="7919" y="6939"/>
                    <a:pt x="7963" y="6730"/>
                    <a:pt x="8051" y="6554"/>
                  </a:cubicBezTo>
                  <a:cubicBezTo>
                    <a:pt x="8062" y="6532"/>
                    <a:pt x="8062" y="6532"/>
                    <a:pt x="8051" y="6488"/>
                  </a:cubicBezTo>
                  <a:cubicBezTo>
                    <a:pt x="7897" y="5938"/>
                    <a:pt x="7820" y="5378"/>
                    <a:pt x="7809" y="4817"/>
                  </a:cubicBezTo>
                  <a:cubicBezTo>
                    <a:pt x="7809" y="4157"/>
                    <a:pt x="7908" y="3486"/>
                    <a:pt x="8106" y="2837"/>
                  </a:cubicBezTo>
                  <a:cubicBezTo>
                    <a:pt x="8018" y="2727"/>
                    <a:pt x="7974" y="2595"/>
                    <a:pt x="7963" y="2452"/>
                  </a:cubicBezTo>
                  <a:cubicBezTo>
                    <a:pt x="7963" y="2397"/>
                    <a:pt x="7963" y="2342"/>
                    <a:pt x="7952" y="2287"/>
                  </a:cubicBezTo>
                  <a:cubicBezTo>
                    <a:pt x="7941" y="2166"/>
                    <a:pt x="7930" y="2035"/>
                    <a:pt x="7930" y="1903"/>
                  </a:cubicBezTo>
                  <a:cubicBezTo>
                    <a:pt x="7930" y="1452"/>
                    <a:pt x="7930" y="990"/>
                    <a:pt x="7930" y="539"/>
                  </a:cubicBezTo>
                  <a:lnTo>
                    <a:pt x="7930" y="33"/>
                  </a:lnTo>
                  <a:cubicBezTo>
                    <a:pt x="7776" y="22"/>
                    <a:pt x="7622" y="22"/>
                    <a:pt x="7468" y="22"/>
                  </a:cubicBezTo>
                  <a:cubicBezTo>
                    <a:pt x="6874" y="11"/>
                    <a:pt x="6280" y="11"/>
                    <a:pt x="5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333497" y="2913990"/>
              <a:ext cx="435515" cy="689231"/>
            </a:xfrm>
            <a:custGeom>
              <a:avLst/>
              <a:gdLst/>
              <a:ahLst/>
              <a:cxnLst/>
              <a:rect l="l" t="t" r="r" b="b"/>
              <a:pathLst>
                <a:path w="5323" h="8424" extrusionOk="0">
                  <a:moveTo>
                    <a:pt x="3376" y="134"/>
                  </a:moveTo>
                  <a:cubicBezTo>
                    <a:pt x="3398" y="134"/>
                    <a:pt x="3420" y="134"/>
                    <a:pt x="3420" y="145"/>
                  </a:cubicBezTo>
                  <a:cubicBezTo>
                    <a:pt x="3464" y="200"/>
                    <a:pt x="3497" y="254"/>
                    <a:pt x="3541" y="309"/>
                  </a:cubicBezTo>
                  <a:cubicBezTo>
                    <a:pt x="3541" y="309"/>
                    <a:pt x="3530" y="342"/>
                    <a:pt x="3519" y="342"/>
                  </a:cubicBezTo>
                  <a:cubicBezTo>
                    <a:pt x="3508" y="353"/>
                    <a:pt x="3486" y="353"/>
                    <a:pt x="3475" y="353"/>
                  </a:cubicBezTo>
                  <a:cubicBezTo>
                    <a:pt x="3431" y="298"/>
                    <a:pt x="3387" y="243"/>
                    <a:pt x="3354" y="178"/>
                  </a:cubicBezTo>
                  <a:cubicBezTo>
                    <a:pt x="3343" y="178"/>
                    <a:pt x="3376" y="145"/>
                    <a:pt x="3376" y="134"/>
                  </a:cubicBezTo>
                  <a:close/>
                  <a:moveTo>
                    <a:pt x="1028" y="261"/>
                  </a:moveTo>
                  <a:cubicBezTo>
                    <a:pt x="1035" y="261"/>
                    <a:pt x="1041" y="262"/>
                    <a:pt x="1045" y="265"/>
                  </a:cubicBezTo>
                  <a:cubicBezTo>
                    <a:pt x="1056" y="265"/>
                    <a:pt x="1067" y="287"/>
                    <a:pt x="1078" y="298"/>
                  </a:cubicBezTo>
                  <a:cubicBezTo>
                    <a:pt x="1067" y="320"/>
                    <a:pt x="1056" y="342"/>
                    <a:pt x="1056" y="364"/>
                  </a:cubicBezTo>
                  <a:cubicBezTo>
                    <a:pt x="1028" y="429"/>
                    <a:pt x="1000" y="455"/>
                    <a:pt x="979" y="455"/>
                  </a:cubicBezTo>
                  <a:cubicBezTo>
                    <a:pt x="975" y="455"/>
                    <a:pt x="971" y="454"/>
                    <a:pt x="968" y="452"/>
                  </a:cubicBezTo>
                  <a:cubicBezTo>
                    <a:pt x="935" y="430"/>
                    <a:pt x="935" y="386"/>
                    <a:pt x="957" y="320"/>
                  </a:cubicBezTo>
                  <a:cubicBezTo>
                    <a:pt x="968" y="298"/>
                    <a:pt x="979" y="287"/>
                    <a:pt x="1001" y="265"/>
                  </a:cubicBezTo>
                  <a:cubicBezTo>
                    <a:pt x="1001" y="265"/>
                    <a:pt x="1015" y="261"/>
                    <a:pt x="1028" y="261"/>
                  </a:cubicBezTo>
                  <a:close/>
                  <a:moveTo>
                    <a:pt x="2308" y="356"/>
                  </a:moveTo>
                  <a:cubicBezTo>
                    <a:pt x="2315" y="356"/>
                    <a:pt x="2320" y="359"/>
                    <a:pt x="2320" y="364"/>
                  </a:cubicBezTo>
                  <a:cubicBezTo>
                    <a:pt x="2331" y="375"/>
                    <a:pt x="2342" y="397"/>
                    <a:pt x="2342" y="397"/>
                  </a:cubicBezTo>
                  <a:cubicBezTo>
                    <a:pt x="2320" y="452"/>
                    <a:pt x="2287" y="496"/>
                    <a:pt x="2254" y="540"/>
                  </a:cubicBezTo>
                  <a:cubicBezTo>
                    <a:pt x="2254" y="544"/>
                    <a:pt x="2252" y="545"/>
                    <a:pt x="2248" y="545"/>
                  </a:cubicBezTo>
                  <a:cubicBezTo>
                    <a:pt x="2241" y="545"/>
                    <a:pt x="2229" y="540"/>
                    <a:pt x="2221" y="540"/>
                  </a:cubicBezTo>
                  <a:cubicBezTo>
                    <a:pt x="2210" y="529"/>
                    <a:pt x="2199" y="518"/>
                    <a:pt x="2199" y="507"/>
                  </a:cubicBezTo>
                  <a:cubicBezTo>
                    <a:pt x="2199" y="441"/>
                    <a:pt x="2232" y="386"/>
                    <a:pt x="2287" y="364"/>
                  </a:cubicBezTo>
                  <a:cubicBezTo>
                    <a:pt x="2293" y="359"/>
                    <a:pt x="2301" y="356"/>
                    <a:pt x="2308" y="356"/>
                  </a:cubicBezTo>
                  <a:close/>
                  <a:moveTo>
                    <a:pt x="388" y="367"/>
                  </a:moveTo>
                  <a:cubicBezTo>
                    <a:pt x="399" y="367"/>
                    <a:pt x="407" y="370"/>
                    <a:pt x="407" y="375"/>
                  </a:cubicBezTo>
                  <a:cubicBezTo>
                    <a:pt x="462" y="419"/>
                    <a:pt x="495" y="474"/>
                    <a:pt x="539" y="529"/>
                  </a:cubicBezTo>
                  <a:cubicBezTo>
                    <a:pt x="550" y="540"/>
                    <a:pt x="550" y="551"/>
                    <a:pt x="550" y="573"/>
                  </a:cubicBezTo>
                  <a:cubicBezTo>
                    <a:pt x="528" y="584"/>
                    <a:pt x="517" y="595"/>
                    <a:pt x="495" y="595"/>
                  </a:cubicBezTo>
                  <a:cubicBezTo>
                    <a:pt x="484" y="595"/>
                    <a:pt x="473" y="595"/>
                    <a:pt x="462" y="584"/>
                  </a:cubicBezTo>
                  <a:cubicBezTo>
                    <a:pt x="418" y="529"/>
                    <a:pt x="385" y="474"/>
                    <a:pt x="341" y="419"/>
                  </a:cubicBezTo>
                  <a:cubicBezTo>
                    <a:pt x="341" y="408"/>
                    <a:pt x="341" y="375"/>
                    <a:pt x="352" y="375"/>
                  </a:cubicBezTo>
                  <a:cubicBezTo>
                    <a:pt x="363" y="370"/>
                    <a:pt x="377" y="367"/>
                    <a:pt x="388" y="367"/>
                  </a:cubicBezTo>
                  <a:close/>
                  <a:moveTo>
                    <a:pt x="4311" y="639"/>
                  </a:moveTo>
                  <a:cubicBezTo>
                    <a:pt x="4322" y="650"/>
                    <a:pt x="4344" y="650"/>
                    <a:pt x="4344" y="661"/>
                  </a:cubicBezTo>
                  <a:cubicBezTo>
                    <a:pt x="4366" y="727"/>
                    <a:pt x="4311" y="848"/>
                    <a:pt x="4245" y="870"/>
                  </a:cubicBezTo>
                  <a:cubicBezTo>
                    <a:pt x="4243" y="872"/>
                    <a:pt x="4240" y="873"/>
                    <a:pt x="4237" y="873"/>
                  </a:cubicBezTo>
                  <a:cubicBezTo>
                    <a:pt x="4223" y="873"/>
                    <a:pt x="4201" y="855"/>
                    <a:pt x="4201" y="837"/>
                  </a:cubicBezTo>
                  <a:cubicBezTo>
                    <a:pt x="4201" y="815"/>
                    <a:pt x="4201" y="793"/>
                    <a:pt x="4212" y="771"/>
                  </a:cubicBezTo>
                  <a:cubicBezTo>
                    <a:pt x="4245" y="727"/>
                    <a:pt x="4256" y="661"/>
                    <a:pt x="4311" y="639"/>
                  </a:cubicBezTo>
                  <a:close/>
                  <a:moveTo>
                    <a:pt x="1570" y="689"/>
                  </a:moveTo>
                  <a:cubicBezTo>
                    <a:pt x="1575" y="689"/>
                    <a:pt x="1580" y="691"/>
                    <a:pt x="1584" y="694"/>
                  </a:cubicBezTo>
                  <a:cubicBezTo>
                    <a:pt x="1650" y="738"/>
                    <a:pt x="1694" y="793"/>
                    <a:pt x="1716" y="881"/>
                  </a:cubicBezTo>
                  <a:cubicBezTo>
                    <a:pt x="1689" y="881"/>
                    <a:pt x="1663" y="895"/>
                    <a:pt x="1648" y="895"/>
                  </a:cubicBezTo>
                  <a:cubicBezTo>
                    <a:pt x="1644" y="895"/>
                    <a:pt x="1641" y="895"/>
                    <a:pt x="1639" y="892"/>
                  </a:cubicBezTo>
                  <a:cubicBezTo>
                    <a:pt x="1595" y="848"/>
                    <a:pt x="1562" y="793"/>
                    <a:pt x="1529" y="738"/>
                  </a:cubicBezTo>
                  <a:cubicBezTo>
                    <a:pt x="1518" y="727"/>
                    <a:pt x="1529" y="705"/>
                    <a:pt x="1540" y="694"/>
                  </a:cubicBezTo>
                  <a:cubicBezTo>
                    <a:pt x="1547" y="694"/>
                    <a:pt x="1559" y="689"/>
                    <a:pt x="1570" y="689"/>
                  </a:cubicBezTo>
                  <a:close/>
                  <a:moveTo>
                    <a:pt x="2763" y="773"/>
                  </a:moveTo>
                  <a:cubicBezTo>
                    <a:pt x="2791" y="773"/>
                    <a:pt x="2814" y="789"/>
                    <a:pt x="2837" y="804"/>
                  </a:cubicBezTo>
                  <a:cubicBezTo>
                    <a:pt x="2870" y="826"/>
                    <a:pt x="2903" y="848"/>
                    <a:pt x="2903" y="892"/>
                  </a:cubicBezTo>
                  <a:cubicBezTo>
                    <a:pt x="2903" y="909"/>
                    <a:pt x="2877" y="933"/>
                    <a:pt x="2855" y="933"/>
                  </a:cubicBezTo>
                  <a:cubicBezTo>
                    <a:pt x="2849" y="933"/>
                    <a:pt x="2842" y="930"/>
                    <a:pt x="2837" y="925"/>
                  </a:cubicBezTo>
                  <a:cubicBezTo>
                    <a:pt x="2815" y="914"/>
                    <a:pt x="2793" y="892"/>
                    <a:pt x="2771" y="881"/>
                  </a:cubicBezTo>
                  <a:cubicBezTo>
                    <a:pt x="2727" y="848"/>
                    <a:pt x="2705" y="804"/>
                    <a:pt x="2727" y="782"/>
                  </a:cubicBezTo>
                  <a:cubicBezTo>
                    <a:pt x="2740" y="776"/>
                    <a:pt x="2752" y="773"/>
                    <a:pt x="2763" y="773"/>
                  </a:cubicBezTo>
                  <a:close/>
                  <a:moveTo>
                    <a:pt x="737" y="936"/>
                  </a:moveTo>
                  <a:cubicBezTo>
                    <a:pt x="759" y="947"/>
                    <a:pt x="770" y="969"/>
                    <a:pt x="792" y="980"/>
                  </a:cubicBezTo>
                  <a:cubicBezTo>
                    <a:pt x="770" y="1035"/>
                    <a:pt x="748" y="1090"/>
                    <a:pt x="726" y="1145"/>
                  </a:cubicBezTo>
                  <a:cubicBezTo>
                    <a:pt x="726" y="1156"/>
                    <a:pt x="693" y="1156"/>
                    <a:pt x="671" y="1156"/>
                  </a:cubicBezTo>
                  <a:cubicBezTo>
                    <a:pt x="660" y="1156"/>
                    <a:pt x="649" y="1134"/>
                    <a:pt x="649" y="1123"/>
                  </a:cubicBezTo>
                  <a:cubicBezTo>
                    <a:pt x="660" y="1068"/>
                    <a:pt x="682" y="1013"/>
                    <a:pt x="693" y="958"/>
                  </a:cubicBezTo>
                  <a:cubicBezTo>
                    <a:pt x="704" y="947"/>
                    <a:pt x="726" y="936"/>
                    <a:pt x="737" y="936"/>
                  </a:cubicBezTo>
                  <a:close/>
                  <a:moveTo>
                    <a:pt x="3728" y="1277"/>
                  </a:moveTo>
                  <a:cubicBezTo>
                    <a:pt x="3805" y="1299"/>
                    <a:pt x="3860" y="1332"/>
                    <a:pt x="3915" y="1376"/>
                  </a:cubicBezTo>
                  <a:cubicBezTo>
                    <a:pt x="3926" y="1387"/>
                    <a:pt x="3926" y="1409"/>
                    <a:pt x="3926" y="1420"/>
                  </a:cubicBezTo>
                  <a:cubicBezTo>
                    <a:pt x="3915" y="1431"/>
                    <a:pt x="3893" y="1442"/>
                    <a:pt x="3882" y="1442"/>
                  </a:cubicBezTo>
                  <a:cubicBezTo>
                    <a:pt x="3875" y="1443"/>
                    <a:pt x="3868" y="1444"/>
                    <a:pt x="3862" y="1444"/>
                  </a:cubicBezTo>
                  <a:cubicBezTo>
                    <a:pt x="3805" y="1444"/>
                    <a:pt x="3756" y="1403"/>
                    <a:pt x="3717" y="1354"/>
                  </a:cubicBezTo>
                  <a:cubicBezTo>
                    <a:pt x="3706" y="1343"/>
                    <a:pt x="3717" y="1310"/>
                    <a:pt x="3728" y="1277"/>
                  </a:cubicBezTo>
                  <a:close/>
                  <a:moveTo>
                    <a:pt x="4773" y="1299"/>
                  </a:moveTo>
                  <a:cubicBezTo>
                    <a:pt x="4784" y="1321"/>
                    <a:pt x="4806" y="1343"/>
                    <a:pt x="4795" y="1354"/>
                  </a:cubicBezTo>
                  <a:cubicBezTo>
                    <a:pt x="4762" y="1398"/>
                    <a:pt x="4729" y="1442"/>
                    <a:pt x="4696" y="1475"/>
                  </a:cubicBezTo>
                  <a:cubicBezTo>
                    <a:pt x="4685" y="1482"/>
                    <a:pt x="4675" y="1486"/>
                    <a:pt x="4665" y="1486"/>
                  </a:cubicBezTo>
                  <a:cubicBezTo>
                    <a:pt x="4643" y="1486"/>
                    <a:pt x="4623" y="1469"/>
                    <a:pt x="4608" y="1431"/>
                  </a:cubicBezTo>
                  <a:lnTo>
                    <a:pt x="4619" y="1431"/>
                  </a:lnTo>
                  <a:cubicBezTo>
                    <a:pt x="4641" y="1387"/>
                    <a:pt x="4685" y="1343"/>
                    <a:pt x="4729" y="1299"/>
                  </a:cubicBezTo>
                  <a:close/>
                  <a:moveTo>
                    <a:pt x="2254" y="1343"/>
                  </a:moveTo>
                  <a:cubicBezTo>
                    <a:pt x="2298" y="1376"/>
                    <a:pt x="2353" y="1409"/>
                    <a:pt x="2397" y="1442"/>
                  </a:cubicBezTo>
                  <a:cubicBezTo>
                    <a:pt x="2408" y="1453"/>
                    <a:pt x="2408" y="1486"/>
                    <a:pt x="2397" y="1497"/>
                  </a:cubicBezTo>
                  <a:cubicBezTo>
                    <a:pt x="2397" y="1513"/>
                    <a:pt x="2380" y="1523"/>
                    <a:pt x="2362" y="1523"/>
                  </a:cubicBezTo>
                  <a:cubicBezTo>
                    <a:pt x="2355" y="1523"/>
                    <a:pt x="2348" y="1522"/>
                    <a:pt x="2342" y="1519"/>
                  </a:cubicBezTo>
                  <a:cubicBezTo>
                    <a:pt x="2287" y="1497"/>
                    <a:pt x="2232" y="1464"/>
                    <a:pt x="2210" y="1398"/>
                  </a:cubicBezTo>
                  <a:cubicBezTo>
                    <a:pt x="2221" y="1387"/>
                    <a:pt x="2232" y="1365"/>
                    <a:pt x="2254" y="1343"/>
                  </a:cubicBezTo>
                  <a:close/>
                  <a:moveTo>
                    <a:pt x="1323" y="1615"/>
                  </a:moveTo>
                  <a:cubicBezTo>
                    <a:pt x="1331" y="1615"/>
                    <a:pt x="1353" y="1631"/>
                    <a:pt x="1353" y="1640"/>
                  </a:cubicBezTo>
                  <a:cubicBezTo>
                    <a:pt x="1375" y="1673"/>
                    <a:pt x="1375" y="1717"/>
                    <a:pt x="1397" y="1772"/>
                  </a:cubicBezTo>
                  <a:cubicBezTo>
                    <a:pt x="1375" y="1783"/>
                    <a:pt x="1364" y="1805"/>
                    <a:pt x="1342" y="1805"/>
                  </a:cubicBezTo>
                  <a:cubicBezTo>
                    <a:pt x="1331" y="1805"/>
                    <a:pt x="1309" y="1794"/>
                    <a:pt x="1298" y="1783"/>
                  </a:cubicBezTo>
                  <a:cubicBezTo>
                    <a:pt x="1287" y="1739"/>
                    <a:pt x="1276" y="1695"/>
                    <a:pt x="1276" y="1651"/>
                  </a:cubicBezTo>
                  <a:cubicBezTo>
                    <a:pt x="1276" y="1640"/>
                    <a:pt x="1298" y="1618"/>
                    <a:pt x="1320" y="1618"/>
                  </a:cubicBezTo>
                  <a:cubicBezTo>
                    <a:pt x="1320" y="1616"/>
                    <a:pt x="1321" y="1615"/>
                    <a:pt x="1323" y="1615"/>
                  </a:cubicBezTo>
                  <a:close/>
                  <a:moveTo>
                    <a:pt x="2712" y="1735"/>
                  </a:moveTo>
                  <a:cubicBezTo>
                    <a:pt x="2714" y="1735"/>
                    <a:pt x="2716" y="1736"/>
                    <a:pt x="2716" y="1739"/>
                  </a:cubicBezTo>
                  <a:cubicBezTo>
                    <a:pt x="2782" y="1750"/>
                    <a:pt x="2826" y="1794"/>
                    <a:pt x="2848" y="1849"/>
                  </a:cubicBezTo>
                  <a:cubicBezTo>
                    <a:pt x="2859" y="1860"/>
                    <a:pt x="2859" y="1860"/>
                    <a:pt x="2859" y="1882"/>
                  </a:cubicBezTo>
                  <a:cubicBezTo>
                    <a:pt x="2848" y="1882"/>
                    <a:pt x="2826" y="1904"/>
                    <a:pt x="2804" y="1904"/>
                  </a:cubicBezTo>
                  <a:cubicBezTo>
                    <a:pt x="2749" y="1893"/>
                    <a:pt x="2705" y="1849"/>
                    <a:pt x="2672" y="1794"/>
                  </a:cubicBezTo>
                  <a:cubicBezTo>
                    <a:pt x="2672" y="1783"/>
                    <a:pt x="2683" y="1761"/>
                    <a:pt x="2694" y="1750"/>
                  </a:cubicBezTo>
                  <a:cubicBezTo>
                    <a:pt x="2694" y="1742"/>
                    <a:pt x="2705" y="1735"/>
                    <a:pt x="2712" y="1735"/>
                  </a:cubicBezTo>
                  <a:close/>
                  <a:moveTo>
                    <a:pt x="473" y="1871"/>
                  </a:moveTo>
                  <a:cubicBezTo>
                    <a:pt x="495" y="1882"/>
                    <a:pt x="506" y="1915"/>
                    <a:pt x="506" y="1926"/>
                  </a:cubicBezTo>
                  <a:cubicBezTo>
                    <a:pt x="495" y="1959"/>
                    <a:pt x="484" y="2003"/>
                    <a:pt x="462" y="2036"/>
                  </a:cubicBezTo>
                  <a:cubicBezTo>
                    <a:pt x="456" y="2042"/>
                    <a:pt x="445" y="2042"/>
                    <a:pt x="429" y="2042"/>
                  </a:cubicBezTo>
                  <a:cubicBezTo>
                    <a:pt x="412" y="2042"/>
                    <a:pt x="390" y="2042"/>
                    <a:pt x="363" y="2047"/>
                  </a:cubicBezTo>
                  <a:cubicBezTo>
                    <a:pt x="396" y="1970"/>
                    <a:pt x="407" y="1926"/>
                    <a:pt x="418" y="1893"/>
                  </a:cubicBezTo>
                  <a:cubicBezTo>
                    <a:pt x="429" y="1882"/>
                    <a:pt x="462" y="1871"/>
                    <a:pt x="473" y="1871"/>
                  </a:cubicBezTo>
                  <a:close/>
                  <a:moveTo>
                    <a:pt x="902" y="1904"/>
                  </a:moveTo>
                  <a:cubicBezTo>
                    <a:pt x="979" y="1926"/>
                    <a:pt x="1023" y="1959"/>
                    <a:pt x="1023" y="2014"/>
                  </a:cubicBezTo>
                  <a:cubicBezTo>
                    <a:pt x="1023" y="2025"/>
                    <a:pt x="1001" y="2047"/>
                    <a:pt x="990" y="2047"/>
                  </a:cubicBezTo>
                  <a:cubicBezTo>
                    <a:pt x="984" y="2048"/>
                    <a:pt x="979" y="2049"/>
                    <a:pt x="973" y="2049"/>
                  </a:cubicBezTo>
                  <a:cubicBezTo>
                    <a:pt x="926" y="2049"/>
                    <a:pt x="890" y="2007"/>
                    <a:pt x="880" y="1948"/>
                  </a:cubicBezTo>
                  <a:cubicBezTo>
                    <a:pt x="869" y="1937"/>
                    <a:pt x="891" y="1926"/>
                    <a:pt x="902" y="1904"/>
                  </a:cubicBezTo>
                  <a:close/>
                  <a:moveTo>
                    <a:pt x="1881" y="2072"/>
                  </a:moveTo>
                  <a:cubicBezTo>
                    <a:pt x="1900" y="2072"/>
                    <a:pt x="1919" y="2075"/>
                    <a:pt x="1936" y="2080"/>
                  </a:cubicBezTo>
                  <a:cubicBezTo>
                    <a:pt x="1958" y="2080"/>
                    <a:pt x="1980" y="2113"/>
                    <a:pt x="1980" y="2124"/>
                  </a:cubicBezTo>
                  <a:cubicBezTo>
                    <a:pt x="1980" y="2146"/>
                    <a:pt x="1958" y="2157"/>
                    <a:pt x="1936" y="2168"/>
                  </a:cubicBezTo>
                  <a:cubicBezTo>
                    <a:pt x="1925" y="2179"/>
                    <a:pt x="1903" y="2179"/>
                    <a:pt x="1881" y="2179"/>
                  </a:cubicBezTo>
                  <a:cubicBezTo>
                    <a:pt x="1870" y="2179"/>
                    <a:pt x="1837" y="2179"/>
                    <a:pt x="1826" y="2168"/>
                  </a:cubicBezTo>
                  <a:cubicBezTo>
                    <a:pt x="1804" y="2157"/>
                    <a:pt x="1782" y="2135"/>
                    <a:pt x="1782" y="2124"/>
                  </a:cubicBezTo>
                  <a:cubicBezTo>
                    <a:pt x="1782" y="2102"/>
                    <a:pt x="1804" y="2080"/>
                    <a:pt x="1826" y="2080"/>
                  </a:cubicBezTo>
                  <a:cubicBezTo>
                    <a:pt x="1842" y="2075"/>
                    <a:pt x="1861" y="2072"/>
                    <a:pt x="1881" y="2072"/>
                  </a:cubicBezTo>
                  <a:close/>
                  <a:moveTo>
                    <a:pt x="4685" y="2069"/>
                  </a:moveTo>
                  <a:cubicBezTo>
                    <a:pt x="4729" y="2102"/>
                    <a:pt x="4773" y="2135"/>
                    <a:pt x="4817" y="2179"/>
                  </a:cubicBezTo>
                  <a:cubicBezTo>
                    <a:pt x="4828" y="2179"/>
                    <a:pt x="4828" y="2201"/>
                    <a:pt x="4828" y="2212"/>
                  </a:cubicBezTo>
                  <a:cubicBezTo>
                    <a:pt x="4828" y="2239"/>
                    <a:pt x="4798" y="2259"/>
                    <a:pt x="4775" y="2259"/>
                  </a:cubicBezTo>
                  <a:cubicBezTo>
                    <a:pt x="4770" y="2259"/>
                    <a:pt x="4766" y="2258"/>
                    <a:pt x="4762" y="2256"/>
                  </a:cubicBezTo>
                  <a:cubicBezTo>
                    <a:pt x="4718" y="2212"/>
                    <a:pt x="4674" y="2179"/>
                    <a:pt x="4630" y="2135"/>
                  </a:cubicBezTo>
                  <a:cubicBezTo>
                    <a:pt x="4619" y="2124"/>
                    <a:pt x="4619" y="2091"/>
                    <a:pt x="4630" y="2091"/>
                  </a:cubicBezTo>
                  <a:cubicBezTo>
                    <a:pt x="4641" y="2080"/>
                    <a:pt x="4674" y="2069"/>
                    <a:pt x="4685" y="2069"/>
                  </a:cubicBezTo>
                  <a:close/>
                  <a:moveTo>
                    <a:pt x="3849" y="2146"/>
                  </a:moveTo>
                  <a:cubicBezTo>
                    <a:pt x="3860" y="2157"/>
                    <a:pt x="3882" y="2168"/>
                    <a:pt x="3893" y="2179"/>
                  </a:cubicBezTo>
                  <a:cubicBezTo>
                    <a:pt x="3871" y="2245"/>
                    <a:pt x="3849" y="2311"/>
                    <a:pt x="3794" y="2344"/>
                  </a:cubicBezTo>
                  <a:cubicBezTo>
                    <a:pt x="3783" y="2344"/>
                    <a:pt x="3750" y="2344"/>
                    <a:pt x="3750" y="2333"/>
                  </a:cubicBezTo>
                  <a:cubicBezTo>
                    <a:pt x="3739" y="2333"/>
                    <a:pt x="3728" y="2300"/>
                    <a:pt x="3728" y="2300"/>
                  </a:cubicBezTo>
                  <a:cubicBezTo>
                    <a:pt x="3750" y="2245"/>
                    <a:pt x="3783" y="2201"/>
                    <a:pt x="3816" y="2157"/>
                  </a:cubicBezTo>
                  <a:cubicBezTo>
                    <a:pt x="3816" y="2146"/>
                    <a:pt x="3838" y="2146"/>
                    <a:pt x="3849" y="2146"/>
                  </a:cubicBezTo>
                  <a:close/>
                  <a:moveTo>
                    <a:pt x="1320" y="2399"/>
                  </a:moveTo>
                  <a:cubicBezTo>
                    <a:pt x="1330" y="2399"/>
                    <a:pt x="1351" y="2419"/>
                    <a:pt x="1371" y="2430"/>
                  </a:cubicBezTo>
                  <a:lnTo>
                    <a:pt x="1371" y="2430"/>
                  </a:lnTo>
                  <a:cubicBezTo>
                    <a:pt x="1349" y="2492"/>
                    <a:pt x="1317" y="2543"/>
                    <a:pt x="1254" y="2564"/>
                  </a:cubicBezTo>
                  <a:cubicBezTo>
                    <a:pt x="1251" y="2565"/>
                    <a:pt x="1248" y="2566"/>
                    <a:pt x="1245" y="2566"/>
                  </a:cubicBezTo>
                  <a:cubicBezTo>
                    <a:pt x="1226" y="2566"/>
                    <a:pt x="1210" y="2540"/>
                    <a:pt x="1210" y="2531"/>
                  </a:cubicBezTo>
                  <a:cubicBezTo>
                    <a:pt x="1210" y="2476"/>
                    <a:pt x="1265" y="2410"/>
                    <a:pt x="1320" y="2399"/>
                  </a:cubicBezTo>
                  <a:close/>
                  <a:moveTo>
                    <a:pt x="4373" y="2457"/>
                  </a:moveTo>
                  <a:cubicBezTo>
                    <a:pt x="4382" y="2457"/>
                    <a:pt x="4393" y="2459"/>
                    <a:pt x="4399" y="2465"/>
                  </a:cubicBezTo>
                  <a:cubicBezTo>
                    <a:pt x="4410" y="2476"/>
                    <a:pt x="4432" y="2498"/>
                    <a:pt x="4421" y="2509"/>
                  </a:cubicBezTo>
                  <a:cubicBezTo>
                    <a:pt x="4399" y="2553"/>
                    <a:pt x="4377" y="2608"/>
                    <a:pt x="4344" y="2641"/>
                  </a:cubicBezTo>
                  <a:cubicBezTo>
                    <a:pt x="4335" y="2655"/>
                    <a:pt x="4322" y="2661"/>
                    <a:pt x="4306" y="2661"/>
                  </a:cubicBezTo>
                  <a:cubicBezTo>
                    <a:pt x="4285" y="2661"/>
                    <a:pt x="4260" y="2649"/>
                    <a:pt x="4234" y="2630"/>
                  </a:cubicBezTo>
                  <a:cubicBezTo>
                    <a:pt x="4278" y="2564"/>
                    <a:pt x="4311" y="2520"/>
                    <a:pt x="4355" y="2465"/>
                  </a:cubicBezTo>
                  <a:cubicBezTo>
                    <a:pt x="4355" y="2459"/>
                    <a:pt x="4363" y="2457"/>
                    <a:pt x="4373" y="2457"/>
                  </a:cubicBezTo>
                  <a:close/>
                  <a:moveTo>
                    <a:pt x="3255" y="2509"/>
                  </a:moveTo>
                  <a:cubicBezTo>
                    <a:pt x="3266" y="2509"/>
                    <a:pt x="3299" y="2542"/>
                    <a:pt x="3288" y="2553"/>
                  </a:cubicBezTo>
                  <a:cubicBezTo>
                    <a:pt x="3277" y="2608"/>
                    <a:pt x="3244" y="2652"/>
                    <a:pt x="3178" y="2663"/>
                  </a:cubicBezTo>
                  <a:cubicBezTo>
                    <a:pt x="3176" y="2665"/>
                    <a:pt x="3174" y="2666"/>
                    <a:pt x="3171" y="2666"/>
                  </a:cubicBezTo>
                  <a:cubicBezTo>
                    <a:pt x="3159" y="2666"/>
                    <a:pt x="3143" y="2650"/>
                    <a:pt x="3134" y="2641"/>
                  </a:cubicBezTo>
                  <a:cubicBezTo>
                    <a:pt x="3145" y="2575"/>
                    <a:pt x="3200" y="2509"/>
                    <a:pt x="3255" y="2509"/>
                  </a:cubicBezTo>
                  <a:close/>
                  <a:moveTo>
                    <a:pt x="2460" y="2768"/>
                  </a:moveTo>
                  <a:cubicBezTo>
                    <a:pt x="2466" y="2768"/>
                    <a:pt x="2471" y="2770"/>
                    <a:pt x="2474" y="2773"/>
                  </a:cubicBezTo>
                  <a:cubicBezTo>
                    <a:pt x="2485" y="2773"/>
                    <a:pt x="2507" y="2795"/>
                    <a:pt x="2507" y="2806"/>
                  </a:cubicBezTo>
                  <a:cubicBezTo>
                    <a:pt x="2496" y="2872"/>
                    <a:pt x="2474" y="2927"/>
                    <a:pt x="2419" y="2960"/>
                  </a:cubicBezTo>
                  <a:cubicBezTo>
                    <a:pt x="2419" y="2963"/>
                    <a:pt x="2417" y="2965"/>
                    <a:pt x="2413" y="2965"/>
                  </a:cubicBezTo>
                  <a:cubicBezTo>
                    <a:pt x="2405" y="2965"/>
                    <a:pt x="2390" y="2960"/>
                    <a:pt x="2375" y="2960"/>
                  </a:cubicBezTo>
                  <a:cubicBezTo>
                    <a:pt x="2375" y="2949"/>
                    <a:pt x="2353" y="2927"/>
                    <a:pt x="2353" y="2916"/>
                  </a:cubicBezTo>
                  <a:cubicBezTo>
                    <a:pt x="2375" y="2872"/>
                    <a:pt x="2397" y="2828"/>
                    <a:pt x="2430" y="2784"/>
                  </a:cubicBezTo>
                  <a:cubicBezTo>
                    <a:pt x="2430" y="2776"/>
                    <a:pt x="2447" y="2768"/>
                    <a:pt x="2460" y="2768"/>
                  </a:cubicBezTo>
                  <a:close/>
                  <a:moveTo>
                    <a:pt x="372" y="2902"/>
                  </a:moveTo>
                  <a:cubicBezTo>
                    <a:pt x="373" y="2902"/>
                    <a:pt x="374" y="2903"/>
                    <a:pt x="374" y="2905"/>
                  </a:cubicBezTo>
                  <a:cubicBezTo>
                    <a:pt x="429" y="2927"/>
                    <a:pt x="484" y="2960"/>
                    <a:pt x="539" y="2993"/>
                  </a:cubicBezTo>
                  <a:cubicBezTo>
                    <a:pt x="550" y="2993"/>
                    <a:pt x="550" y="3004"/>
                    <a:pt x="550" y="3026"/>
                  </a:cubicBezTo>
                  <a:cubicBezTo>
                    <a:pt x="539" y="3037"/>
                    <a:pt x="517" y="3059"/>
                    <a:pt x="506" y="3059"/>
                  </a:cubicBezTo>
                  <a:cubicBezTo>
                    <a:pt x="429" y="3048"/>
                    <a:pt x="374" y="3015"/>
                    <a:pt x="341" y="2960"/>
                  </a:cubicBezTo>
                  <a:cubicBezTo>
                    <a:pt x="330" y="2949"/>
                    <a:pt x="330" y="2927"/>
                    <a:pt x="341" y="2927"/>
                  </a:cubicBezTo>
                  <a:cubicBezTo>
                    <a:pt x="350" y="2918"/>
                    <a:pt x="366" y="2902"/>
                    <a:pt x="372" y="2902"/>
                  </a:cubicBezTo>
                  <a:close/>
                  <a:moveTo>
                    <a:pt x="1473" y="3032"/>
                  </a:moveTo>
                  <a:cubicBezTo>
                    <a:pt x="1477" y="3032"/>
                    <a:pt x="1481" y="3034"/>
                    <a:pt x="1485" y="3037"/>
                  </a:cubicBezTo>
                  <a:cubicBezTo>
                    <a:pt x="1540" y="3081"/>
                    <a:pt x="1584" y="3114"/>
                    <a:pt x="1639" y="3158"/>
                  </a:cubicBezTo>
                  <a:cubicBezTo>
                    <a:pt x="1650" y="3169"/>
                    <a:pt x="1650" y="3180"/>
                    <a:pt x="1650" y="3202"/>
                  </a:cubicBezTo>
                  <a:cubicBezTo>
                    <a:pt x="1639" y="3213"/>
                    <a:pt x="1606" y="3235"/>
                    <a:pt x="1606" y="3235"/>
                  </a:cubicBezTo>
                  <a:cubicBezTo>
                    <a:pt x="1540" y="3191"/>
                    <a:pt x="1485" y="3147"/>
                    <a:pt x="1430" y="3092"/>
                  </a:cubicBezTo>
                  <a:cubicBezTo>
                    <a:pt x="1430" y="3092"/>
                    <a:pt x="1430" y="3059"/>
                    <a:pt x="1441" y="3048"/>
                  </a:cubicBezTo>
                  <a:cubicBezTo>
                    <a:pt x="1448" y="3040"/>
                    <a:pt x="1462" y="3032"/>
                    <a:pt x="1473" y="3032"/>
                  </a:cubicBezTo>
                  <a:close/>
                  <a:moveTo>
                    <a:pt x="4905" y="3015"/>
                  </a:moveTo>
                  <a:cubicBezTo>
                    <a:pt x="4916" y="3026"/>
                    <a:pt x="4916" y="3037"/>
                    <a:pt x="4927" y="3048"/>
                  </a:cubicBezTo>
                  <a:cubicBezTo>
                    <a:pt x="4927" y="3059"/>
                    <a:pt x="4927" y="3059"/>
                    <a:pt x="4927" y="3070"/>
                  </a:cubicBezTo>
                  <a:cubicBezTo>
                    <a:pt x="4905" y="3136"/>
                    <a:pt x="4872" y="3202"/>
                    <a:pt x="4806" y="3246"/>
                  </a:cubicBezTo>
                  <a:cubicBezTo>
                    <a:pt x="4800" y="3251"/>
                    <a:pt x="4792" y="3254"/>
                    <a:pt x="4784" y="3254"/>
                  </a:cubicBezTo>
                  <a:cubicBezTo>
                    <a:pt x="4776" y="3254"/>
                    <a:pt x="4767" y="3251"/>
                    <a:pt x="4762" y="3246"/>
                  </a:cubicBezTo>
                  <a:cubicBezTo>
                    <a:pt x="4751" y="3235"/>
                    <a:pt x="4740" y="3213"/>
                    <a:pt x="4740" y="3202"/>
                  </a:cubicBezTo>
                  <a:cubicBezTo>
                    <a:pt x="4784" y="3136"/>
                    <a:pt x="4817" y="3081"/>
                    <a:pt x="4861" y="3015"/>
                  </a:cubicBezTo>
                  <a:close/>
                  <a:moveTo>
                    <a:pt x="2848" y="3125"/>
                  </a:moveTo>
                  <a:cubicBezTo>
                    <a:pt x="2914" y="3147"/>
                    <a:pt x="2958" y="3202"/>
                    <a:pt x="3002" y="3268"/>
                  </a:cubicBezTo>
                  <a:cubicBezTo>
                    <a:pt x="3013" y="3279"/>
                    <a:pt x="3002" y="3301"/>
                    <a:pt x="3002" y="3312"/>
                  </a:cubicBezTo>
                  <a:cubicBezTo>
                    <a:pt x="2994" y="3319"/>
                    <a:pt x="2981" y="3327"/>
                    <a:pt x="2970" y="3327"/>
                  </a:cubicBezTo>
                  <a:cubicBezTo>
                    <a:pt x="2966" y="3327"/>
                    <a:pt x="2961" y="3326"/>
                    <a:pt x="2958" y="3323"/>
                  </a:cubicBezTo>
                  <a:cubicBezTo>
                    <a:pt x="2892" y="3301"/>
                    <a:pt x="2837" y="3246"/>
                    <a:pt x="2804" y="3191"/>
                  </a:cubicBezTo>
                  <a:cubicBezTo>
                    <a:pt x="2793" y="3158"/>
                    <a:pt x="2815" y="3136"/>
                    <a:pt x="2848" y="3125"/>
                  </a:cubicBezTo>
                  <a:close/>
                  <a:moveTo>
                    <a:pt x="3728" y="3246"/>
                  </a:moveTo>
                  <a:cubicBezTo>
                    <a:pt x="3783" y="3279"/>
                    <a:pt x="3838" y="3312"/>
                    <a:pt x="3893" y="3356"/>
                  </a:cubicBezTo>
                  <a:cubicBezTo>
                    <a:pt x="3904" y="3356"/>
                    <a:pt x="3904" y="3378"/>
                    <a:pt x="3904" y="3389"/>
                  </a:cubicBezTo>
                  <a:cubicBezTo>
                    <a:pt x="3895" y="3398"/>
                    <a:pt x="3877" y="3424"/>
                    <a:pt x="3865" y="3424"/>
                  </a:cubicBezTo>
                  <a:cubicBezTo>
                    <a:pt x="3863" y="3424"/>
                    <a:pt x="3862" y="3423"/>
                    <a:pt x="3860" y="3422"/>
                  </a:cubicBezTo>
                  <a:cubicBezTo>
                    <a:pt x="3794" y="3411"/>
                    <a:pt x="3728" y="3378"/>
                    <a:pt x="3684" y="3312"/>
                  </a:cubicBezTo>
                  <a:cubicBezTo>
                    <a:pt x="3673" y="3301"/>
                    <a:pt x="3684" y="3279"/>
                    <a:pt x="3684" y="3268"/>
                  </a:cubicBezTo>
                  <a:cubicBezTo>
                    <a:pt x="3695" y="3257"/>
                    <a:pt x="3717" y="3246"/>
                    <a:pt x="3728" y="3246"/>
                  </a:cubicBezTo>
                  <a:close/>
                  <a:moveTo>
                    <a:pt x="4710" y="3703"/>
                  </a:moveTo>
                  <a:cubicBezTo>
                    <a:pt x="4723" y="3703"/>
                    <a:pt x="4740" y="3711"/>
                    <a:pt x="4740" y="3719"/>
                  </a:cubicBezTo>
                  <a:cubicBezTo>
                    <a:pt x="4751" y="3774"/>
                    <a:pt x="4762" y="3818"/>
                    <a:pt x="4784" y="3873"/>
                  </a:cubicBezTo>
                  <a:cubicBezTo>
                    <a:pt x="4762" y="3884"/>
                    <a:pt x="4751" y="3917"/>
                    <a:pt x="4740" y="3917"/>
                  </a:cubicBezTo>
                  <a:cubicBezTo>
                    <a:pt x="4718" y="3917"/>
                    <a:pt x="4685" y="3895"/>
                    <a:pt x="4685" y="3884"/>
                  </a:cubicBezTo>
                  <a:cubicBezTo>
                    <a:pt x="4674" y="3829"/>
                    <a:pt x="4674" y="3785"/>
                    <a:pt x="4663" y="3730"/>
                  </a:cubicBezTo>
                  <a:cubicBezTo>
                    <a:pt x="4663" y="3730"/>
                    <a:pt x="4685" y="3708"/>
                    <a:pt x="4696" y="3708"/>
                  </a:cubicBezTo>
                  <a:cubicBezTo>
                    <a:pt x="4699" y="3704"/>
                    <a:pt x="4704" y="3703"/>
                    <a:pt x="4710" y="3703"/>
                  </a:cubicBezTo>
                  <a:close/>
                  <a:moveTo>
                    <a:pt x="845" y="3727"/>
                  </a:moveTo>
                  <a:cubicBezTo>
                    <a:pt x="861" y="3727"/>
                    <a:pt x="891" y="3745"/>
                    <a:pt x="891" y="3763"/>
                  </a:cubicBezTo>
                  <a:cubicBezTo>
                    <a:pt x="891" y="3774"/>
                    <a:pt x="891" y="3785"/>
                    <a:pt x="891" y="3796"/>
                  </a:cubicBezTo>
                  <a:cubicBezTo>
                    <a:pt x="847" y="3862"/>
                    <a:pt x="814" y="3928"/>
                    <a:pt x="770" y="3983"/>
                  </a:cubicBezTo>
                  <a:cubicBezTo>
                    <a:pt x="770" y="3994"/>
                    <a:pt x="748" y="3994"/>
                    <a:pt x="726" y="4005"/>
                  </a:cubicBezTo>
                  <a:cubicBezTo>
                    <a:pt x="715" y="3983"/>
                    <a:pt x="704" y="3972"/>
                    <a:pt x="704" y="3961"/>
                  </a:cubicBezTo>
                  <a:cubicBezTo>
                    <a:pt x="715" y="3862"/>
                    <a:pt x="770" y="3796"/>
                    <a:pt x="836" y="3730"/>
                  </a:cubicBezTo>
                  <a:cubicBezTo>
                    <a:pt x="838" y="3728"/>
                    <a:pt x="841" y="3727"/>
                    <a:pt x="845" y="3727"/>
                  </a:cubicBezTo>
                  <a:close/>
                  <a:moveTo>
                    <a:pt x="2661" y="3939"/>
                  </a:moveTo>
                  <a:cubicBezTo>
                    <a:pt x="2716" y="3983"/>
                    <a:pt x="2760" y="4037"/>
                    <a:pt x="2793" y="4103"/>
                  </a:cubicBezTo>
                  <a:cubicBezTo>
                    <a:pt x="2793" y="4114"/>
                    <a:pt x="2782" y="4114"/>
                    <a:pt x="2782" y="4136"/>
                  </a:cubicBezTo>
                  <a:cubicBezTo>
                    <a:pt x="2774" y="4136"/>
                    <a:pt x="2758" y="4151"/>
                    <a:pt x="2740" y="4151"/>
                  </a:cubicBezTo>
                  <a:cubicBezTo>
                    <a:pt x="2736" y="4151"/>
                    <a:pt x="2732" y="4150"/>
                    <a:pt x="2727" y="4147"/>
                  </a:cubicBezTo>
                  <a:cubicBezTo>
                    <a:pt x="2661" y="4125"/>
                    <a:pt x="2628" y="4059"/>
                    <a:pt x="2606" y="3983"/>
                  </a:cubicBezTo>
                  <a:cubicBezTo>
                    <a:pt x="2595" y="3972"/>
                    <a:pt x="2617" y="3961"/>
                    <a:pt x="2628" y="3950"/>
                  </a:cubicBezTo>
                  <a:cubicBezTo>
                    <a:pt x="2628" y="3939"/>
                    <a:pt x="2650" y="3939"/>
                    <a:pt x="2661" y="3939"/>
                  </a:cubicBezTo>
                  <a:close/>
                  <a:moveTo>
                    <a:pt x="3531" y="4022"/>
                  </a:moveTo>
                  <a:cubicBezTo>
                    <a:pt x="3542" y="4022"/>
                    <a:pt x="3555" y="4030"/>
                    <a:pt x="3563" y="4037"/>
                  </a:cubicBezTo>
                  <a:cubicBezTo>
                    <a:pt x="3585" y="4070"/>
                    <a:pt x="3574" y="4092"/>
                    <a:pt x="3552" y="4114"/>
                  </a:cubicBezTo>
                  <a:cubicBezTo>
                    <a:pt x="3541" y="4136"/>
                    <a:pt x="3519" y="4147"/>
                    <a:pt x="3486" y="4158"/>
                  </a:cubicBezTo>
                  <a:cubicBezTo>
                    <a:pt x="3475" y="4147"/>
                    <a:pt x="3453" y="4136"/>
                    <a:pt x="3453" y="4114"/>
                  </a:cubicBezTo>
                  <a:cubicBezTo>
                    <a:pt x="3453" y="4070"/>
                    <a:pt x="3475" y="4026"/>
                    <a:pt x="3519" y="4026"/>
                  </a:cubicBezTo>
                  <a:cubicBezTo>
                    <a:pt x="3522" y="4023"/>
                    <a:pt x="3527" y="4022"/>
                    <a:pt x="3531" y="4022"/>
                  </a:cubicBezTo>
                  <a:close/>
                  <a:moveTo>
                    <a:pt x="2046" y="3983"/>
                  </a:moveTo>
                  <a:cubicBezTo>
                    <a:pt x="2122" y="4026"/>
                    <a:pt x="2166" y="4092"/>
                    <a:pt x="2210" y="4169"/>
                  </a:cubicBezTo>
                  <a:cubicBezTo>
                    <a:pt x="2188" y="4180"/>
                    <a:pt x="2177" y="4191"/>
                    <a:pt x="2166" y="4202"/>
                  </a:cubicBezTo>
                  <a:cubicBezTo>
                    <a:pt x="2159" y="4202"/>
                    <a:pt x="2152" y="4207"/>
                    <a:pt x="2144" y="4207"/>
                  </a:cubicBezTo>
                  <a:cubicBezTo>
                    <a:pt x="2141" y="4207"/>
                    <a:pt x="2137" y="4206"/>
                    <a:pt x="2133" y="4202"/>
                  </a:cubicBezTo>
                  <a:cubicBezTo>
                    <a:pt x="2068" y="4158"/>
                    <a:pt x="2024" y="4103"/>
                    <a:pt x="2002" y="4037"/>
                  </a:cubicBezTo>
                  <a:cubicBezTo>
                    <a:pt x="1991" y="4026"/>
                    <a:pt x="2002" y="4005"/>
                    <a:pt x="2013" y="3994"/>
                  </a:cubicBezTo>
                  <a:cubicBezTo>
                    <a:pt x="2024" y="3983"/>
                    <a:pt x="2035" y="3983"/>
                    <a:pt x="2046" y="3983"/>
                  </a:cubicBezTo>
                  <a:close/>
                  <a:moveTo>
                    <a:pt x="4335" y="4103"/>
                  </a:moveTo>
                  <a:cubicBezTo>
                    <a:pt x="4372" y="4103"/>
                    <a:pt x="4402" y="4108"/>
                    <a:pt x="4410" y="4147"/>
                  </a:cubicBezTo>
                  <a:cubicBezTo>
                    <a:pt x="4421" y="4180"/>
                    <a:pt x="4377" y="4213"/>
                    <a:pt x="4311" y="4213"/>
                  </a:cubicBezTo>
                  <a:cubicBezTo>
                    <a:pt x="4278" y="4202"/>
                    <a:pt x="4234" y="4202"/>
                    <a:pt x="4201" y="4180"/>
                  </a:cubicBezTo>
                  <a:cubicBezTo>
                    <a:pt x="4190" y="4180"/>
                    <a:pt x="4179" y="4158"/>
                    <a:pt x="4179" y="4147"/>
                  </a:cubicBezTo>
                  <a:cubicBezTo>
                    <a:pt x="4179" y="4125"/>
                    <a:pt x="4201" y="4114"/>
                    <a:pt x="4212" y="4103"/>
                  </a:cubicBezTo>
                  <a:lnTo>
                    <a:pt x="4289" y="4103"/>
                  </a:lnTo>
                  <a:cubicBezTo>
                    <a:pt x="4305" y="4103"/>
                    <a:pt x="4320" y="4103"/>
                    <a:pt x="4335" y="4103"/>
                  </a:cubicBezTo>
                  <a:close/>
                  <a:moveTo>
                    <a:pt x="1419" y="4532"/>
                  </a:moveTo>
                  <a:cubicBezTo>
                    <a:pt x="1430" y="4543"/>
                    <a:pt x="1452" y="4554"/>
                    <a:pt x="1452" y="4565"/>
                  </a:cubicBezTo>
                  <a:cubicBezTo>
                    <a:pt x="1452" y="4576"/>
                    <a:pt x="1441" y="4609"/>
                    <a:pt x="1430" y="4620"/>
                  </a:cubicBezTo>
                  <a:cubicBezTo>
                    <a:pt x="1387" y="4639"/>
                    <a:pt x="1348" y="4647"/>
                    <a:pt x="1309" y="4647"/>
                  </a:cubicBezTo>
                  <a:cubicBezTo>
                    <a:pt x="1277" y="4647"/>
                    <a:pt x="1244" y="4641"/>
                    <a:pt x="1210" y="4631"/>
                  </a:cubicBezTo>
                  <a:cubicBezTo>
                    <a:pt x="1199" y="4631"/>
                    <a:pt x="1188" y="4609"/>
                    <a:pt x="1188" y="4587"/>
                  </a:cubicBezTo>
                  <a:cubicBezTo>
                    <a:pt x="1188" y="4576"/>
                    <a:pt x="1199" y="4565"/>
                    <a:pt x="1210" y="4554"/>
                  </a:cubicBezTo>
                  <a:cubicBezTo>
                    <a:pt x="1232" y="4543"/>
                    <a:pt x="1254" y="4543"/>
                    <a:pt x="1276" y="4543"/>
                  </a:cubicBezTo>
                  <a:cubicBezTo>
                    <a:pt x="1309" y="4532"/>
                    <a:pt x="1342" y="4532"/>
                    <a:pt x="1364" y="4532"/>
                  </a:cubicBezTo>
                  <a:close/>
                  <a:moveTo>
                    <a:pt x="619" y="4593"/>
                  </a:moveTo>
                  <a:cubicBezTo>
                    <a:pt x="629" y="4593"/>
                    <a:pt x="642" y="4598"/>
                    <a:pt x="649" y="4598"/>
                  </a:cubicBezTo>
                  <a:cubicBezTo>
                    <a:pt x="660" y="4598"/>
                    <a:pt x="671" y="4620"/>
                    <a:pt x="671" y="4620"/>
                  </a:cubicBezTo>
                  <a:cubicBezTo>
                    <a:pt x="671" y="4686"/>
                    <a:pt x="638" y="4741"/>
                    <a:pt x="583" y="4752"/>
                  </a:cubicBezTo>
                  <a:lnTo>
                    <a:pt x="550" y="4752"/>
                  </a:lnTo>
                  <a:cubicBezTo>
                    <a:pt x="550" y="4741"/>
                    <a:pt x="528" y="4719"/>
                    <a:pt x="539" y="4708"/>
                  </a:cubicBezTo>
                  <a:cubicBezTo>
                    <a:pt x="550" y="4664"/>
                    <a:pt x="583" y="4631"/>
                    <a:pt x="605" y="4598"/>
                  </a:cubicBezTo>
                  <a:cubicBezTo>
                    <a:pt x="609" y="4595"/>
                    <a:pt x="613" y="4593"/>
                    <a:pt x="619" y="4593"/>
                  </a:cubicBezTo>
                  <a:close/>
                  <a:moveTo>
                    <a:pt x="4098" y="4736"/>
                  </a:moveTo>
                  <a:cubicBezTo>
                    <a:pt x="4113" y="4736"/>
                    <a:pt x="4132" y="4753"/>
                    <a:pt x="4146" y="4774"/>
                  </a:cubicBezTo>
                  <a:cubicBezTo>
                    <a:pt x="4146" y="4829"/>
                    <a:pt x="4113" y="4895"/>
                    <a:pt x="4080" y="4939"/>
                  </a:cubicBezTo>
                  <a:cubicBezTo>
                    <a:pt x="4069" y="4950"/>
                    <a:pt x="4047" y="4961"/>
                    <a:pt x="4025" y="4961"/>
                  </a:cubicBezTo>
                  <a:cubicBezTo>
                    <a:pt x="4014" y="4950"/>
                    <a:pt x="3992" y="4928"/>
                    <a:pt x="4003" y="4917"/>
                  </a:cubicBezTo>
                  <a:cubicBezTo>
                    <a:pt x="4025" y="4862"/>
                    <a:pt x="4047" y="4807"/>
                    <a:pt x="4080" y="4752"/>
                  </a:cubicBezTo>
                  <a:cubicBezTo>
                    <a:pt x="4084" y="4741"/>
                    <a:pt x="4090" y="4736"/>
                    <a:pt x="4098" y="4736"/>
                  </a:cubicBezTo>
                  <a:close/>
                  <a:moveTo>
                    <a:pt x="4784" y="4818"/>
                  </a:moveTo>
                  <a:lnTo>
                    <a:pt x="4784" y="4829"/>
                  </a:lnTo>
                  <a:cubicBezTo>
                    <a:pt x="4850" y="4840"/>
                    <a:pt x="4905" y="4873"/>
                    <a:pt x="4949" y="4917"/>
                  </a:cubicBezTo>
                  <a:cubicBezTo>
                    <a:pt x="4960" y="4928"/>
                    <a:pt x="4960" y="4950"/>
                    <a:pt x="4949" y="4961"/>
                  </a:cubicBezTo>
                  <a:cubicBezTo>
                    <a:pt x="4940" y="4970"/>
                    <a:pt x="4924" y="4986"/>
                    <a:pt x="4918" y="4986"/>
                  </a:cubicBezTo>
                  <a:cubicBezTo>
                    <a:pt x="4917" y="4986"/>
                    <a:pt x="4916" y="4985"/>
                    <a:pt x="4916" y="4983"/>
                  </a:cubicBezTo>
                  <a:cubicBezTo>
                    <a:pt x="4861" y="4961"/>
                    <a:pt x="4806" y="4928"/>
                    <a:pt x="4751" y="4895"/>
                  </a:cubicBezTo>
                  <a:cubicBezTo>
                    <a:pt x="4751" y="4895"/>
                    <a:pt x="4740" y="4862"/>
                    <a:pt x="4751" y="4851"/>
                  </a:cubicBezTo>
                  <a:cubicBezTo>
                    <a:pt x="4751" y="4840"/>
                    <a:pt x="4773" y="4829"/>
                    <a:pt x="4784" y="4818"/>
                  </a:cubicBezTo>
                  <a:close/>
                  <a:moveTo>
                    <a:pt x="2862" y="4962"/>
                  </a:moveTo>
                  <a:cubicBezTo>
                    <a:pt x="2909" y="4962"/>
                    <a:pt x="2958" y="4972"/>
                    <a:pt x="3002" y="4972"/>
                  </a:cubicBezTo>
                  <a:cubicBezTo>
                    <a:pt x="3013" y="4972"/>
                    <a:pt x="3024" y="4994"/>
                    <a:pt x="3024" y="5005"/>
                  </a:cubicBezTo>
                  <a:cubicBezTo>
                    <a:pt x="3024" y="5016"/>
                    <a:pt x="3024" y="5027"/>
                    <a:pt x="3013" y="5038"/>
                  </a:cubicBezTo>
                  <a:cubicBezTo>
                    <a:pt x="2987" y="5059"/>
                    <a:pt x="2949" y="5070"/>
                    <a:pt x="2911" y="5070"/>
                  </a:cubicBezTo>
                  <a:cubicBezTo>
                    <a:pt x="2869" y="5070"/>
                    <a:pt x="2828" y="5056"/>
                    <a:pt x="2804" y="5027"/>
                  </a:cubicBezTo>
                  <a:cubicBezTo>
                    <a:pt x="2793" y="5016"/>
                    <a:pt x="2793" y="4994"/>
                    <a:pt x="2793" y="4972"/>
                  </a:cubicBezTo>
                  <a:cubicBezTo>
                    <a:pt x="2815" y="4965"/>
                    <a:pt x="2839" y="4962"/>
                    <a:pt x="2862" y="4962"/>
                  </a:cubicBezTo>
                  <a:close/>
                  <a:moveTo>
                    <a:pt x="3599" y="5187"/>
                  </a:moveTo>
                  <a:cubicBezTo>
                    <a:pt x="3610" y="5187"/>
                    <a:pt x="3622" y="5192"/>
                    <a:pt x="3629" y="5192"/>
                  </a:cubicBezTo>
                  <a:cubicBezTo>
                    <a:pt x="3640" y="5192"/>
                    <a:pt x="3651" y="5203"/>
                    <a:pt x="3651" y="5214"/>
                  </a:cubicBezTo>
                  <a:cubicBezTo>
                    <a:pt x="3651" y="5280"/>
                    <a:pt x="3618" y="5335"/>
                    <a:pt x="3563" y="5368"/>
                  </a:cubicBezTo>
                  <a:lnTo>
                    <a:pt x="3530" y="5368"/>
                  </a:lnTo>
                  <a:cubicBezTo>
                    <a:pt x="3530" y="5357"/>
                    <a:pt x="3508" y="5335"/>
                    <a:pt x="3508" y="5324"/>
                  </a:cubicBezTo>
                  <a:cubicBezTo>
                    <a:pt x="3530" y="5280"/>
                    <a:pt x="3552" y="5236"/>
                    <a:pt x="3585" y="5192"/>
                  </a:cubicBezTo>
                  <a:cubicBezTo>
                    <a:pt x="3589" y="5189"/>
                    <a:pt x="3594" y="5187"/>
                    <a:pt x="3599" y="5187"/>
                  </a:cubicBezTo>
                  <a:close/>
                  <a:moveTo>
                    <a:pt x="1362" y="5198"/>
                  </a:moveTo>
                  <a:cubicBezTo>
                    <a:pt x="1372" y="5198"/>
                    <a:pt x="1389" y="5203"/>
                    <a:pt x="1397" y="5203"/>
                  </a:cubicBezTo>
                  <a:cubicBezTo>
                    <a:pt x="1408" y="5203"/>
                    <a:pt x="1408" y="5225"/>
                    <a:pt x="1419" y="5236"/>
                  </a:cubicBezTo>
                  <a:lnTo>
                    <a:pt x="1408" y="5236"/>
                  </a:lnTo>
                  <a:cubicBezTo>
                    <a:pt x="1397" y="5302"/>
                    <a:pt x="1364" y="5357"/>
                    <a:pt x="1298" y="5390"/>
                  </a:cubicBezTo>
                  <a:cubicBezTo>
                    <a:pt x="1298" y="5396"/>
                    <a:pt x="1289" y="5398"/>
                    <a:pt x="1280" y="5398"/>
                  </a:cubicBezTo>
                  <a:cubicBezTo>
                    <a:pt x="1270" y="5398"/>
                    <a:pt x="1259" y="5396"/>
                    <a:pt x="1254" y="5390"/>
                  </a:cubicBezTo>
                  <a:cubicBezTo>
                    <a:pt x="1243" y="5379"/>
                    <a:pt x="1232" y="5357"/>
                    <a:pt x="1243" y="5346"/>
                  </a:cubicBezTo>
                  <a:cubicBezTo>
                    <a:pt x="1276" y="5291"/>
                    <a:pt x="1309" y="5247"/>
                    <a:pt x="1353" y="5203"/>
                  </a:cubicBezTo>
                  <a:cubicBezTo>
                    <a:pt x="1353" y="5200"/>
                    <a:pt x="1356" y="5198"/>
                    <a:pt x="1362" y="5198"/>
                  </a:cubicBezTo>
                  <a:close/>
                  <a:moveTo>
                    <a:pt x="2079" y="5214"/>
                  </a:moveTo>
                  <a:cubicBezTo>
                    <a:pt x="2100" y="5225"/>
                    <a:pt x="2122" y="5225"/>
                    <a:pt x="2122" y="5236"/>
                  </a:cubicBezTo>
                  <a:cubicBezTo>
                    <a:pt x="2144" y="5291"/>
                    <a:pt x="2155" y="5335"/>
                    <a:pt x="2166" y="5390"/>
                  </a:cubicBezTo>
                  <a:cubicBezTo>
                    <a:pt x="2166" y="5401"/>
                    <a:pt x="2144" y="5423"/>
                    <a:pt x="2133" y="5423"/>
                  </a:cubicBezTo>
                  <a:cubicBezTo>
                    <a:pt x="2122" y="5423"/>
                    <a:pt x="2089" y="5423"/>
                    <a:pt x="2089" y="5412"/>
                  </a:cubicBezTo>
                  <a:cubicBezTo>
                    <a:pt x="2068" y="5357"/>
                    <a:pt x="2057" y="5302"/>
                    <a:pt x="2046" y="5247"/>
                  </a:cubicBezTo>
                  <a:cubicBezTo>
                    <a:pt x="2046" y="5236"/>
                    <a:pt x="2068" y="5225"/>
                    <a:pt x="2079" y="5214"/>
                  </a:cubicBezTo>
                  <a:close/>
                  <a:moveTo>
                    <a:pt x="362" y="5254"/>
                  </a:moveTo>
                  <a:cubicBezTo>
                    <a:pt x="367" y="5254"/>
                    <a:pt x="371" y="5255"/>
                    <a:pt x="374" y="5258"/>
                  </a:cubicBezTo>
                  <a:cubicBezTo>
                    <a:pt x="440" y="5291"/>
                    <a:pt x="495" y="5335"/>
                    <a:pt x="550" y="5379"/>
                  </a:cubicBezTo>
                  <a:cubicBezTo>
                    <a:pt x="561" y="5390"/>
                    <a:pt x="561" y="5412"/>
                    <a:pt x="550" y="5434"/>
                  </a:cubicBezTo>
                  <a:cubicBezTo>
                    <a:pt x="550" y="5445"/>
                    <a:pt x="539" y="5445"/>
                    <a:pt x="528" y="5456"/>
                  </a:cubicBezTo>
                  <a:cubicBezTo>
                    <a:pt x="522" y="5451"/>
                    <a:pt x="517" y="5451"/>
                    <a:pt x="511" y="5451"/>
                  </a:cubicBezTo>
                  <a:cubicBezTo>
                    <a:pt x="506" y="5451"/>
                    <a:pt x="500" y="5451"/>
                    <a:pt x="495" y="5445"/>
                  </a:cubicBezTo>
                  <a:cubicBezTo>
                    <a:pt x="440" y="5412"/>
                    <a:pt x="385" y="5368"/>
                    <a:pt x="330" y="5324"/>
                  </a:cubicBezTo>
                  <a:cubicBezTo>
                    <a:pt x="319" y="5324"/>
                    <a:pt x="330" y="5291"/>
                    <a:pt x="330" y="5269"/>
                  </a:cubicBezTo>
                  <a:cubicBezTo>
                    <a:pt x="338" y="5261"/>
                    <a:pt x="351" y="5254"/>
                    <a:pt x="362" y="5254"/>
                  </a:cubicBezTo>
                  <a:close/>
                  <a:moveTo>
                    <a:pt x="4129" y="5605"/>
                  </a:moveTo>
                  <a:cubicBezTo>
                    <a:pt x="4157" y="5605"/>
                    <a:pt x="4184" y="5610"/>
                    <a:pt x="4212" y="5621"/>
                  </a:cubicBezTo>
                  <a:cubicBezTo>
                    <a:pt x="4212" y="5632"/>
                    <a:pt x="4223" y="5643"/>
                    <a:pt x="4223" y="5654"/>
                  </a:cubicBezTo>
                  <a:cubicBezTo>
                    <a:pt x="4223" y="5665"/>
                    <a:pt x="4212" y="5687"/>
                    <a:pt x="4201" y="5698"/>
                  </a:cubicBezTo>
                  <a:cubicBezTo>
                    <a:pt x="4179" y="5709"/>
                    <a:pt x="4146" y="5709"/>
                    <a:pt x="4124" y="5709"/>
                  </a:cubicBezTo>
                  <a:cubicBezTo>
                    <a:pt x="4091" y="5709"/>
                    <a:pt x="4069" y="5709"/>
                    <a:pt x="4047" y="5698"/>
                  </a:cubicBezTo>
                  <a:cubicBezTo>
                    <a:pt x="4036" y="5698"/>
                    <a:pt x="4025" y="5676"/>
                    <a:pt x="4025" y="5665"/>
                  </a:cubicBezTo>
                  <a:cubicBezTo>
                    <a:pt x="4025" y="5654"/>
                    <a:pt x="4036" y="5632"/>
                    <a:pt x="4047" y="5621"/>
                  </a:cubicBezTo>
                  <a:cubicBezTo>
                    <a:pt x="4074" y="5610"/>
                    <a:pt x="4102" y="5605"/>
                    <a:pt x="4129" y="5605"/>
                  </a:cubicBezTo>
                  <a:close/>
                  <a:moveTo>
                    <a:pt x="4993" y="5716"/>
                  </a:moveTo>
                  <a:cubicBezTo>
                    <a:pt x="4987" y="5717"/>
                    <a:pt x="4987" y="5720"/>
                    <a:pt x="4993" y="5720"/>
                  </a:cubicBezTo>
                  <a:lnTo>
                    <a:pt x="4993" y="5716"/>
                  </a:lnTo>
                  <a:close/>
                  <a:moveTo>
                    <a:pt x="4993" y="5709"/>
                  </a:moveTo>
                  <a:lnTo>
                    <a:pt x="4993" y="5716"/>
                  </a:lnTo>
                  <a:lnTo>
                    <a:pt x="4993" y="5716"/>
                  </a:lnTo>
                  <a:cubicBezTo>
                    <a:pt x="4994" y="5715"/>
                    <a:pt x="4995" y="5715"/>
                    <a:pt x="4997" y="5715"/>
                  </a:cubicBezTo>
                  <a:cubicBezTo>
                    <a:pt x="5001" y="5715"/>
                    <a:pt x="5007" y="5716"/>
                    <a:pt x="5015" y="5720"/>
                  </a:cubicBezTo>
                  <a:cubicBezTo>
                    <a:pt x="5026" y="5720"/>
                    <a:pt x="5037" y="5731"/>
                    <a:pt x="5037" y="5731"/>
                  </a:cubicBezTo>
                  <a:cubicBezTo>
                    <a:pt x="5048" y="5753"/>
                    <a:pt x="5048" y="5775"/>
                    <a:pt x="5037" y="5786"/>
                  </a:cubicBezTo>
                  <a:cubicBezTo>
                    <a:pt x="5026" y="5797"/>
                    <a:pt x="5004" y="5819"/>
                    <a:pt x="4982" y="5819"/>
                  </a:cubicBezTo>
                  <a:cubicBezTo>
                    <a:pt x="4960" y="5825"/>
                    <a:pt x="4938" y="5827"/>
                    <a:pt x="4916" y="5827"/>
                  </a:cubicBezTo>
                  <a:cubicBezTo>
                    <a:pt x="4894" y="5827"/>
                    <a:pt x="4872" y="5825"/>
                    <a:pt x="4850" y="5819"/>
                  </a:cubicBezTo>
                  <a:cubicBezTo>
                    <a:pt x="4828" y="5819"/>
                    <a:pt x="4806" y="5797"/>
                    <a:pt x="4806" y="5775"/>
                  </a:cubicBezTo>
                  <a:cubicBezTo>
                    <a:pt x="4806" y="5764"/>
                    <a:pt x="4828" y="5742"/>
                    <a:pt x="4850" y="5731"/>
                  </a:cubicBezTo>
                  <a:cubicBezTo>
                    <a:pt x="4883" y="5720"/>
                    <a:pt x="4927" y="5720"/>
                    <a:pt x="4993" y="5709"/>
                  </a:cubicBezTo>
                  <a:close/>
                  <a:moveTo>
                    <a:pt x="2639" y="5731"/>
                  </a:moveTo>
                  <a:cubicBezTo>
                    <a:pt x="2705" y="5742"/>
                    <a:pt x="2760" y="5775"/>
                    <a:pt x="2804" y="5819"/>
                  </a:cubicBezTo>
                  <a:cubicBezTo>
                    <a:pt x="2815" y="5830"/>
                    <a:pt x="2804" y="5852"/>
                    <a:pt x="2815" y="5874"/>
                  </a:cubicBezTo>
                  <a:cubicBezTo>
                    <a:pt x="2800" y="5882"/>
                    <a:pt x="2784" y="5890"/>
                    <a:pt x="2773" y="5890"/>
                  </a:cubicBezTo>
                  <a:cubicBezTo>
                    <a:pt x="2768" y="5890"/>
                    <a:pt x="2764" y="5888"/>
                    <a:pt x="2760" y="5885"/>
                  </a:cubicBezTo>
                  <a:cubicBezTo>
                    <a:pt x="2705" y="5874"/>
                    <a:pt x="2650" y="5841"/>
                    <a:pt x="2606" y="5819"/>
                  </a:cubicBezTo>
                  <a:cubicBezTo>
                    <a:pt x="2595" y="5808"/>
                    <a:pt x="2584" y="5775"/>
                    <a:pt x="2595" y="5775"/>
                  </a:cubicBezTo>
                  <a:cubicBezTo>
                    <a:pt x="2606" y="5753"/>
                    <a:pt x="2628" y="5731"/>
                    <a:pt x="2639" y="5731"/>
                  </a:cubicBezTo>
                  <a:close/>
                  <a:moveTo>
                    <a:pt x="1243" y="6050"/>
                  </a:moveTo>
                  <a:cubicBezTo>
                    <a:pt x="1254" y="6050"/>
                    <a:pt x="1276" y="6061"/>
                    <a:pt x="1276" y="6072"/>
                  </a:cubicBezTo>
                  <a:cubicBezTo>
                    <a:pt x="1276" y="6083"/>
                    <a:pt x="1276" y="6116"/>
                    <a:pt x="1265" y="6127"/>
                  </a:cubicBezTo>
                  <a:cubicBezTo>
                    <a:pt x="1199" y="6149"/>
                    <a:pt x="1144" y="6160"/>
                    <a:pt x="1100" y="6171"/>
                  </a:cubicBezTo>
                  <a:cubicBezTo>
                    <a:pt x="1083" y="6165"/>
                    <a:pt x="1070" y="6165"/>
                    <a:pt x="1059" y="6165"/>
                  </a:cubicBezTo>
                  <a:cubicBezTo>
                    <a:pt x="1048" y="6165"/>
                    <a:pt x="1039" y="6165"/>
                    <a:pt x="1034" y="6160"/>
                  </a:cubicBezTo>
                  <a:cubicBezTo>
                    <a:pt x="1012" y="6149"/>
                    <a:pt x="1001" y="6138"/>
                    <a:pt x="990" y="6116"/>
                  </a:cubicBezTo>
                  <a:cubicBezTo>
                    <a:pt x="968" y="6094"/>
                    <a:pt x="1001" y="6072"/>
                    <a:pt x="1034" y="6061"/>
                  </a:cubicBezTo>
                  <a:cubicBezTo>
                    <a:pt x="1100" y="6061"/>
                    <a:pt x="1166" y="6050"/>
                    <a:pt x="1243" y="6050"/>
                  </a:cubicBezTo>
                  <a:close/>
                  <a:moveTo>
                    <a:pt x="3170" y="6025"/>
                  </a:moveTo>
                  <a:cubicBezTo>
                    <a:pt x="3173" y="6025"/>
                    <a:pt x="3176" y="6026"/>
                    <a:pt x="3178" y="6028"/>
                  </a:cubicBezTo>
                  <a:cubicBezTo>
                    <a:pt x="3233" y="6050"/>
                    <a:pt x="3299" y="6072"/>
                    <a:pt x="3343" y="6105"/>
                  </a:cubicBezTo>
                  <a:cubicBezTo>
                    <a:pt x="3376" y="6127"/>
                    <a:pt x="3365" y="6171"/>
                    <a:pt x="3321" y="6193"/>
                  </a:cubicBezTo>
                  <a:cubicBezTo>
                    <a:pt x="3266" y="6171"/>
                    <a:pt x="3189" y="6149"/>
                    <a:pt x="3134" y="6094"/>
                  </a:cubicBezTo>
                  <a:cubicBezTo>
                    <a:pt x="3123" y="6094"/>
                    <a:pt x="3123" y="6061"/>
                    <a:pt x="3123" y="6050"/>
                  </a:cubicBezTo>
                  <a:cubicBezTo>
                    <a:pt x="3132" y="6041"/>
                    <a:pt x="3155" y="6025"/>
                    <a:pt x="3170" y="6025"/>
                  </a:cubicBezTo>
                  <a:close/>
                  <a:moveTo>
                    <a:pt x="296" y="6099"/>
                  </a:moveTo>
                  <a:cubicBezTo>
                    <a:pt x="303" y="6099"/>
                    <a:pt x="311" y="6101"/>
                    <a:pt x="319" y="6105"/>
                  </a:cubicBezTo>
                  <a:cubicBezTo>
                    <a:pt x="330" y="6105"/>
                    <a:pt x="341" y="6138"/>
                    <a:pt x="341" y="6149"/>
                  </a:cubicBezTo>
                  <a:cubicBezTo>
                    <a:pt x="341" y="6185"/>
                    <a:pt x="318" y="6207"/>
                    <a:pt x="292" y="6207"/>
                  </a:cubicBezTo>
                  <a:cubicBezTo>
                    <a:pt x="286" y="6207"/>
                    <a:pt x="281" y="6206"/>
                    <a:pt x="275" y="6204"/>
                  </a:cubicBezTo>
                  <a:cubicBezTo>
                    <a:pt x="264" y="6204"/>
                    <a:pt x="242" y="6182"/>
                    <a:pt x="231" y="6182"/>
                  </a:cubicBezTo>
                  <a:cubicBezTo>
                    <a:pt x="240" y="6137"/>
                    <a:pt x="264" y="6099"/>
                    <a:pt x="296" y="6099"/>
                  </a:cubicBezTo>
                  <a:close/>
                  <a:moveTo>
                    <a:pt x="1903" y="6149"/>
                  </a:moveTo>
                  <a:cubicBezTo>
                    <a:pt x="1969" y="6193"/>
                    <a:pt x="2013" y="6215"/>
                    <a:pt x="2057" y="6248"/>
                  </a:cubicBezTo>
                  <a:cubicBezTo>
                    <a:pt x="2057" y="6259"/>
                    <a:pt x="2068" y="6270"/>
                    <a:pt x="2057" y="6281"/>
                  </a:cubicBezTo>
                  <a:cubicBezTo>
                    <a:pt x="2057" y="6292"/>
                    <a:pt x="2035" y="6314"/>
                    <a:pt x="2024" y="6314"/>
                  </a:cubicBezTo>
                  <a:cubicBezTo>
                    <a:pt x="2019" y="6315"/>
                    <a:pt x="2014" y="6315"/>
                    <a:pt x="2009" y="6315"/>
                  </a:cubicBezTo>
                  <a:cubicBezTo>
                    <a:pt x="1956" y="6315"/>
                    <a:pt x="1891" y="6265"/>
                    <a:pt x="1881" y="6215"/>
                  </a:cubicBezTo>
                  <a:cubicBezTo>
                    <a:pt x="1870" y="6204"/>
                    <a:pt x="1892" y="6182"/>
                    <a:pt x="1903" y="6149"/>
                  </a:cubicBezTo>
                  <a:close/>
                  <a:moveTo>
                    <a:pt x="4344" y="6072"/>
                  </a:moveTo>
                  <a:cubicBezTo>
                    <a:pt x="4344" y="6072"/>
                    <a:pt x="4355" y="6094"/>
                    <a:pt x="4355" y="6094"/>
                  </a:cubicBezTo>
                  <a:cubicBezTo>
                    <a:pt x="4366" y="6182"/>
                    <a:pt x="4322" y="6248"/>
                    <a:pt x="4267" y="6314"/>
                  </a:cubicBezTo>
                  <a:cubicBezTo>
                    <a:pt x="4267" y="6314"/>
                    <a:pt x="4245" y="6314"/>
                    <a:pt x="4223" y="6325"/>
                  </a:cubicBezTo>
                  <a:cubicBezTo>
                    <a:pt x="4212" y="6303"/>
                    <a:pt x="4190" y="6281"/>
                    <a:pt x="4201" y="6270"/>
                  </a:cubicBezTo>
                  <a:cubicBezTo>
                    <a:pt x="4223" y="6204"/>
                    <a:pt x="4256" y="6138"/>
                    <a:pt x="4300" y="6072"/>
                  </a:cubicBezTo>
                  <a:close/>
                  <a:moveTo>
                    <a:pt x="2878" y="6391"/>
                  </a:moveTo>
                  <a:cubicBezTo>
                    <a:pt x="2892" y="6391"/>
                    <a:pt x="2906" y="6408"/>
                    <a:pt x="2936" y="6446"/>
                  </a:cubicBezTo>
                  <a:cubicBezTo>
                    <a:pt x="2903" y="6501"/>
                    <a:pt x="2859" y="6556"/>
                    <a:pt x="2804" y="6589"/>
                  </a:cubicBezTo>
                  <a:cubicBezTo>
                    <a:pt x="2782" y="6589"/>
                    <a:pt x="2749" y="6589"/>
                    <a:pt x="2738" y="6578"/>
                  </a:cubicBezTo>
                  <a:cubicBezTo>
                    <a:pt x="2727" y="6567"/>
                    <a:pt x="2727" y="6534"/>
                    <a:pt x="2738" y="6523"/>
                  </a:cubicBezTo>
                  <a:cubicBezTo>
                    <a:pt x="2771" y="6479"/>
                    <a:pt x="2815" y="6435"/>
                    <a:pt x="2859" y="6402"/>
                  </a:cubicBezTo>
                  <a:cubicBezTo>
                    <a:pt x="2866" y="6395"/>
                    <a:pt x="2872" y="6391"/>
                    <a:pt x="2878" y="6391"/>
                  </a:cubicBezTo>
                  <a:close/>
                  <a:moveTo>
                    <a:pt x="4924" y="6755"/>
                  </a:moveTo>
                  <a:cubicBezTo>
                    <a:pt x="4936" y="6755"/>
                    <a:pt x="4948" y="6758"/>
                    <a:pt x="4960" y="6765"/>
                  </a:cubicBezTo>
                  <a:cubicBezTo>
                    <a:pt x="4971" y="6765"/>
                    <a:pt x="4971" y="6776"/>
                    <a:pt x="4982" y="6787"/>
                  </a:cubicBezTo>
                  <a:cubicBezTo>
                    <a:pt x="4982" y="6831"/>
                    <a:pt x="4916" y="6886"/>
                    <a:pt x="4861" y="6886"/>
                  </a:cubicBezTo>
                  <a:cubicBezTo>
                    <a:pt x="4850" y="6875"/>
                    <a:pt x="4839" y="6864"/>
                    <a:pt x="4839" y="6853"/>
                  </a:cubicBezTo>
                  <a:cubicBezTo>
                    <a:pt x="4830" y="6800"/>
                    <a:pt x="4877" y="6755"/>
                    <a:pt x="4924" y="6755"/>
                  </a:cubicBezTo>
                  <a:close/>
                  <a:moveTo>
                    <a:pt x="545" y="6727"/>
                  </a:moveTo>
                  <a:cubicBezTo>
                    <a:pt x="551" y="6727"/>
                    <a:pt x="557" y="6728"/>
                    <a:pt x="561" y="6732"/>
                  </a:cubicBezTo>
                  <a:cubicBezTo>
                    <a:pt x="572" y="6743"/>
                    <a:pt x="583" y="6776"/>
                    <a:pt x="583" y="6787"/>
                  </a:cubicBezTo>
                  <a:cubicBezTo>
                    <a:pt x="550" y="6864"/>
                    <a:pt x="506" y="6930"/>
                    <a:pt x="462" y="6974"/>
                  </a:cubicBezTo>
                  <a:cubicBezTo>
                    <a:pt x="407" y="6974"/>
                    <a:pt x="385" y="6941"/>
                    <a:pt x="396" y="6908"/>
                  </a:cubicBezTo>
                  <a:cubicBezTo>
                    <a:pt x="429" y="6842"/>
                    <a:pt x="473" y="6787"/>
                    <a:pt x="517" y="6732"/>
                  </a:cubicBezTo>
                  <a:cubicBezTo>
                    <a:pt x="517" y="6732"/>
                    <a:pt x="532" y="6727"/>
                    <a:pt x="545" y="6727"/>
                  </a:cubicBezTo>
                  <a:close/>
                  <a:moveTo>
                    <a:pt x="3684" y="6952"/>
                  </a:moveTo>
                  <a:cubicBezTo>
                    <a:pt x="3750" y="6952"/>
                    <a:pt x="3805" y="6985"/>
                    <a:pt x="3827" y="7040"/>
                  </a:cubicBezTo>
                  <a:cubicBezTo>
                    <a:pt x="3827" y="7040"/>
                    <a:pt x="3827" y="7051"/>
                    <a:pt x="3827" y="7062"/>
                  </a:cubicBezTo>
                  <a:cubicBezTo>
                    <a:pt x="3816" y="7062"/>
                    <a:pt x="3805" y="7084"/>
                    <a:pt x="3794" y="7084"/>
                  </a:cubicBezTo>
                  <a:cubicBezTo>
                    <a:pt x="3739" y="7084"/>
                    <a:pt x="3695" y="7051"/>
                    <a:pt x="3662" y="7018"/>
                  </a:cubicBezTo>
                  <a:cubicBezTo>
                    <a:pt x="3651" y="7007"/>
                    <a:pt x="3662" y="6985"/>
                    <a:pt x="3662" y="6974"/>
                  </a:cubicBezTo>
                  <a:cubicBezTo>
                    <a:pt x="3662" y="6963"/>
                    <a:pt x="3684" y="6952"/>
                    <a:pt x="3684" y="6952"/>
                  </a:cubicBezTo>
                  <a:close/>
                  <a:moveTo>
                    <a:pt x="1661" y="6952"/>
                  </a:moveTo>
                  <a:cubicBezTo>
                    <a:pt x="1672" y="6952"/>
                    <a:pt x="1694" y="6963"/>
                    <a:pt x="1694" y="6974"/>
                  </a:cubicBezTo>
                  <a:cubicBezTo>
                    <a:pt x="1716" y="7029"/>
                    <a:pt x="1683" y="7084"/>
                    <a:pt x="1628" y="7106"/>
                  </a:cubicBezTo>
                  <a:cubicBezTo>
                    <a:pt x="1621" y="7109"/>
                    <a:pt x="1615" y="7110"/>
                    <a:pt x="1609" y="7110"/>
                  </a:cubicBezTo>
                  <a:cubicBezTo>
                    <a:pt x="1595" y="7110"/>
                    <a:pt x="1584" y="7102"/>
                    <a:pt x="1584" y="7095"/>
                  </a:cubicBezTo>
                  <a:cubicBezTo>
                    <a:pt x="1573" y="7084"/>
                    <a:pt x="1562" y="7062"/>
                    <a:pt x="1562" y="7051"/>
                  </a:cubicBezTo>
                  <a:cubicBezTo>
                    <a:pt x="1584" y="7018"/>
                    <a:pt x="1606" y="6996"/>
                    <a:pt x="1628" y="6963"/>
                  </a:cubicBezTo>
                  <a:cubicBezTo>
                    <a:pt x="1639" y="6952"/>
                    <a:pt x="1650" y="6952"/>
                    <a:pt x="1661" y="6952"/>
                  </a:cubicBezTo>
                  <a:close/>
                  <a:moveTo>
                    <a:pt x="2523" y="7037"/>
                  </a:moveTo>
                  <a:cubicBezTo>
                    <a:pt x="2532" y="7037"/>
                    <a:pt x="2542" y="7063"/>
                    <a:pt x="2551" y="7073"/>
                  </a:cubicBezTo>
                  <a:cubicBezTo>
                    <a:pt x="2551" y="7084"/>
                    <a:pt x="2551" y="7095"/>
                    <a:pt x="2551" y="7128"/>
                  </a:cubicBezTo>
                  <a:cubicBezTo>
                    <a:pt x="2540" y="7150"/>
                    <a:pt x="2529" y="7194"/>
                    <a:pt x="2507" y="7227"/>
                  </a:cubicBezTo>
                  <a:cubicBezTo>
                    <a:pt x="2507" y="7236"/>
                    <a:pt x="2486" y="7252"/>
                    <a:pt x="2472" y="7252"/>
                  </a:cubicBezTo>
                  <a:cubicBezTo>
                    <a:pt x="2468" y="7252"/>
                    <a:pt x="2466" y="7251"/>
                    <a:pt x="2463" y="7249"/>
                  </a:cubicBezTo>
                  <a:cubicBezTo>
                    <a:pt x="2452" y="7238"/>
                    <a:pt x="2430" y="7216"/>
                    <a:pt x="2430" y="7205"/>
                  </a:cubicBezTo>
                  <a:cubicBezTo>
                    <a:pt x="2430" y="7150"/>
                    <a:pt x="2452" y="7106"/>
                    <a:pt x="2463" y="7062"/>
                  </a:cubicBezTo>
                  <a:cubicBezTo>
                    <a:pt x="2474" y="7040"/>
                    <a:pt x="2507" y="7040"/>
                    <a:pt x="2518" y="7040"/>
                  </a:cubicBezTo>
                  <a:cubicBezTo>
                    <a:pt x="2520" y="7038"/>
                    <a:pt x="2521" y="7037"/>
                    <a:pt x="2523" y="7037"/>
                  </a:cubicBezTo>
                  <a:close/>
                  <a:moveTo>
                    <a:pt x="1067" y="7205"/>
                  </a:moveTo>
                  <a:cubicBezTo>
                    <a:pt x="1144" y="7260"/>
                    <a:pt x="1210" y="7326"/>
                    <a:pt x="1254" y="7403"/>
                  </a:cubicBezTo>
                  <a:cubicBezTo>
                    <a:pt x="1254" y="7403"/>
                    <a:pt x="1254" y="7414"/>
                    <a:pt x="1243" y="7425"/>
                  </a:cubicBezTo>
                  <a:cubicBezTo>
                    <a:pt x="1232" y="7436"/>
                    <a:pt x="1210" y="7447"/>
                    <a:pt x="1199" y="7447"/>
                  </a:cubicBezTo>
                  <a:cubicBezTo>
                    <a:pt x="1111" y="7403"/>
                    <a:pt x="1056" y="7337"/>
                    <a:pt x="1012" y="7260"/>
                  </a:cubicBezTo>
                  <a:cubicBezTo>
                    <a:pt x="1001" y="7249"/>
                    <a:pt x="1012" y="7227"/>
                    <a:pt x="1023" y="7216"/>
                  </a:cubicBezTo>
                  <a:cubicBezTo>
                    <a:pt x="1034" y="7205"/>
                    <a:pt x="1056" y="7205"/>
                    <a:pt x="1067" y="7205"/>
                  </a:cubicBezTo>
                  <a:close/>
                  <a:moveTo>
                    <a:pt x="4322" y="7425"/>
                  </a:moveTo>
                  <a:cubicBezTo>
                    <a:pt x="4355" y="7436"/>
                    <a:pt x="4399" y="7414"/>
                    <a:pt x="4410" y="7469"/>
                  </a:cubicBezTo>
                  <a:cubicBezTo>
                    <a:pt x="4421" y="7502"/>
                    <a:pt x="4377" y="7535"/>
                    <a:pt x="4311" y="7535"/>
                  </a:cubicBezTo>
                  <a:cubicBezTo>
                    <a:pt x="4300" y="7535"/>
                    <a:pt x="4278" y="7524"/>
                    <a:pt x="4267" y="7524"/>
                  </a:cubicBezTo>
                  <a:cubicBezTo>
                    <a:pt x="4234" y="7524"/>
                    <a:pt x="4212" y="7502"/>
                    <a:pt x="4201" y="7480"/>
                  </a:cubicBezTo>
                  <a:cubicBezTo>
                    <a:pt x="4201" y="7447"/>
                    <a:pt x="4234" y="7436"/>
                    <a:pt x="4256" y="7425"/>
                  </a:cubicBezTo>
                  <a:close/>
                  <a:moveTo>
                    <a:pt x="3178" y="7394"/>
                  </a:moveTo>
                  <a:cubicBezTo>
                    <a:pt x="3186" y="7394"/>
                    <a:pt x="3195" y="7397"/>
                    <a:pt x="3200" y="7403"/>
                  </a:cubicBezTo>
                  <a:cubicBezTo>
                    <a:pt x="3211" y="7414"/>
                    <a:pt x="3222" y="7436"/>
                    <a:pt x="3222" y="7447"/>
                  </a:cubicBezTo>
                  <a:cubicBezTo>
                    <a:pt x="3200" y="7502"/>
                    <a:pt x="3167" y="7557"/>
                    <a:pt x="3134" y="7612"/>
                  </a:cubicBezTo>
                  <a:lnTo>
                    <a:pt x="3090" y="7612"/>
                  </a:lnTo>
                  <a:cubicBezTo>
                    <a:pt x="3079" y="7601"/>
                    <a:pt x="3068" y="7579"/>
                    <a:pt x="3068" y="7557"/>
                  </a:cubicBezTo>
                  <a:cubicBezTo>
                    <a:pt x="3079" y="7502"/>
                    <a:pt x="3101" y="7447"/>
                    <a:pt x="3156" y="7403"/>
                  </a:cubicBezTo>
                  <a:cubicBezTo>
                    <a:pt x="3162" y="7397"/>
                    <a:pt x="3170" y="7394"/>
                    <a:pt x="3178" y="7394"/>
                  </a:cubicBezTo>
                  <a:close/>
                  <a:moveTo>
                    <a:pt x="264" y="7513"/>
                  </a:moveTo>
                  <a:cubicBezTo>
                    <a:pt x="286" y="7524"/>
                    <a:pt x="319" y="7535"/>
                    <a:pt x="341" y="7557"/>
                  </a:cubicBezTo>
                  <a:cubicBezTo>
                    <a:pt x="418" y="7590"/>
                    <a:pt x="451" y="7634"/>
                    <a:pt x="429" y="7656"/>
                  </a:cubicBezTo>
                  <a:cubicBezTo>
                    <a:pt x="409" y="7671"/>
                    <a:pt x="391" y="7677"/>
                    <a:pt x="373" y="7677"/>
                  </a:cubicBezTo>
                  <a:cubicBezTo>
                    <a:pt x="342" y="7677"/>
                    <a:pt x="314" y="7659"/>
                    <a:pt x="286" y="7645"/>
                  </a:cubicBezTo>
                  <a:cubicBezTo>
                    <a:pt x="264" y="7623"/>
                    <a:pt x="242" y="7612"/>
                    <a:pt x="220" y="7590"/>
                  </a:cubicBezTo>
                  <a:cubicBezTo>
                    <a:pt x="209" y="7579"/>
                    <a:pt x="220" y="7557"/>
                    <a:pt x="220" y="7535"/>
                  </a:cubicBezTo>
                  <a:cubicBezTo>
                    <a:pt x="231" y="7535"/>
                    <a:pt x="242" y="7524"/>
                    <a:pt x="264" y="7513"/>
                  </a:cubicBezTo>
                  <a:close/>
                  <a:moveTo>
                    <a:pt x="3706" y="7845"/>
                  </a:moveTo>
                  <a:cubicBezTo>
                    <a:pt x="3714" y="7845"/>
                    <a:pt x="3723" y="7848"/>
                    <a:pt x="3728" y="7853"/>
                  </a:cubicBezTo>
                  <a:cubicBezTo>
                    <a:pt x="3761" y="7886"/>
                    <a:pt x="3794" y="7919"/>
                    <a:pt x="3827" y="7952"/>
                  </a:cubicBezTo>
                  <a:cubicBezTo>
                    <a:pt x="3838" y="7963"/>
                    <a:pt x="3827" y="7974"/>
                    <a:pt x="3838" y="7996"/>
                  </a:cubicBezTo>
                  <a:cubicBezTo>
                    <a:pt x="3820" y="8005"/>
                    <a:pt x="3802" y="8021"/>
                    <a:pt x="3790" y="8021"/>
                  </a:cubicBezTo>
                  <a:cubicBezTo>
                    <a:pt x="3788" y="8021"/>
                    <a:pt x="3785" y="8021"/>
                    <a:pt x="3783" y="8018"/>
                  </a:cubicBezTo>
                  <a:cubicBezTo>
                    <a:pt x="3728" y="7996"/>
                    <a:pt x="3684" y="7963"/>
                    <a:pt x="3662" y="7897"/>
                  </a:cubicBezTo>
                  <a:cubicBezTo>
                    <a:pt x="3662" y="7886"/>
                    <a:pt x="3673" y="7864"/>
                    <a:pt x="3684" y="7853"/>
                  </a:cubicBezTo>
                  <a:cubicBezTo>
                    <a:pt x="3690" y="7848"/>
                    <a:pt x="3698" y="7845"/>
                    <a:pt x="3706" y="7845"/>
                  </a:cubicBezTo>
                  <a:close/>
                  <a:moveTo>
                    <a:pt x="1947" y="7897"/>
                  </a:moveTo>
                  <a:cubicBezTo>
                    <a:pt x="2024" y="7908"/>
                    <a:pt x="2100" y="7930"/>
                    <a:pt x="2166" y="7941"/>
                  </a:cubicBezTo>
                  <a:cubicBezTo>
                    <a:pt x="2177" y="8007"/>
                    <a:pt x="2155" y="8029"/>
                    <a:pt x="2122" y="8029"/>
                  </a:cubicBezTo>
                  <a:cubicBezTo>
                    <a:pt x="2109" y="8031"/>
                    <a:pt x="2096" y="8032"/>
                    <a:pt x="2083" y="8032"/>
                  </a:cubicBezTo>
                  <a:cubicBezTo>
                    <a:pt x="2020" y="8032"/>
                    <a:pt x="1959" y="8011"/>
                    <a:pt x="1914" y="7974"/>
                  </a:cubicBezTo>
                  <a:cubicBezTo>
                    <a:pt x="1903" y="7974"/>
                    <a:pt x="1892" y="7941"/>
                    <a:pt x="1892" y="7930"/>
                  </a:cubicBezTo>
                  <a:cubicBezTo>
                    <a:pt x="1903" y="7919"/>
                    <a:pt x="1925" y="7897"/>
                    <a:pt x="1947" y="7897"/>
                  </a:cubicBezTo>
                  <a:close/>
                  <a:moveTo>
                    <a:pt x="550" y="7941"/>
                  </a:moveTo>
                  <a:cubicBezTo>
                    <a:pt x="605" y="7996"/>
                    <a:pt x="649" y="8029"/>
                    <a:pt x="682" y="8073"/>
                  </a:cubicBezTo>
                  <a:cubicBezTo>
                    <a:pt x="682" y="8084"/>
                    <a:pt x="682" y="8106"/>
                    <a:pt x="671" y="8117"/>
                  </a:cubicBezTo>
                  <a:cubicBezTo>
                    <a:pt x="671" y="8117"/>
                    <a:pt x="649" y="8128"/>
                    <a:pt x="638" y="8128"/>
                  </a:cubicBezTo>
                  <a:cubicBezTo>
                    <a:pt x="572" y="8117"/>
                    <a:pt x="517" y="8073"/>
                    <a:pt x="517" y="7996"/>
                  </a:cubicBezTo>
                  <a:cubicBezTo>
                    <a:pt x="517" y="7985"/>
                    <a:pt x="528" y="7974"/>
                    <a:pt x="550" y="7941"/>
                  </a:cubicBezTo>
                  <a:close/>
                  <a:moveTo>
                    <a:pt x="1474" y="8007"/>
                  </a:moveTo>
                  <a:lnTo>
                    <a:pt x="1474" y="8018"/>
                  </a:lnTo>
                  <a:cubicBezTo>
                    <a:pt x="1485" y="8029"/>
                    <a:pt x="1507" y="8029"/>
                    <a:pt x="1507" y="8040"/>
                  </a:cubicBezTo>
                  <a:cubicBezTo>
                    <a:pt x="1507" y="8051"/>
                    <a:pt x="1518" y="8073"/>
                    <a:pt x="1507" y="8084"/>
                  </a:cubicBezTo>
                  <a:cubicBezTo>
                    <a:pt x="1474" y="8128"/>
                    <a:pt x="1430" y="8161"/>
                    <a:pt x="1375" y="8172"/>
                  </a:cubicBezTo>
                  <a:cubicBezTo>
                    <a:pt x="1364" y="8172"/>
                    <a:pt x="1342" y="8161"/>
                    <a:pt x="1331" y="8150"/>
                  </a:cubicBezTo>
                  <a:cubicBezTo>
                    <a:pt x="1320" y="8139"/>
                    <a:pt x="1320" y="8117"/>
                    <a:pt x="1331" y="8106"/>
                  </a:cubicBezTo>
                  <a:cubicBezTo>
                    <a:pt x="1364" y="8051"/>
                    <a:pt x="1419" y="8029"/>
                    <a:pt x="1474" y="8007"/>
                  </a:cubicBezTo>
                  <a:close/>
                  <a:moveTo>
                    <a:pt x="2890" y="8070"/>
                  </a:moveTo>
                  <a:cubicBezTo>
                    <a:pt x="2904" y="8070"/>
                    <a:pt x="2927" y="8087"/>
                    <a:pt x="2936" y="8095"/>
                  </a:cubicBezTo>
                  <a:cubicBezTo>
                    <a:pt x="2947" y="8157"/>
                    <a:pt x="2890" y="8228"/>
                    <a:pt x="2819" y="8228"/>
                  </a:cubicBezTo>
                  <a:cubicBezTo>
                    <a:pt x="2814" y="8228"/>
                    <a:pt x="2809" y="8228"/>
                    <a:pt x="2804" y="8227"/>
                  </a:cubicBezTo>
                  <a:cubicBezTo>
                    <a:pt x="2804" y="8216"/>
                    <a:pt x="2782" y="8183"/>
                    <a:pt x="2782" y="8183"/>
                  </a:cubicBezTo>
                  <a:cubicBezTo>
                    <a:pt x="2815" y="8139"/>
                    <a:pt x="2848" y="8106"/>
                    <a:pt x="2881" y="8073"/>
                  </a:cubicBezTo>
                  <a:cubicBezTo>
                    <a:pt x="2883" y="8071"/>
                    <a:pt x="2886" y="8070"/>
                    <a:pt x="2890" y="8070"/>
                  </a:cubicBezTo>
                  <a:close/>
                  <a:moveTo>
                    <a:pt x="1743" y="0"/>
                  </a:moveTo>
                  <a:cubicBezTo>
                    <a:pt x="1226" y="0"/>
                    <a:pt x="717" y="59"/>
                    <a:pt x="209" y="90"/>
                  </a:cubicBezTo>
                  <a:cubicBezTo>
                    <a:pt x="165" y="90"/>
                    <a:pt x="121" y="112"/>
                    <a:pt x="66" y="123"/>
                  </a:cubicBezTo>
                  <a:cubicBezTo>
                    <a:pt x="66" y="222"/>
                    <a:pt x="77" y="298"/>
                    <a:pt x="77" y="386"/>
                  </a:cubicBezTo>
                  <a:cubicBezTo>
                    <a:pt x="99" y="969"/>
                    <a:pt x="99" y="1552"/>
                    <a:pt x="88" y="2135"/>
                  </a:cubicBezTo>
                  <a:cubicBezTo>
                    <a:pt x="77" y="2498"/>
                    <a:pt x="66" y="2872"/>
                    <a:pt x="77" y="3246"/>
                  </a:cubicBezTo>
                  <a:cubicBezTo>
                    <a:pt x="88" y="3917"/>
                    <a:pt x="77" y="4587"/>
                    <a:pt x="33" y="5258"/>
                  </a:cubicBezTo>
                  <a:cubicBezTo>
                    <a:pt x="22" y="5555"/>
                    <a:pt x="0" y="5852"/>
                    <a:pt x="0" y="6149"/>
                  </a:cubicBezTo>
                  <a:cubicBezTo>
                    <a:pt x="0" y="6754"/>
                    <a:pt x="22" y="7370"/>
                    <a:pt x="66" y="7974"/>
                  </a:cubicBezTo>
                  <a:cubicBezTo>
                    <a:pt x="77" y="8073"/>
                    <a:pt x="77" y="8172"/>
                    <a:pt x="110" y="8271"/>
                  </a:cubicBezTo>
                  <a:cubicBezTo>
                    <a:pt x="154" y="8282"/>
                    <a:pt x="198" y="8282"/>
                    <a:pt x="242" y="8282"/>
                  </a:cubicBezTo>
                  <a:cubicBezTo>
                    <a:pt x="550" y="8304"/>
                    <a:pt x="847" y="8326"/>
                    <a:pt x="1155" y="8359"/>
                  </a:cubicBezTo>
                  <a:cubicBezTo>
                    <a:pt x="1574" y="8397"/>
                    <a:pt x="1996" y="8424"/>
                    <a:pt x="2419" y="8424"/>
                  </a:cubicBezTo>
                  <a:cubicBezTo>
                    <a:pt x="2739" y="8424"/>
                    <a:pt x="3058" y="8408"/>
                    <a:pt x="3376" y="8370"/>
                  </a:cubicBezTo>
                  <a:cubicBezTo>
                    <a:pt x="3684" y="8337"/>
                    <a:pt x="3981" y="8282"/>
                    <a:pt x="4267" y="8183"/>
                  </a:cubicBezTo>
                  <a:cubicBezTo>
                    <a:pt x="4553" y="8084"/>
                    <a:pt x="4773" y="7908"/>
                    <a:pt x="4927" y="7645"/>
                  </a:cubicBezTo>
                  <a:cubicBezTo>
                    <a:pt x="5059" y="7414"/>
                    <a:pt x="5125" y="7172"/>
                    <a:pt x="5169" y="6908"/>
                  </a:cubicBezTo>
                  <a:cubicBezTo>
                    <a:pt x="5224" y="6435"/>
                    <a:pt x="5268" y="5951"/>
                    <a:pt x="5290" y="5478"/>
                  </a:cubicBezTo>
                  <a:cubicBezTo>
                    <a:pt x="5323" y="4906"/>
                    <a:pt x="5312" y="4345"/>
                    <a:pt x="5290" y="3774"/>
                  </a:cubicBezTo>
                  <a:cubicBezTo>
                    <a:pt x="5268" y="3081"/>
                    <a:pt x="5235" y="2377"/>
                    <a:pt x="5213" y="1684"/>
                  </a:cubicBezTo>
                  <a:cubicBezTo>
                    <a:pt x="5202" y="1464"/>
                    <a:pt x="5180" y="1244"/>
                    <a:pt x="5147" y="1024"/>
                  </a:cubicBezTo>
                  <a:cubicBezTo>
                    <a:pt x="5092" y="661"/>
                    <a:pt x="4894" y="397"/>
                    <a:pt x="4564" y="254"/>
                  </a:cubicBezTo>
                  <a:cubicBezTo>
                    <a:pt x="4377" y="167"/>
                    <a:pt x="4179" y="101"/>
                    <a:pt x="3970" y="79"/>
                  </a:cubicBezTo>
                  <a:cubicBezTo>
                    <a:pt x="3541" y="35"/>
                    <a:pt x="3123" y="2"/>
                    <a:pt x="2683" y="2"/>
                  </a:cubicBezTo>
                  <a:cubicBezTo>
                    <a:pt x="2551" y="7"/>
                    <a:pt x="2417" y="10"/>
                    <a:pt x="2281" y="10"/>
                  </a:cubicBezTo>
                  <a:cubicBezTo>
                    <a:pt x="2144" y="10"/>
                    <a:pt x="2007" y="7"/>
                    <a:pt x="1870" y="2"/>
                  </a:cubicBezTo>
                  <a:cubicBezTo>
                    <a:pt x="1827" y="1"/>
                    <a:pt x="1785" y="0"/>
                    <a:pt x="1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2073938" y="2641784"/>
              <a:ext cx="1031228" cy="1021328"/>
            </a:xfrm>
            <a:custGeom>
              <a:avLst/>
              <a:gdLst/>
              <a:ahLst/>
              <a:cxnLst/>
              <a:rect l="l" t="t" r="r" b="b"/>
              <a:pathLst>
                <a:path w="12604" h="12483" extrusionOk="0">
                  <a:moveTo>
                    <a:pt x="6632" y="843"/>
                  </a:moveTo>
                  <a:cubicBezTo>
                    <a:pt x="6940" y="843"/>
                    <a:pt x="7237" y="909"/>
                    <a:pt x="7545" y="964"/>
                  </a:cubicBezTo>
                  <a:cubicBezTo>
                    <a:pt x="8194" y="1085"/>
                    <a:pt x="8776" y="1371"/>
                    <a:pt x="9326" y="1734"/>
                  </a:cubicBezTo>
                  <a:cubicBezTo>
                    <a:pt x="9557" y="1877"/>
                    <a:pt x="9755" y="2053"/>
                    <a:pt x="9953" y="2240"/>
                  </a:cubicBezTo>
                  <a:cubicBezTo>
                    <a:pt x="10206" y="2471"/>
                    <a:pt x="10459" y="2702"/>
                    <a:pt x="10657" y="2988"/>
                  </a:cubicBezTo>
                  <a:cubicBezTo>
                    <a:pt x="10954" y="3395"/>
                    <a:pt x="11196" y="3834"/>
                    <a:pt x="11361" y="4318"/>
                  </a:cubicBezTo>
                  <a:cubicBezTo>
                    <a:pt x="11460" y="4659"/>
                    <a:pt x="11559" y="5000"/>
                    <a:pt x="11592" y="5352"/>
                  </a:cubicBezTo>
                  <a:cubicBezTo>
                    <a:pt x="11625" y="5660"/>
                    <a:pt x="11603" y="5957"/>
                    <a:pt x="11581" y="6265"/>
                  </a:cubicBezTo>
                  <a:cubicBezTo>
                    <a:pt x="11581" y="6331"/>
                    <a:pt x="11570" y="6397"/>
                    <a:pt x="11570" y="6463"/>
                  </a:cubicBezTo>
                  <a:lnTo>
                    <a:pt x="11570" y="6474"/>
                  </a:lnTo>
                  <a:cubicBezTo>
                    <a:pt x="11559" y="6738"/>
                    <a:pt x="11537" y="7002"/>
                    <a:pt x="11515" y="7277"/>
                  </a:cubicBezTo>
                  <a:cubicBezTo>
                    <a:pt x="11482" y="7969"/>
                    <a:pt x="11251" y="8607"/>
                    <a:pt x="10888" y="9190"/>
                  </a:cubicBezTo>
                  <a:cubicBezTo>
                    <a:pt x="10690" y="9509"/>
                    <a:pt x="10426" y="9773"/>
                    <a:pt x="10129" y="10004"/>
                  </a:cubicBezTo>
                  <a:cubicBezTo>
                    <a:pt x="9678" y="10378"/>
                    <a:pt x="9194" y="10675"/>
                    <a:pt x="8688" y="10950"/>
                  </a:cubicBezTo>
                  <a:cubicBezTo>
                    <a:pt x="8337" y="11147"/>
                    <a:pt x="7952" y="11246"/>
                    <a:pt x="7567" y="11323"/>
                  </a:cubicBezTo>
                  <a:cubicBezTo>
                    <a:pt x="7216" y="11390"/>
                    <a:pt x="6865" y="11423"/>
                    <a:pt x="6514" y="11423"/>
                  </a:cubicBezTo>
                  <a:cubicBezTo>
                    <a:pt x="6227" y="11423"/>
                    <a:pt x="5940" y="11401"/>
                    <a:pt x="5653" y="11356"/>
                  </a:cubicBezTo>
                  <a:cubicBezTo>
                    <a:pt x="5411" y="11323"/>
                    <a:pt x="5169" y="11268"/>
                    <a:pt x="4949" y="11158"/>
                  </a:cubicBezTo>
                  <a:cubicBezTo>
                    <a:pt x="4587" y="11005"/>
                    <a:pt x="4224" y="10840"/>
                    <a:pt x="3872" y="10675"/>
                  </a:cubicBezTo>
                  <a:cubicBezTo>
                    <a:pt x="3531" y="10510"/>
                    <a:pt x="3212" y="10301"/>
                    <a:pt x="2915" y="10070"/>
                  </a:cubicBezTo>
                  <a:cubicBezTo>
                    <a:pt x="2717" y="9916"/>
                    <a:pt x="2530" y="9740"/>
                    <a:pt x="2365" y="9553"/>
                  </a:cubicBezTo>
                  <a:cubicBezTo>
                    <a:pt x="2145" y="9311"/>
                    <a:pt x="1947" y="9058"/>
                    <a:pt x="1771" y="8794"/>
                  </a:cubicBezTo>
                  <a:cubicBezTo>
                    <a:pt x="1386" y="8222"/>
                    <a:pt x="1155" y="7584"/>
                    <a:pt x="1078" y="6892"/>
                  </a:cubicBezTo>
                  <a:cubicBezTo>
                    <a:pt x="957" y="5847"/>
                    <a:pt x="1100" y="4835"/>
                    <a:pt x="1507" y="3856"/>
                  </a:cubicBezTo>
                  <a:cubicBezTo>
                    <a:pt x="1749" y="3296"/>
                    <a:pt x="2079" y="2801"/>
                    <a:pt x="2508" y="2372"/>
                  </a:cubicBezTo>
                  <a:cubicBezTo>
                    <a:pt x="2607" y="2262"/>
                    <a:pt x="2717" y="2174"/>
                    <a:pt x="2827" y="2086"/>
                  </a:cubicBezTo>
                  <a:cubicBezTo>
                    <a:pt x="3179" y="1811"/>
                    <a:pt x="3553" y="1569"/>
                    <a:pt x="3949" y="1349"/>
                  </a:cubicBezTo>
                  <a:cubicBezTo>
                    <a:pt x="4257" y="1162"/>
                    <a:pt x="4587" y="1063"/>
                    <a:pt x="4938" y="986"/>
                  </a:cubicBezTo>
                  <a:cubicBezTo>
                    <a:pt x="5499" y="865"/>
                    <a:pt x="6060" y="843"/>
                    <a:pt x="6632" y="843"/>
                  </a:cubicBezTo>
                  <a:close/>
                  <a:moveTo>
                    <a:pt x="6333" y="0"/>
                  </a:moveTo>
                  <a:cubicBezTo>
                    <a:pt x="6095" y="0"/>
                    <a:pt x="5856" y="17"/>
                    <a:pt x="5620" y="51"/>
                  </a:cubicBezTo>
                  <a:cubicBezTo>
                    <a:pt x="5356" y="84"/>
                    <a:pt x="5103" y="128"/>
                    <a:pt x="4850" y="161"/>
                  </a:cubicBezTo>
                  <a:cubicBezTo>
                    <a:pt x="4532" y="205"/>
                    <a:pt x="4213" y="293"/>
                    <a:pt x="3916" y="425"/>
                  </a:cubicBezTo>
                  <a:cubicBezTo>
                    <a:pt x="3861" y="458"/>
                    <a:pt x="3795" y="480"/>
                    <a:pt x="3740" y="502"/>
                  </a:cubicBezTo>
                  <a:cubicBezTo>
                    <a:pt x="3454" y="601"/>
                    <a:pt x="3201" y="744"/>
                    <a:pt x="2948" y="909"/>
                  </a:cubicBezTo>
                  <a:cubicBezTo>
                    <a:pt x="2827" y="975"/>
                    <a:pt x="2728" y="1074"/>
                    <a:pt x="2618" y="1151"/>
                  </a:cubicBezTo>
                  <a:cubicBezTo>
                    <a:pt x="2387" y="1305"/>
                    <a:pt x="2178" y="1470"/>
                    <a:pt x="1991" y="1679"/>
                  </a:cubicBezTo>
                  <a:cubicBezTo>
                    <a:pt x="1738" y="1932"/>
                    <a:pt x="1507" y="2207"/>
                    <a:pt x="1298" y="2482"/>
                  </a:cubicBezTo>
                  <a:cubicBezTo>
                    <a:pt x="1144" y="2691"/>
                    <a:pt x="1001" y="2911"/>
                    <a:pt x="858" y="3120"/>
                  </a:cubicBezTo>
                  <a:cubicBezTo>
                    <a:pt x="628" y="3483"/>
                    <a:pt x="463" y="3878"/>
                    <a:pt x="331" y="4285"/>
                  </a:cubicBezTo>
                  <a:cubicBezTo>
                    <a:pt x="166" y="4813"/>
                    <a:pt x="56" y="5352"/>
                    <a:pt x="34" y="5902"/>
                  </a:cubicBezTo>
                  <a:cubicBezTo>
                    <a:pt x="1" y="6364"/>
                    <a:pt x="45" y="6815"/>
                    <a:pt x="122" y="7266"/>
                  </a:cubicBezTo>
                  <a:cubicBezTo>
                    <a:pt x="199" y="7705"/>
                    <a:pt x="320" y="8123"/>
                    <a:pt x="507" y="8508"/>
                  </a:cubicBezTo>
                  <a:cubicBezTo>
                    <a:pt x="836" y="9190"/>
                    <a:pt x="1232" y="9839"/>
                    <a:pt x="1716" y="10422"/>
                  </a:cubicBezTo>
                  <a:cubicBezTo>
                    <a:pt x="2013" y="10785"/>
                    <a:pt x="2365" y="11082"/>
                    <a:pt x="2761" y="11334"/>
                  </a:cubicBezTo>
                  <a:cubicBezTo>
                    <a:pt x="3201" y="11609"/>
                    <a:pt x="3674" y="11829"/>
                    <a:pt x="4158" y="12027"/>
                  </a:cubicBezTo>
                  <a:cubicBezTo>
                    <a:pt x="4378" y="12115"/>
                    <a:pt x="4609" y="12192"/>
                    <a:pt x="4839" y="12258"/>
                  </a:cubicBezTo>
                  <a:cubicBezTo>
                    <a:pt x="5257" y="12368"/>
                    <a:pt x="5675" y="12434"/>
                    <a:pt x="6104" y="12467"/>
                  </a:cubicBezTo>
                  <a:cubicBezTo>
                    <a:pt x="6213" y="12477"/>
                    <a:pt x="6324" y="12482"/>
                    <a:pt x="6435" y="12482"/>
                  </a:cubicBezTo>
                  <a:cubicBezTo>
                    <a:pt x="6571" y="12482"/>
                    <a:pt x="6708" y="12474"/>
                    <a:pt x="6841" y="12456"/>
                  </a:cubicBezTo>
                  <a:cubicBezTo>
                    <a:pt x="7094" y="12423"/>
                    <a:pt x="7358" y="12390"/>
                    <a:pt x="7611" y="12368"/>
                  </a:cubicBezTo>
                  <a:cubicBezTo>
                    <a:pt x="7897" y="12346"/>
                    <a:pt x="8172" y="12258"/>
                    <a:pt x="8436" y="12159"/>
                  </a:cubicBezTo>
                  <a:cubicBezTo>
                    <a:pt x="9095" y="11884"/>
                    <a:pt x="9722" y="11554"/>
                    <a:pt x="10294" y="11137"/>
                  </a:cubicBezTo>
                  <a:cubicBezTo>
                    <a:pt x="10624" y="10895"/>
                    <a:pt x="10921" y="10609"/>
                    <a:pt x="11174" y="10290"/>
                  </a:cubicBezTo>
                  <a:cubicBezTo>
                    <a:pt x="11482" y="9905"/>
                    <a:pt x="11746" y="9476"/>
                    <a:pt x="11955" y="9025"/>
                  </a:cubicBezTo>
                  <a:cubicBezTo>
                    <a:pt x="12340" y="8222"/>
                    <a:pt x="12592" y="7397"/>
                    <a:pt x="12603" y="6496"/>
                  </a:cubicBezTo>
                  <a:cubicBezTo>
                    <a:pt x="12592" y="6287"/>
                    <a:pt x="12592" y="6067"/>
                    <a:pt x="12570" y="5847"/>
                  </a:cubicBezTo>
                  <a:cubicBezTo>
                    <a:pt x="12548" y="5594"/>
                    <a:pt x="12515" y="5341"/>
                    <a:pt x="12482" y="5088"/>
                  </a:cubicBezTo>
                  <a:cubicBezTo>
                    <a:pt x="12438" y="4692"/>
                    <a:pt x="12340" y="4318"/>
                    <a:pt x="12164" y="3966"/>
                  </a:cubicBezTo>
                  <a:cubicBezTo>
                    <a:pt x="11988" y="3570"/>
                    <a:pt x="11768" y="3197"/>
                    <a:pt x="11526" y="2834"/>
                  </a:cubicBezTo>
                  <a:cubicBezTo>
                    <a:pt x="11394" y="2647"/>
                    <a:pt x="11262" y="2471"/>
                    <a:pt x="11108" y="2317"/>
                  </a:cubicBezTo>
                  <a:cubicBezTo>
                    <a:pt x="10855" y="2053"/>
                    <a:pt x="10613" y="1789"/>
                    <a:pt x="10338" y="1580"/>
                  </a:cubicBezTo>
                  <a:cubicBezTo>
                    <a:pt x="10052" y="1371"/>
                    <a:pt x="9777" y="1162"/>
                    <a:pt x="9480" y="964"/>
                  </a:cubicBezTo>
                  <a:cubicBezTo>
                    <a:pt x="8974" y="623"/>
                    <a:pt x="8425" y="359"/>
                    <a:pt x="7831" y="194"/>
                  </a:cubicBezTo>
                  <a:cubicBezTo>
                    <a:pt x="7556" y="117"/>
                    <a:pt x="7270" y="84"/>
                    <a:pt x="6984" y="40"/>
                  </a:cubicBezTo>
                  <a:cubicBezTo>
                    <a:pt x="6769" y="14"/>
                    <a:pt x="6551" y="0"/>
                    <a:pt x="6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348715" y="3658690"/>
              <a:ext cx="2278290" cy="115117"/>
            </a:xfrm>
            <a:custGeom>
              <a:avLst/>
              <a:gdLst/>
              <a:ahLst/>
              <a:cxnLst/>
              <a:rect l="l" t="t" r="r" b="b"/>
              <a:pathLst>
                <a:path w="27846" h="1407" extrusionOk="0">
                  <a:moveTo>
                    <a:pt x="23152" y="0"/>
                  </a:moveTo>
                  <a:cubicBezTo>
                    <a:pt x="23008" y="0"/>
                    <a:pt x="22865" y="2"/>
                    <a:pt x="22721" y="5"/>
                  </a:cubicBezTo>
                  <a:cubicBezTo>
                    <a:pt x="22325" y="5"/>
                    <a:pt x="21929" y="16"/>
                    <a:pt x="21522" y="27"/>
                  </a:cubicBezTo>
                  <a:cubicBezTo>
                    <a:pt x="21346" y="27"/>
                    <a:pt x="21171" y="49"/>
                    <a:pt x="20995" y="60"/>
                  </a:cubicBezTo>
                  <a:cubicBezTo>
                    <a:pt x="20797" y="71"/>
                    <a:pt x="20599" y="93"/>
                    <a:pt x="20390" y="104"/>
                  </a:cubicBezTo>
                  <a:cubicBezTo>
                    <a:pt x="19917" y="126"/>
                    <a:pt x="19444" y="148"/>
                    <a:pt x="18971" y="181"/>
                  </a:cubicBezTo>
                  <a:cubicBezTo>
                    <a:pt x="18817" y="181"/>
                    <a:pt x="18663" y="203"/>
                    <a:pt x="18509" y="203"/>
                  </a:cubicBezTo>
                  <a:cubicBezTo>
                    <a:pt x="18214" y="211"/>
                    <a:pt x="17918" y="219"/>
                    <a:pt x="17623" y="219"/>
                  </a:cubicBezTo>
                  <a:cubicBezTo>
                    <a:pt x="17500" y="219"/>
                    <a:pt x="17378" y="217"/>
                    <a:pt x="17256" y="214"/>
                  </a:cubicBezTo>
                  <a:cubicBezTo>
                    <a:pt x="16464" y="214"/>
                    <a:pt x="15661" y="192"/>
                    <a:pt x="14869" y="170"/>
                  </a:cubicBezTo>
                  <a:cubicBezTo>
                    <a:pt x="14759" y="170"/>
                    <a:pt x="14649" y="159"/>
                    <a:pt x="14550" y="159"/>
                  </a:cubicBezTo>
                  <a:cubicBezTo>
                    <a:pt x="14237" y="145"/>
                    <a:pt x="13929" y="131"/>
                    <a:pt x="13622" y="131"/>
                  </a:cubicBezTo>
                  <a:cubicBezTo>
                    <a:pt x="13443" y="131"/>
                    <a:pt x="13265" y="136"/>
                    <a:pt x="13088" y="148"/>
                  </a:cubicBezTo>
                  <a:cubicBezTo>
                    <a:pt x="12942" y="153"/>
                    <a:pt x="12798" y="155"/>
                    <a:pt x="12654" y="155"/>
                  </a:cubicBezTo>
                  <a:cubicBezTo>
                    <a:pt x="12451" y="155"/>
                    <a:pt x="12249" y="150"/>
                    <a:pt x="12043" y="137"/>
                  </a:cubicBezTo>
                  <a:cubicBezTo>
                    <a:pt x="11801" y="115"/>
                    <a:pt x="11559" y="104"/>
                    <a:pt x="11317" y="93"/>
                  </a:cubicBezTo>
                  <a:cubicBezTo>
                    <a:pt x="11130" y="82"/>
                    <a:pt x="10943" y="82"/>
                    <a:pt x="10756" y="82"/>
                  </a:cubicBezTo>
                  <a:cubicBezTo>
                    <a:pt x="10195" y="71"/>
                    <a:pt x="9635" y="71"/>
                    <a:pt x="9074" y="49"/>
                  </a:cubicBezTo>
                  <a:cubicBezTo>
                    <a:pt x="8546" y="27"/>
                    <a:pt x="8018" y="5"/>
                    <a:pt x="7501" y="5"/>
                  </a:cubicBezTo>
                  <a:cubicBezTo>
                    <a:pt x="7402" y="9"/>
                    <a:pt x="7303" y="10"/>
                    <a:pt x="7205" y="10"/>
                  </a:cubicBezTo>
                  <a:cubicBezTo>
                    <a:pt x="7007" y="10"/>
                    <a:pt x="6812" y="5"/>
                    <a:pt x="6621" y="5"/>
                  </a:cubicBezTo>
                  <a:cubicBezTo>
                    <a:pt x="6418" y="5"/>
                    <a:pt x="6214" y="2"/>
                    <a:pt x="6011" y="2"/>
                  </a:cubicBezTo>
                  <a:cubicBezTo>
                    <a:pt x="5807" y="2"/>
                    <a:pt x="5604" y="5"/>
                    <a:pt x="5401" y="16"/>
                  </a:cubicBezTo>
                  <a:cubicBezTo>
                    <a:pt x="4763" y="38"/>
                    <a:pt x="4114" y="71"/>
                    <a:pt x="3465" y="71"/>
                  </a:cubicBezTo>
                  <a:cubicBezTo>
                    <a:pt x="2497" y="60"/>
                    <a:pt x="1530" y="60"/>
                    <a:pt x="562" y="60"/>
                  </a:cubicBezTo>
                  <a:lnTo>
                    <a:pt x="67" y="60"/>
                  </a:lnTo>
                  <a:cubicBezTo>
                    <a:pt x="23" y="335"/>
                    <a:pt x="1" y="588"/>
                    <a:pt x="45" y="852"/>
                  </a:cubicBezTo>
                  <a:cubicBezTo>
                    <a:pt x="67" y="1028"/>
                    <a:pt x="166" y="1149"/>
                    <a:pt x="320" y="1237"/>
                  </a:cubicBezTo>
                  <a:cubicBezTo>
                    <a:pt x="375" y="1259"/>
                    <a:pt x="430" y="1281"/>
                    <a:pt x="485" y="1292"/>
                  </a:cubicBezTo>
                  <a:cubicBezTo>
                    <a:pt x="727" y="1358"/>
                    <a:pt x="969" y="1402"/>
                    <a:pt x="1222" y="1402"/>
                  </a:cubicBezTo>
                  <a:cubicBezTo>
                    <a:pt x="1310" y="1405"/>
                    <a:pt x="1398" y="1407"/>
                    <a:pt x="1487" y="1407"/>
                  </a:cubicBezTo>
                  <a:cubicBezTo>
                    <a:pt x="1937" y="1407"/>
                    <a:pt x="2388" y="1367"/>
                    <a:pt x="2838" y="1358"/>
                  </a:cubicBezTo>
                  <a:cubicBezTo>
                    <a:pt x="3355" y="1336"/>
                    <a:pt x="3872" y="1292"/>
                    <a:pt x="4378" y="1292"/>
                  </a:cubicBezTo>
                  <a:cubicBezTo>
                    <a:pt x="4634" y="1288"/>
                    <a:pt x="4890" y="1287"/>
                    <a:pt x="5144" y="1287"/>
                  </a:cubicBezTo>
                  <a:cubicBezTo>
                    <a:pt x="5654" y="1287"/>
                    <a:pt x="6159" y="1292"/>
                    <a:pt x="6665" y="1292"/>
                  </a:cubicBezTo>
                  <a:cubicBezTo>
                    <a:pt x="6830" y="1292"/>
                    <a:pt x="6984" y="1292"/>
                    <a:pt x="7149" y="1281"/>
                  </a:cubicBezTo>
                  <a:cubicBezTo>
                    <a:pt x="7699" y="1259"/>
                    <a:pt x="8260" y="1237"/>
                    <a:pt x="8810" y="1226"/>
                  </a:cubicBezTo>
                  <a:cubicBezTo>
                    <a:pt x="9173" y="1215"/>
                    <a:pt x="9547" y="1204"/>
                    <a:pt x="9909" y="1193"/>
                  </a:cubicBezTo>
                  <a:cubicBezTo>
                    <a:pt x="10514" y="1182"/>
                    <a:pt x="11119" y="1182"/>
                    <a:pt x="11724" y="1171"/>
                  </a:cubicBezTo>
                  <a:lnTo>
                    <a:pt x="13055" y="1171"/>
                  </a:lnTo>
                  <a:cubicBezTo>
                    <a:pt x="13528" y="1157"/>
                    <a:pt x="14005" y="1143"/>
                    <a:pt x="14484" y="1143"/>
                  </a:cubicBezTo>
                  <a:cubicBezTo>
                    <a:pt x="14762" y="1143"/>
                    <a:pt x="15041" y="1148"/>
                    <a:pt x="15320" y="1160"/>
                  </a:cubicBezTo>
                  <a:cubicBezTo>
                    <a:pt x="16035" y="1182"/>
                    <a:pt x="16761" y="1204"/>
                    <a:pt x="17475" y="1215"/>
                  </a:cubicBezTo>
                  <a:cubicBezTo>
                    <a:pt x="17871" y="1226"/>
                    <a:pt x="18267" y="1237"/>
                    <a:pt x="18663" y="1237"/>
                  </a:cubicBezTo>
                  <a:cubicBezTo>
                    <a:pt x="19103" y="1244"/>
                    <a:pt x="19543" y="1257"/>
                    <a:pt x="19987" y="1257"/>
                  </a:cubicBezTo>
                  <a:cubicBezTo>
                    <a:pt x="20186" y="1257"/>
                    <a:pt x="20386" y="1255"/>
                    <a:pt x="20588" y="1248"/>
                  </a:cubicBezTo>
                  <a:cubicBezTo>
                    <a:pt x="20797" y="1237"/>
                    <a:pt x="21017" y="1215"/>
                    <a:pt x="21237" y="1215"/>
                  </a:cubicBezTo>
                  <a:cubicBezTo>
                    <a:pt x="21819" y="1215"/>
                    <a:pt x="22413" y="1226"/>
                    <a:pt x="22996" y="1270"/>
                  </a:cubicBezTo>
                  <a:cubicBezTo>
                    <a:pt x="23337" y="1292"/>
                    <a:pt x="23678" y="1303"/>
                    <a:pt x="24008" y="1325"/>
                  </a:cubicBezTo>
                  <a:cubicBezTo>
                    <a:pt x="24393" y="1347"/>
                    <a:pt x="24778" y="1358"/>
                    <a:pt x="25162" y="1380"/>
                  </a:cubicBezTo>
                  <a:cubicBezTo>
                    <a:pt x="25330" y="1393"/>
                    <a:pt x="25497" y="1398"/>
                    <a:pt x="25665" y="1398"/>
                  </a:cubicBezTo>
                  <a:cubicBezTo>
                    <a:pt x="25783" y="1398"/>
                    <a:pt x="25902" y="1395"/>
                    <a:pt x="26020" y="1391"/>
                  </a:cubicBezTo>
                  <a:cubicBezTo>
                    <a:pt x="26119" y="1391"/>
                    <a:pt x="26229" y="1380"/>
                    <a:pt x="26339" y="1369"/>
                  </a:cubicBezTo>
                  <a:cubicBezTo>
                    <a:pt x="26603" y="1347"/>
                    <a:pt x="26845" y="1292"/>
                    <a:pt x="27087" y="1204"/>
                  </a:cubicBezTo>
                  <a:cubicBezTo>
                    <a:pt x="27362" y="1094"/>
                    <a:pt x="27560" y="907"/>
                    <a:pt x="27670" y="643"/>
                  </a:cubicBezTo>
                  <a:cubicBezTo>
                    <a:pt x="27736" y="478"/>
                    <a:pt x="27791" y="302"/>
                    <a:pt x="27824" y="115"/>
                  </a:cubicBezTo>
                  <a:cubicBezTo>
                    <a:pt x="27824" y="82"/>
                    <a:pt x="27846" y="49"/>
                    <a:pt x="27813" y="16"/>
                  </a:cubicBezTo>
                  <a:cubicBezTo>
                    <a:pt x="27790" y="13"/>
                    <a:pt x="27768" y="12"/>
                    <a:pt x="27745" y="12"/>
                  </a:cubicBezTo>
                  <a:cubicBezTo>
                    <a:pt x="27691" y="12"/>
                    <a:pt x="27636" y="19"/>
                    <a:pt x="27582" y="27"/>
                  </a:cubicBezTo>
                  <a:cubicBezTo>
                    <a:pt x="27215" y="85"/>
                    <a:pt x="26855" y="112"/>
                    <a:pt x="26492" y="112"/>
                  </a:cubicBezTo>
                  <a:cubicBezTo>
                    <a:pt x="26375" y="112"/>
                    <a:pt x="26259" y="109"/>
                    <a:pt x="26141" y="104"/>
                  </a:cubicBezTo>
                  <a:cubicBezTo>
                    <a:pt x="25899" y="104"/>
                    <a:pt x="25657" y="82"/>
                    <a:pt x="25415" y="71"/>
                  </a:cubicBezTo>
                  <a:cubicBezTo>
                    <a:pt x="24666" y="43"/>
                    <a:pt x="23910" y="0"/>
                    <a:pt x="23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1372115" y="3680454"/>
              <a:ext cx="2226991" cy="71590"/>
            </a:xfrm>
            <a:custGeom>
              <a:avLst/>
              <a:gdLst/>
              <a:ahLst/>
              <a:cxnLst/>
              <a:rect l="l" t="t" r="r" b="b"/>
              <a:pathLst>
                <a:path w="27219" h="875" extrusionOk="0">
                  <a:moveTo>
                    <a:pt x="22738" y="1"/>
                  </a:moveTo>
                  <a:cubicBezTo>
                    <a:pt x="22644" y="1"/>
                    <a:pt x="22550" y="2"/>
                    <a:pt x="22457" y="3"/>
                  </a:cubicBezTo>
                  <a:lnTo>
                    <a:pt x="22138" y="3"/>
                  </a:lnTo>
                  <a:cubicBezTo>
                    <a:pt x="21841" y="14"/>
                    <a:pt x="21555" y="14"/>
                    <a:pt x="21258" y="25"/>
                  </a:cubicBezTo>
                  <a:cubicBezTo>
                    <a:pt x="21115" y="25"/>
                    <a:pt x="20983" y="36"/>
                    <a:pt x="20852" y="47"/>
                  </a:cubicBezTo>
                  <a:lnTo>
                    <a:pt x="20731" y="58"/>
                  </a:lnTo>
                  <a:cubicBezTo>
                    <a:pt x="20654" y="58"/>
                    <a:pt x="20566" y="69"/>
                    <a:pt x="20489" y="80"/>
                  </a:cubicBezTo>
                  <a:cubicBezTo>
                    <a:pt x="20368" y="80"/>
                    <a:pt x="20247" y="91"/>
                    <a:pt x="20137" y="102"/>
                  </a:cubicBezTo>
                  <a:cubicBezTo>
                    <a:pt x="19851" y="113"/>
                    <a:pt x="19565" y="135"/>
                    <a:pt x="19279" y="146"/>
                  </a:cubicBezTo>
                  <a:lnTo>
                    <a:pt x="18707" y="179"/>
                  </a:lnTo>
                  <a:cubicBezTo>
                    <a:pt x="18652" y="179"/>
                    <a:pt x="18597" y="179"/>
                    <a:pt x="18542" y="190"/>
                  </a:cubicBezTo>
                  <a:cubicBezTo>
                    <a:pt x="18443" y="190"/>
                    <a:pt x="18333" y="201"/>
                    <a:pt x="18234" y="201"/>
                  </a:cubicBezTo>
                  <a:lnTo>
                    <a:pt x="18058" y="212"/>
                  </a:lnTo>
                  <a:cubicBezTo>
                    <a:pt x="17824" y="212"/>
                    <a:pt x="17579" y="217"/>
                    <a:pt x="17338" y="217"/>
                  </a:cubicBezTo>
                  <a:cubicBezTo>
                    <a:pt x="17218" y="217"/>
                    <a:pt x="17098" y="216"/>
                    <a:pt x="16981" y="212"/>
                  </a:cubicBezTo>
                  <a:cubicBezTo>
                    <a:pt x="16365" y="212"/>
                    <a:pt x="15749" y="201"/>
                    <a:pt x="15133" y="179"/>
                  </a:cubicBezTo>
                  <a:lnTo>
                    <a:pt x="14583" y="168"/>
                  </a:lnTo>
                  <a:lnTo>
                    <a:pt x="14374" y="168"/>
                  </a:lnTo>
                  <a:cubicBezTo>
                    <a:pt x="14341" y="157"/>
                    <a:pt x="14297" y="157"/>
                    <a:pt x="14253" y="157"/>
                  </a:cubicBezTo>
                  <a:cubicBezTo>
                    <a:pt x="13927" y="143"/>
                    <a:pt x="13630" y="134"/>
                    <a:pt x="13345" y="134"/>
                  </a:cubicBezTo>
                  <a:cubicBezTo>
                    <a:pt x="13168" y="134"/>
                    <a:pt x="12996" y="138"/>
                    <a:pt x="12824" y="146"/>
                  </a:cubicBezTo>
                  <a:cubicBezTo>
                    <a:pt x="12651" y="151"/>
                    <a:pt x="12491" y="153"/>
                    <a:pt x="12339" y="153"/>
                  </a:cubicBezTo>
                  <a:cubicBezTo>
                    <a:pt x="12125" y="153"/>
                    <a:pt x="11928" y="148"/>
                    <a:pt x="11735" y="135"/>
                  </a:cubicBezTo>
                  <a:cubicBezTo>
                    <a:pt x="11515" y="113"/>
                    <a:pt x="11284" y="102"/>
                    <a:pt x="11031" y="91"/>
                  </a:cubicBezTo>
                  <a:cubicBezTo>
                    <a:pt x="10921" y="80"/>
                    <a:pt x="10822" y="80"/>
                    <a:pt x="10712" y="80"/>
                  </a:cubicBezTo>
                  <a:cubicBezTo>
                    <a:pt x="10661" y="80"/>
                    <a:pt x="10605" y="85"/>
                    <a:pt x="10550" y="85"/>
                  </a:cubicBezTo>
                  <a:cubicBezTo>
                    <a:pt x="10523" y="85"/>
                    <a:pt x="10496" y="84"/>
                    <a:pt x="10470" y="80"/>
                  </a:cubicBezTo>
                  <a:lnTo>
                    <a:pt x="10052" y="80"/>
                  </a:lnTo>
                  <a:cubicBezTo>
                    <a:pt x="9634" y="69"/>
                    <a:pt x="9206" y="69"/>
                    <a:pt x="8788" y="47"/>
                  </a:cubicBezTo>
                  <a:lnTo>
                    <a:pt x="8436" y="36"/>
                  </a:lnTo>
                  <a:cubicBezTo>
                    <a:pt x="8115" y="27"/>
                    <a:pt x="7781" y="11"/>
                    <a:pt x="7449" y="11"/>
                  </a:cubicBezTo>
                  <a:cubicBezTo>
                    <a:pt x="7371" y="11"/>
                    <a:pt x="7293" y="12"/>
                    <a:pt x="7215" y="14"/>
                  </a:cubicBezTo>
                  <a:lnTo>
                    <a:pt x="6027" y="14"/>
                  </a:lnTo>
                  <a:cubicBezTo>
                    <a:pt x="5879" y="9"/>
                    <a:pt x="5728" y="6"/>
                    <a:pt x="5576" y="6"/>
                  </a:cubicBezTo>
                  <a:cubicBezTo>
                    <a:pt x="5425" y="6"/>
                    <a:pt x="5274" y="9"/>
                    <a:pt x="5126" y="14"/>
                  </a:cubicBezTo>
                  <a:lnTo>
                    <a:pt x="4851" y="36"/>
                  </a:lnTo>
                  <a:cubicBezTo>
                    <a:pt x="4301" y="58"/>
                    <a:pt x="3740" y="80"/>
                    <a:pt x="3179" y="80"/>
                  </a:cubicBezTo>
                  <a:cubicBezTo>
                    <a:pt x="2475" y="69"/>
                    <a:pt x="1771" y="69"/>
                    <a:pt x="1079" y="69"/>
                  </a:cubicBezTo>
                  <a:lnTo>
                    <a:pt x="23" y="69"/>
                  </a:lnTo>
                  <a:cubicBezTo>
                    <a:pt x="1" y="245"/>
                    <a:pt x="1" y="399"/>
                    <a:pt x="23" y="542"/>
                  </a:cubicBezTo>
                  <a:cubicBezTo>
                    <a:pt x="34" y="597"/>
                    <a:pt x="56" y="674"/>
                    <a:pt x="166" y="729"/>
                  </a:cubicBezTo>
                  <a:cubicBezTo>
                    <a:pt x="199" y="740"/>
                    <a:pt x="232" y="762"/>
                    <a:pt x="276" y="773"/>
                  </a:cubicBezTo>
                  <a:cubicBezTo>
                    <a:pt x="496" y="828"/>
                    <a:pt x="716" y="861"/>
                    <a:pt x="947" y="872"/>
                  </a:cubicBezTo>
                  <a:cubicBezTo>
                    <a:pt x="1013" y="874"/>
                    <a:pt x="1080" y="875"/>
                    <a:pt x="1146" y="875"/>
                  </a:cubicBezTo>
                  <a:cubicBezTo>
                    <a:pt x="1443" y="875"/>
                    <a:pt x="1739" y="857"/>
                    <a:pt x="2035" y="839"/>
                  </a:cubicBezTo>
                  <a:cubicBezTo>
                    <a:pt x="2200" y="828"/>
                    <a:pt x="2376" y="828"/>
                    <a:pt x="2541" y="817"/>
                  </a:cubicBezTo>
                  <a:cubicBezTo>
                    <a:pt x="2728" y="806"/>
                    <a:pt x="2926" y="795"/>
                    <a:pt x="3113" y="784"/>
                  </a:cubicBezTo>
                  <a:cubicBezTo>
                    <a:pt x="3432" y="773"/>
                    <a:pt x="3762" y="751"/>
                    <a:pt x="4092" y="751"/>
                  </a:cubicBezTo>
                  <a:lnTo>
                    <a:pt x="6379" y="751"/>
                  </a:lnTo>
                  <a:cubicBezTo>
                    <a:pt x="6544" y="751"/>
                    <a:pt x="6698" y="751"/>
                    <a:pt x="6852" y="740"/>
                  </a:cubicBezTo>
                  <a:cubicBezTo>
                    <a:pt x="7083" y="740"/>
                    <a:pt x="7325" y="729"/>
                    <a:pt x="7556" y="718"/>
                  </a:cubicBezTo>
                  <a:cubicBezTo>
                    <a:pt x="7875" y="707"/>
                    <a:pt x="8194" y="696"/>
                    <a:pt x="8524" y="685"/>
                  </a:cubicBezTo>
                  <a:cubicBezTo>
                    <a:pt x="8887" y="674"/>
                    <a:pt x="9250" y="663"/>
                    <a:pt x="9623" y="663"/>
                  </a:cubicBezTo>
                  <a:cubicBezTo>
                    <a:pt x="10228" y="652"/>
                    <a:pt x="10833" y="641"/>
                    <a:pt x="11438" y="630"/>
                  </a:cubicBezTo>
                  <a:lnTo>
                    <a:pt x="13022" y="630"/>
                  </a:lnTo>
                  <a:cubicBezTo>
                    <a:pt x="13429" y="616"/>
                    <a:pt x="13846" y="607"/>
                    <a:pt x="14265" y="607"/>
                  </a:cubicBezTo>
                  <a:cubicBezTo>
                    <a:pt x="14524" y="607"/>
                    <a:pt x="14785" y="611"/>
                    <a:pt x="15045" y="619"/>
                  </a:cubicBezTo>
                  <a:cubicBezTo>
                    <a:pt x="15694" y="641"/>
                    <a:pt x="16354" y="663"/>
                    <a:pt x="17014" y="674"/>
                  </a:cubicBezTo>
                  <a:lnTo>
                    <a:pt x="17200" y="674"/>
                  </a:lnTo>
                  <a:cubicBezTo>
                    <a:pt x="17475" y="685"/>
                    <a:pt x="17739" y="685"/>
                    <a:pt x="18014" y="696"/>
                  </a:cubicBezTo>
                  <a:lnTo>
                    <a:pt x="18388" y="696"/>
                  </a:lnTo>
                  <a:lnTo>
                    <a:pt x="18729" y="707"/>
                  </a:lnTo>
                  <a:cubicBezTo>
                    <a:pt x="19021" y="713"/>
                    <a:pt x="19324" y="720"/>
                    <a:pt x="19628" y="720"/>
                  </a:cubicBezTo>
                  <a:cubicBezTo>
                    <a:pt x="19850" y="720"/>
                    <a:pt x="20072" y="716"/>
                    <a:pt x="20291" y="707"/>
                  </a:cubicBezTo>
                  <a:lnTo>
                    <a:pt x="20423" y="696"/>
                  </a:lnTo>
                  <a:cubicBezTo>
                    <a:pt x="20599" y="685"/>
                    <a:pt x="20775" y="674"/>
                    <a:pt x="20951" y="674"/>
                  </a:cubicBezTo>
                  <a:cubicBezTo>
                    <a:pt x="21522" y="674"/>
                    <a:pt x="22127" y="685"/>
                    <a:pt x="22732" y="729"/>
                  </a:cubicBezTo>
                  <a:cubicBezTo>
                    <a:pt x="23073" y="751"/>
                    <a:pt x="23414" y="762"/>
                    <a:pt x="23744" y="784"/>
                  </a:cubicBezTo>
                  <a:cubicBezTo>
                    <a:pt x="23887" y="795"/>
                    <a:pt x="24030" y="795"/>
                    <a:pt x="24173" y="806"/>
                  </a:cubicBezTo>
                  <a:cubicBezTo>
                    <a:pt x="24415" y="817"/>
                    <a:pt x="24657" y="828"/>
                    <a:pt x="24898" y="839"/>
                  </a:cubicBezTo>
                  <a:cubicBezTo>
                    <a:pt x="25072" y="852"/>
                    <a:pt x="25239" y="857"/>
                    <a:pt x="25398" y="857"/>
                  </a:cubicBezTo>
                  <a:cubicBezTo>
                    <a:pt x="25510" y="857"/>
                    <a:pt x="25618" y="854"/>
                    <a:pt x="25723" y="850"/>
                  </a:cubicBezTo>
                  <a:cubicBezTo>
                    <a:pt x="25800" y="850"/>
                    <a:pt x="25866" y="839"/>
                    <a:pt x="25943" y="839"/>
                  </a:cubicBezTo>
                  <a:lnTo>
                    <a:pt x="26042" y="828"/>
                  </a:lnTo>
                  <a:cubicBezTo>
                    <a:pt x="26141" y="817"/>
                    <a:pt x="26240" y="806"/>
                    <a:pt x="26339" y="784"/>
                  </a:cubicBezTo>
                  <a:lnTo>
                    <a:pt x="26350" y="784"/>
                  </a:lnTo>
                  <a:cubicBezTo>
                    <a:pt x="26471" y="762"/>
                    <a:pt x="26592" y="718"/>
                    <a:pt x="26724" y="674"/>
                  </a:cubicBezTo>
                  <a:cubicBezTo>
                    <a:pt x="26922" y="597"/>
                    <a:pt x="27054" y="465"/>
                    <a:pt x="27142" y="267"/>
                  </a:cubicBezTo>
                  <a:cubicBezTo>
                    <a:pt x="27175" y="201"/>
                    <a:pt x="27197" y="124"/>
                    <a:pt x="27219" y="47"/>
                  </a:cubicBezTo>
                  <a:lnTo>
                    <a:pt x="27219" y="47"/>
                  </a:lnTo>
                  <a:cubicBezTo>
                    <a:pt x="26852" y="93"/>
                    <a:pt x="26478" y="116"/>
                    <a:pt x="26090" y="116"/>
                  </a:cubicBezTo>
                  <a:cubicBezTo>
                    <a:pt x="26012" y="116"/>
                    <a:pt x="25934" y="115"/>
                    <a:pt x="25855" y="113"/>
                  </a:cubicBezTo>
                  <a:cubicBezTo>
                    <a:pt x="25712" y="102"/>
                    <a:pt x="25580" y="102"/>
                    <a:pt x="25448" y="91"/>
                  </a:cubicBezTo>
                  <a:cubicBezTo>
                    <a:pt x="25338" y="91"/>
                    <a:pt x="25239" y="80"/>
                    <a:pt x="25129" y="80"/>
                  </a:cubicBezTo>
                  <a:cubicBezTo>
                    <a:pt x="24931" y="69"/>
                    <a:pt x="24723" y="58"/>
                    <a:pt x="24514" y="47"/>
                  </a:cubicBezTo>
                  <a:cubicBezTo>
                    <a:pt x="23934" y="28"/>
                    <a:pt x="23331" y="1"/>
                    <a:pt x="22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2749662" y="1367316"/>
              <a:ext cx="905229" cy="944256"/>
            </a:xfrm>
            <a:custGeom>
              <a:avLst/>
              <a:gdLst/>
              <a:ahLst/>
              <a:cxnLst/>
              <a:rect l="l" t="t" r="r" b="b"/>
              <a:pathLst>
                <a:path w="11064" h="11541" extrusionOk="0">
                  <a:moveTo>
                    <a:pt x="7666" y="748"/>
                  </a:moveTo>
                  <a:cubicBezTo>
                    <a:pt x="8109" y="748"/>
                    <a:pt x="8551" y="803"/>
                    <a:pt x="8974" y="914"/>
                  </a:cubicBezTo>
                  <a:cubicBezTo>
                    <a:pt x="9095" y="947"/>
                    <a:pt x="9216" y="991"/>
                    <a:pt x="9326" y="1046"/>
                  </a:cubicBezTo>
                  <a:cubicBezTo>
                    <a:pt x="9645" y="1189"/>
                    <a:pt x="9854" y="1420"/>
                    <a:pt x="9953" y="1761"/>
                  </a:cubicBezTo>
                  <a:cubicBezTo>
                    <a:pt x="10019" y="1981"/>
                    <a:pt x="10063" y="2201"/>
                    <a:pt x="10096" y="2432"/>
                  </a:cubicBezTo>
                  <a:cubicBezTo>
                    <a:pt x="10206" y="3081"/>
                    <a:pt x="10261" y="3730"/>
                    <a:pt x="10283" y="4389"/>
                  </a:cubicBezTo>
                  <a:cubicBezTo>
                    <a:pt x="10294" y="4774"/>
                    <a:pt x="10327" y="5170"/>
                    <a:pt x="10349" y="5555"/>
                  </a:cubicBezTo>
                  <a:cubicBezTo>
                    <a:pt x="10371" y="6072"/>
                    <a:pt x="10393" y="6600"/>
                    <a:pt x="10382" y="7117"/>
                  </a:cubicBezTo>
                  <a:cubicBezTo>
                    <a:pt x="10382" y="7403"/>
                    <a:pt x="10371" y="7678"/>
                    <a:pt x="10360" y="7963"/>
                  </a:cubicBezTo>
                  <a:cubicBezTo>
                    <a:pt x="10349" y="8381"/>
                    <a:pt x="10294" y="8788"/>
                    <a:pt x="10217" y="9206"/>
                  </a:cubicBezTo>
                  <a:cubicBezTo>
                    <a:pt x="10184" y="9426"/>
                    <a:pt x="10140" y="9646"/>
                    <a:pt x="10085" y="9855"/>
                  </a:cubicBezTo>
                  <a:cubicBezTo>
                    <a:pt x="10063" y="9965"/>
                    <a:pt x="10030" y="10064"/>
                    <a:pt x="9986" y="10163"/>
                  </a:cubicBezTo>
                  <a:cubicBezTo>
                    <a:pt x="9920" y="10317"/>
                    <a:pt x="9799" y="10427"/>
                    <a:pt x="9656" y="10504"/>
                  </a:cubicBezTo>
                  <a:cubicBezTo>
                    <a:pt x="9535" y="10570"/>
                    <a:pt x="9414" y="10614"/>
                    <a:pt x="9293" y="10647"/>
                  </a:cubicBezTo>
                  <a:cubicBezTo>
                    <a:pt x="8952" y="10724"/>
                    <a:pt x="8611" y="10779"/>
                    <a:pt x="8270" y="10801"/>
                  </a:cubicBezTo>
                  <a:cubicBezTo>
                    <a:pt x="7974" y="10823"/>
                    <a:pt x="7666" y="10856"/>
                    <a:pt x="7369" y="10878"/>
                  </a:cubicBezTo>
                  <a:cubicBezTo>
                    <a:pt x="7124" y="10891"/>
                    <a:pt x="6879" y="10896"/>
                    <a:pt x="6634" y="10896"/>
                  </a:cubicBezTo>
                  <a:cubicBezTo>
                    <a:pt x="6461" y="10896"/>
                    <a:pt x="6288" y="10893"/>
                    <a:pt x="6115" y="10889"/>
                  </a:cubicBezTo>
                  <a:cubicBezTo>
                    <a:pt x="5620" y="10878"/>
                    <a:pt x="5136" y="10856"/>
                    <a:pt x="4641" y="10845"/>
                  </a:cubicBezTo>
                  <a:cubicBezTo>
                    <a:pt x="4146" y="10823"/>
                    <a:pt x="3652" y="10812"/>
                    <a:pt x="3168" y="10779"/>
                  </a:cubicBezTo>
                  <a:cubicBezTo>
                    <a:pt x="2695" y="10757"/>
                    <a:pt x="2244" y="10702"/>
                    <a:pt x="1793" y="10559"/>
                  </a:cubicBezTo>
                  <a:cubicBezTo>
                    <a:pt x="1606" y="10504"/>
                    <a:pt x="1430" y="10427"/>
                    <a:pt x="1265" y="10317"/>
                  </a:cubicBezTo>
                  <a:cubicBezTo>
                    <a:pt x="1056" y="10163"/>
                    <a:pt x="902" y="9965"/>
                    <a:pt x="814" y="9712"/>
                  </a:cubicBezTo>
                  <a:cubicBezTo>
                    <a:pt x="704" y="9415"/>
                    <a:pt x="649" y="9118"/>
                    <a:pt x="627" y="8810"/>
                  </a:cubicBezTo>
                  <a:cubicBezTo>
                    <a:pt x="583" y="8326"/>
                    <a:pt x="583" y="7831"/>
                    <a:pt x="583" y="7348"/>
                  </a:cubicBezTo>
                  <a:cubicBezTo>
                    <a:pt x="594" y="6820"/>
                    <a:pt x="605" y="6292"/>
                    <a:pt x="605" y="5764"/>
                  </a:cubicBezTo>
                  <a:lnTo>
                    <a:pt x="594" y="5764"/>
                  </a:lnTo>
                  <a:cubicBezTo>
                    <a:pt x="594" y="5247"/>
                    <a:pt x="594" y="4719"/>
                    <a:pt x="594" y="4191"/>
                  </a:cubicBezTo>
                  <a:cubicBezTo>
                    <a:pt x="594" y="3686"/>
                    <a:pt x="627" y="3180"/>
                    <a:pt x="693" y="2685"/>
                  </a:cubicBezTo>
                  <a:cubicBezTo>
                    <a:pt x="726" y="2421"/>
                    <a:pt x="770" y="2157"/>
                    <a:pt x="869" y="1904"/>
                  </a:cubicBezTo>
                  <a:cubicBezTo>
                    <a:pt x="891" y="1838"/>
                    <a:pt x="913" y="1783"/>
                    <a:pt x="946" y="1728"/>
                  </a:cubicBezTo>
                  <a:cubicBezTo>
                    <a:pt x="1067" y="1409"/>
                    <a:pt x="1298" y="1222"/>
                    <a:pt x="1628" y="1123"/>
                  </a:cubicBezTo>
                  <a:cubicBezTo>
                    <a:pt x="1892" y="1035"/>
                    <a:pt x="2167" y="1002"/>
                    <a:pt x="2442" y="958"/>
                  </a:cubicBezTo>
                  <a:cubicBezTo>
                    <a:pt x="2805" y="914"/>
                    <a:pt x="3168" y="881"/>
                    <a:pt x="3520" y="826"/>
                  </a:cubicBezTo>
                  <a:cubicBezTo>
                    <a:pt x="3916" y="771"/>
                    <a:pt x="4322" y="760"/>
                    <a:pt x="4718" y="760"/>
                  </a:cubicBezTo>
                  <a:cubicBezTo>
                    <a:pt x="5268" y="760"/>
                    <a:pt x="5818" y="771"/>
                    <a:pt x="6368" y="771"/>
                  </a:cubicBezTo>
                  <a:cubicBezTo>
                    <a:pt x="6764" y="771"/>
                    <a:pt x="7160" y="760"/>
                    <a:pt x="7545" y="749"/>
                  </a:cubicBezTo>
                  <a:cubicBezTo>
                    <a:pt x="7585" y="748"/>
                    <a:pt x="7625" y="748"/>
                    <a:pt x="7666" y="748"/>
                  </a:cubicBezTo>
                  <a:close/>
                  <a:moveTo>
                    <a:pt x="7172" y="0"/>
                  </a:moveTo>
                  <a:cubicBezTo>
                    <a:pt x="7131" y="0"/>
                    <a:pt x="7091" y="1"/>
                    <a:pt x="7050" y="2"/>
                  </a:cubicBezTo>
                  <a:cubicBezTo>
                    <a:pt x="6687" y="2"/>
                    <a:pt x="6313" y="13"/>
                    <a:pt x="5939" y="24"/>
                  </a:cubicBezTo>
                  <a:cubicBezTo>
                    <a:pt x="5675" y="35"/>
                    <a:pt x="5411" y="35"/>
                    <a:pt x="5147" y="46"/>
                  </a:cubicBezTo>
                  <a:cubicBezTo>
                    <a:pt x="4828" y="57"/>
                    <a:pt x="4509" y="79"/>
                    <a:pt x="4190" y="90"/>
                  </a:cubicBezTo>
                  <a:cubicBezTo>
                    <a:pt x="3839" y="101"/>
                    <a:pt x="3476" y="112"/>
                    <a:pt x="3124" y="177"/>
                  </a:cubicBezTo>
                  <a:cubicBezTo>
                    <a:pt x="2794" y="243"/>
                    <a:pt x="2464" y="320"/>
                    <a:pt x="2134" y="386"/>
                  </a:cubicBezTo>
                  <a:cubicBezTo>
                    <a:pt x="1870" y="441"/>
                    <a:pt x="1606" y="485"/>
                    <a:pt x="1353" y="584"/>
                  </a:cubicBezTo>
                  <a:cubicBezTo>
                    <a:pt x="1254" y="628"/>
                    <a:pt x="1155" y="650"/>
                    <a:pt x="1056" y="705"/>
                  </a:cubicBezTo>
                  <a:cubicBezTo>
                    <a:pt x="836" y="826"/>
                    <a:pt x="682" y="1013"/>
                    <a:pt x="583" y="1255"/>
                  </a:cubicBezTo>
                  <a:cubicBezTo>
                    <a:pt x="429" y="1607"/>
                    <a:pt x="308" y="1970"/>
                    <a:pt x="221" y="2344"/>
                  </a:cubicBezTo>
                  <a:cubicBezTo>
                    <a:pt x="111" y="2762"/>
                    <a:pt x="78" y="3191"/>
                    <a:pt x="67" y="3620"/>
                  </a:cubicBezTo>
                  <a:cubicBezTo>
                    <a:pt x="34" y="4301"/>
                    <a:pt x="23" y="4994"/>
                    <a:pt x="12" y="5533"/>
                  </a:cubicBezTo>
                  <a:lnTo>
                    <a:pt x="1" y="5533"/>
                  </a:lnTo>
                  <a:cubicBezTo>
                    <a:pt x="12" y="5973"/>
                    <a:pt x="12" y="6259"/>
                    <a:pt x="23" y="6556"/>
                  </a:cubicBezTo>
                  <a:cubicBezTo>
                    <a:pt x="34" y="6875"/>
                    <a:pt x="45" y="7205"/>
                    <a:pt x="67" y="7535"/>
                  </a:cubicBezTo>
                  <a:cubicBezTo>
                    <a:pt x="89" y="8018"/>
                    <a:pt x="111" y="8502"/>
                    <a:pt x="144" y="8986"/>
                  </a:cubicBezTo>
                  <a:cubicBezTo>
                    <a:pt x="166" y="9305"/>
                    <a:pt x="210" y="9613"/>
                    <a:pt x="297" y="9921"/>
                  </a:cubicBezTo>
                  <a:cubicBezTo>
                    <a:pt x="440" y="10394"/>
                    <a:pt x="715" y="10779"/>
                    <a:pt x="1144" y="11043"/>
                  </a:cubicBezTo>
                  <a:cubicBezTo>
                    <a:pt x="1474" y="11252"/>
                    <a:pt x="1837" y="11329"/>
                    <a:pt x="2222" y="11351"/>
                  </a:cubicBezTo>
                  <a:cubicBezTo>
                    <a:pt x="2805" y="11395"/>
                    <a:pt x="3388" y="11428"/>
                    <a:pt x="3971" y="11450"/>
                  </a:cubicBezTo>
                  <a:cubicBezTo>
                    <a:pt x="4960" y="11483"/>
                    <a:pt x="5961" y="11505"/>
                    <a:pt x="6951" y="11538"/>
                  </a:cubicBezTo>
                  <a:cubicBezTo>
                    <a:pt x="6990" y="11539"/>
                    <a:pt x="7029" y="11540"/>
                    <a:pt x="7068" y="11540"/>
                  </a:cubicBezTo>
                  <a:cubicBezTo>
                    <a:pt x="7248" y="11540"/>
                    <a:pt x="7428" y="11521"/>
                    <a:pt x="7600" y="11494"/>
                  </a:cubicBezTo>
                  <a:cubicBezTo>
                    <a:pt x="7853" y="11450"/>
                    <a:pt x="8116" y="11428"/>
                    <a:pt x="8369" y="11384"/>
                  </a:cubicBezTo>
                  <a:cubicBezTo>
                    <a:pt x="8677" y="11340"/>
                    <a:pt x="8974" y="11285"/>
                    <a:pt x="9282" y="11230"/>
                  </a:cubicBezTo>
                  <a:cubicBezTo>
                    <a:pt x="9634" y="11164"/>
                    <a:pt x="9942" y="10988"/>
                    <a:pt x="10195" y="10724"/>
                  </a:cubicBezTo>
                  <a:cubicBezTo>
                    <a:pt x="10349" y="10570"/>
                    <a:pt x="10470" y="10383"/>
                    <a:pt x="10558" y="10185"/>
                  </a:cubicBezTo>
                  <a:cubicBezTo>
                    <a:pt x="10646" y="9987"/>
                    <a:pt x="10734" y="9789"/>
                    <a:pt x="10811" y="9580"/>
                  </a:cubicBezTo>
                  <a:cubicBezTo>
                    <a:pt x="10910" y="9338"/>
                    <a:pt x="10965" y="9074"/>
                    <a:pt x="10998" y="8799"/>
                  </a:cubicBezTo>
                  <a:cubicBezTo>
                    <a:pt x="11053" y="8370"/>
                    <a:pt x="11064" y="7941"/>
                    <a:pt x="11053" y="7513"/>
                  </a:cubicBezTo>
                  <a:cubicBezTo>
                    <a:pt x="11042" y="6809"/>
                    <a:pt x="11042" y="6105"/>
                    <a:pt x="11042" y="5401"/>
                  </a:cubicBezTo>
                  <a:cubicBezTo>
                    <a:pt x="11042" y="4642"/>
                    <a:pt x="11053" y="3884"/>
                    <a:pt x="10954" y="3125"/>
                  </a:cubicBezTo>
                  <a:cubicBezTo>
                    <a:pt x="10910" y="2762"/>
                    <a:pt x="10866" y="2399"/>
                    <a:pt x="10800" y="2036"/>
                  </a:cubicBezTo>
                  <a:cubicBezTo>
                    <a:pt x="10723" y="1640"/>
                    <a:pt x="10558" y="1277"/>
                    <a:pt x="10316" y="947"/>
                  </a:cubicBezTo>
                  <a:cubicBezTo>
                    <a:pt x="10217" y="826"/>
                    <a:pt x="10118" y="727"/>
                    <a:pt x="9986" y="650"/>
                  </a:cubicBezTo>
                  <a:cubicBezTo>
                    <a:pt x="9766" y="518"/>
                    <a:pt x="9535" y="408"/>
                    <a:pt x="9282" y="342"/>
                  </a:cubicBezTo>
                  <a:cubicBezTo>
                    <a:pt x="9095" y="287"/>
                    <a:pt x="8908" y="243"/>
                    <a:pt x="8721" y="199"/>
                  </a:cubicBezTo>
                  <a:cubicBezTo>
                    <a:pt x="8211" y="67"/>
                    <a:pt x="7700" y="0"/>
                    <a:pt x="7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084738" y="2602429"/>
              <a:ext cx="1043828" cy="378324"/>
            </a:xfrm>
            <a:custGeom>
              <a:avLst/>
              <a:gdLst/>
              <a:ahLst/>
              <a:cxnLst/>
              <a:rect l="l" t="t" r="r" b="b"/>
              <a:pathLst>
                <a:path w="12758" h="4624" extrusionOk="0">
                  <a:moveTo>
                    <a:pt x="3788" y="0"/>
                  </a:moveTo>
                  <a:cubicBezTo>
                    <a:pt x="3453" y="0"/>
                    <a:pt x="3121" y="10"/>
                    <a:pt x="2783" y="27"/>
                  </a:cubicBezTo>
                  <a:cubicBezTo>
                    <a:pt x="2365" y="38"/>
                    <a:pt x="1947" y="60"/>
                    <a:pt x="1529" y="82"/>
                  </a:cubicBezTo>
                  <a:cubicBezTo>
                    <a:pt x="1295" y="96"/>
                    <a:pt x="1056" y="119"/>
                    <a:pt x="816" y="119"/>
                  </a:cubicBezTo>
                  <a:cubicBezTo>
                    <a:pt x="684" y="119"/>
                    <a:pt x="551" y="112"/>
                    <a:pt x="419" y="93"/>
                  </a:cubicBezTo>
                  <a:cubicBezTo>
                    <a:pt x="401" y="89"/>
                    <a:pt x="384" y="88"/>
                    <a:pt x="368" y="88"/>
                  </a:cubicBezTo>
                  <a:cubicBezTo>
                    <a:pt x="275" y="88"/>
                    <a:pt x="213" y="140"/>
                    <a:pt x="166" y="225"/>
                  </a:cubicBezTo>
                  <a:cubicBezTo>
                    <a:pt x="133" y="301"/>
                    <a:pt x="111" y="378"/>
                    <a:pt x="100" y="455"/>
                  </a:cubicBezTo>
                  <a:cubicBezTo>
                    <a:pt x="12" y="829"/>
                    <a:pt x="1" y="1126"/>
                    <a:pt x="34" y="1577"/>
                  </a:cubicBezTo>
                  <a:cubicBezTo>
                    <a:pt x="45" y="1599"/>
                    <a:pt x="34" y="1610"/>
                    <a:pt x="34" y="1632"/>
                  </a:cubicBezTo>
                  <a:cubicBezTo>
                    <a:pt x="23" y="1698"/>
                    <a:pt x="12" y="1775"/>
                    <a:pt x="12" y="1852"/>
                  </a:cubicBezTo>
                  <a:cubicBezTo>
                    <a:pt x="12" y="2545"/>
                    <a:pt x="12" y="3249"/>
                    <a:pt x="12" y="3942"/>
                  </a:cubicBezTo>
                  <a:cubicBezTo>
                    <a:pt x="12" y="4073"/>
                    <a:pt x="23" y="4205"/>
                    <a:pt x="45" y="4337"/>
                  </a:cubicBezTo>
                  <a:cubicBezTo>
                    <a:pt x="45" y="4381"/>
                    <a:pt x="56" y="4425"/>
                    <a:pt x="78" y="4469"/>
                  </a:cubicBezTo>
                  <a:cubicBezTo>
                    <a:pt x="95" y="4486"/>
                    <a:pt x="111" y="4510"/>
                    <a:pt x="143" y="4510"/>
                  </a:cubicBezTo>
                  <a:cubicBezTo>
                    <a:pt x="153" y="4510"/>
                    <a:pt x="164" y="4507"/>
                    <a:pt x="177" y="4502"/>
                  </a:cubicBezTo>
                  <a:cubicBezTo>
                    <a:pt x="199" y="4458"/>
                    <a:pt x="221" y="4403"/>
                    <a:pt x="243" y="4359"/>
                  </a:cubicBezTo>
                  <a:cubicBezTo>
                    <a:pt x="353" y="4051"/>
                    <a:pt x="507" y="3755"/>
                    <a:pt x="682" y="3480"/>
                  </a:cubicBezTo>
                  <a:cubicBezTo>
                    <a:pt x="924" y="3095"/>
                    <a:pt x="1210" y="2721"/>
                    <a:pt x="1507" y="2369"/>
                  </a:cubicBezTo>
                  <a:cubicBezTo>
                    <a:pt x="1782" y="2072"/>
                    <a:pt x="2057" y="1786"/>
                    <a:pt x="2398" y="1566"/>
                  </a:cubicBezTo>
                  <a:cubicBezTo>
                    <a:pt x="2409" y="1555"/>
                    <a:pt x="2409" y="1544"/>
                    <a:pt x="2420" y="1544"/>
                  </a:cubicBezTo>
                  <a:cubicBezTo>
                    <a:pt x="2772" y="1258"/>
                    <a:pt x="3157" y="1038"/>
                    <a:pt x="3575" y="884"/>
                  </a:cubicBezTo>
                  <a:cubicBezTo>
                    <a:pt x="3663" y="851"/>
                    <a:pt x="3751" y="807"/>
                    <a:pt x="3828" y="774"/>
                  </a:cubicBezTo>
                  <a:cubicBezTo>
                    <a:pt x="4070" y="675"/>
                    <a:pt x="4312" y="598"/>
                    <a:pt x="4575" y="565"/>
                  </a:cubicBezTo>
                  <a:cubicBezTo>
                    <a:pt x="4806" y="532"/>
                    <a:pt x="5037" y="499"/>
                    <a:pt x="5268" y="455"/>
                  </a:cubicBezTo>
                  <a:cubicBezTo>
                    <a:pt x="5543" y="411"/>
                    <a:pt x="5807" y="389"/>
                    <a:pt x="6082" y="378"/>
                  </a:cubicBezTo>
                  <a:cubicBezTo>
                    <a:pt x="6445" y="378"/>
                    <a:pt x="6808" y="411"/>
                    <a:pt x="7160" y="455"/>
                  </a:cubicBezTo>
                  <a:cubicBezTo>
                    <a:pt x="7644" y="532"/>
                    <a:pt x="8095" y="664"/>
                    <a:pt x="8534" y="873"/>
                  </a:cubicBezTo>
                  <a:cubicBezTo>
                    <a:pt x="8886" y="1027"/>
                    <a:pt x="9216" y="1214"/>
                    <a:pt x="9535" y="1445"/>
                  </a:cubicBezTo>
                  <a:cubicBezTo>
                    <a:pt x="9733" y="1588"/>
                    <a:pt x="9942" y="1731"/>
                    <a:pt x="10140" y="1885"/>
                  </a:cubicBezTo>
                  <a:cubicBezTo>
                    <a:pt x="10646" y="2270"/>
                    <a:pt x="11086" y="2710"/>
                    <a:pt x="11449" y="3216"/>
                  </a:cubicBezTo>
                  <a:cubicBezTo>
                    <a:pt x="11735" y="3623"/>
                    <a:pt x="11977" y="4051"/>
                    <a:pt x="12175" y="4502"/>
                  </a:cubicBezTo>
                  <a:cubicBezTo>
                    <a:pt x="12186" y="4546"/>
                    <a:pt x="12208" y="4579"/>
                    <a:pt x="12230" y="4623"/>
                  </a:cubicBezTo>
                  <a:lnTo>
                    <a:pt x="12230" y="4612"/>
                  </a:lnTo>
                  <a:cubicBezTo>
                    <a:pt x="12261" y="4616"/>
                    <a:pt x="12290" y="4618"/>
                    <a:pt x="12316" y="4618"/>
                  </a:cubicBezTo>
                  <a:cubicBezTo>
                    <a:pt x="12458" y="4618"/>
                    <a:pt x="12508" y="4562"/>
                    <a:pt x="12526" y="4403"/>
                  </a:cubicBezTo>
                  <a:cubicBezTo>
                    <a:pt x="12537" y="4403"/>
                    <a:pt x="12537" y="4392"/>
                    <a:pt x="12537" y="4392"/>
                  </a:cubicBezTo>
                  <a:cubicBezTo>
                    <a:pt x="12548" y="4249"/>
                    <a:pt x="12559" y="4106"/>
                    <a:pt x="12581" y="3964"/>
                  </a:cubicBezTo>
                  <a:cubicBezTo>
                    <a:pt x="12614" y="3579"/>
                    <a:pt x="12636" y="3183"/>
                    <a:pt x="12680" y="2798"/>
                  </a:cubicBezTo>
                  <a:cubicBezTo>
                    <a:pt x="12724" y="2215"/>
                    <a:pt x="12757" y="1632"/>
                    <a:pt x="12724" y="1049"/>
                  </a:cubicBezTo>
                  <a:cubicBezTo>
                    <a:pt x="12713" y="906"/>
                    <a:pt x="12691" y="752"/>
                    <a:pt x="12647" y="609"/>
                  </a:cubicBezTo>
                  <a:cubicBezTo>
                    <a:pt x="12625" y="510"/>
                    <a:pt x="12570" y="422"/>
                    <a:pt x="12526" y="334"/>
                  </a:cubicBezTo>
                  <a:cubicBezTo>
                    <a:pt x="12482" y="236"/>
                    <a:pt x="12394" y="192"/>
                    <a:pt x="12295" y="192"/>
                  </a:cubicBezTo>
                  <a:cubicBezTo>
                    <a:pt x="12065" y="192"/>
                    <a:pt x="11845" y="181"/>
                    <a:pt x="11625" y="170"/>
                  </a:cubicBezTo>
                  <a:cubicBezTo>
                    <a:pt x="11248" y="149"/>
                    <a:pt x="10876" y="141"/>
                    <a:pt x="10503" y="141"/>
                  </a:cubicBezTo>
                  <a:cubicBezTo>
                    <a:pt x="10287" y="141"/>
                    <a:pt x="10071" y="143"/>
                    <a:pt x="9854" y="148"/>
                  </a:cubicBezTo>
                  <a:cubicBezTo>
                    <a:pt x="9668" y="152"/>
                    <a:pt x="9482" y="155"/>
                    <a:pt x="9295" y="155"/>
                  </a:cubicBezTo>
                  <a:cubicBezTo>
                    <a:pt x="8653" y="155"/>
                    <a:pt x="8008" y="129"/>
                    <a:pt x="7369" y="104"/>
                  </a:cubicBezTo>
                  <a:cubicBezTo>
                    <a:pt x="6808" y="93"/>
                    <a:pt x="6258" y="60"/>
                    <a:pt x="5697" y="49"/>
                  </a:cubicBezTo>
                  <a:cubicBezTo>
                    <a:pt x="5191" y="27"/>
                    <a:pt x="4674" y="27"/>
                    <a:pt x="4158" y="5"/>
                  </a:cubicBezTo>
                  <a:cubicBezTo>
                    <a:pt x="4034" y="2"/>
                    <a:pt x="3911" y="0"/>
                    <a:pt x="3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2107237" y="2624684"/>
              <a:ext cx="998828" cy="314670"/>
            </a:xfrm>
            <a:custGeom>
              <a:avLst/>
              <a:gdLst/>
              <a:ahLst/>
              <a:cxnLst/>
              <a:rect l="l" t="t" r="r" b="b"/>
              <a:pathLst>
                <a:path w="12208" h="3846" extrusionOk="0">
                  <a:moveTo>
                    <a:pt x="3350" y="0"/>
                  </a:moveTo>
                  <a:cubicBezTo>
                    <a:pt x="3094" y="0"/>
                    <a:pt x="2822" y="6"/>
                    <a:pt x="2519" y="18"/>
                  </a:cubicBezTo>
                  <a:cubicBezTo>
                    <a:pt x="2101" y="40"/>
                    <a:pt x="1683" y="62"/>
                    <a:pt x="1276" y="84"/>
                  </a:cubicBezTo>
                  <a:cubicBezTo>
                    <a:pt x="1210" y="84"/>
                    <a:pt x="1144" y="84"/>
                    <a:pt x="1078" y="95"/>
                  </a:cubicBezTo>
                  <a:cubicBezTo>
                    <a:pt x="901" y="108"/>
                    <a:pt x="719" y="121"/>
                    <a:pt x="536" y="121"/>
                  </a:cubicBezTo>
                  <a:cubicBezTo>
                    <a:pt x="402" y="121"/>
                    <a:pt x="267" y="114"/>
                    <a:pt x="133" y="95"/>
                  </a:cubicBezTo>
                  <a:cubicBezTo>
                    <a:pt x="111" y="139"/>
                    <a:pt x="100" y="183"/>
                    <a:pt x="78" y="238"/>
                  </a:cubicBezTo>
                  <a:cubicBezTo>
                    <a:pt x="12" y="590"/>
                    <a:pt x="1" y="854"/>
                    <a:pt x="34" y="1283"/>
                  </a:cubicBezTo>
                  <a:cubicBezTo>
                    <a:pt x="34" y="1338"/>
                    <a:pt x="34" y="1371"/>
                    <a:pt x="23" y="1393"/>
                  </a:cubicBezTo>
                  <a:cubicBezTo>
                    <a:pt x="23" y="1415"/>
                    <a:pt x="23" y="1437"/>
                    <a:pt x="12" y="1470"/>
                  </a:cubicBezTo>
                  <a:cubicBezTo>
                    <a:pt x="12" y="1514"/>
                    <a:pt x="1" y="1547"/>
                    <a:pt x="1" y="1580"/>
                  </a:cubicBezTo>
                  <a:cubicBezTo>
                    <a:pt x="1" y="2174"/>
                    <a:pt x="1" y="2768"/>
                    <a:pt x="1" y="3351"/>
                  </a:cubicBezTo>
                  <a:cubicBezTo>
                    <a:pt x="56" y="3252"/>
                    <a:pt x="122" y="3164"/>
                    <a:pt x="177" y="3065"/>
                  </a:cubicBezTo>
                  <a:cubicBezTo>
                    <a:pt x="440" y="2658"/>
                    <a:pt x="726" y="2273"/>
                    <a:pt x="1034" y="1921"/>
                  </a:cubicBezTo>
                  <a:cubicBezTo>
                    <a:pt x="1298" y="1613"/>
                    <a:pt x="1595" y="1305"/>
                    <a:pt x="1980" y="1052"/>
                  </a:cubicBezTo>
                  <a:cubicBezTo>
                    <a:pt x="2387" y="733"/>
                    <a:pt x="2794" y="502"/>
                    <a:pt x="3212" y="359"/>
                  </a:cubicBezTo>
                  <a:cubicBezTo>
                    <a:pt x="3267" y="337"/>
                    <a:pt x="3322" y="315"/>
                    <a:pt x="3366" y="293"/>
                  </a:cubicBezTo>
                  <a:lnTo>
                    <a:pt x="3443" y="260"/>
                  </a:lnTo>
                  <a:cubicBezTo>
                    <a:pt x="3641" y="172"/>
                    <a:pt x="3861" y="106"/>
                    <a:pt x="4070" y="62"/>
                  </a:cubicBezTo>
                  <a:cubicBezTo>
                    <a:pt x="4136" y="51"/>
                    <a:pt x="4191" y="40"/>
                    <a:pt x="4256" y="29"/>
                  </a:cubicBezTo>
                  <a:lnTo>
                    <a:pt x="4300" y="18"/>
                  </a:lnTo>
                  <a:cubicBezTo>
                    <a:pt x="4158" y="18"/>
                    <a:pt x="4015" y="7"/>
                    <a:pt x="3872" y="7"/>
                  </a:cubicBezTo>
                  <a:cubicBezTo>
                    <a:pt x="3703" y="3"/>
                    <a:pt x="3531" y="0"/>
                    <a:pt x="3350" y="0"/>
                  </a:cubicBezTo>
                  <a:close/>
                  <a:moveTo>
                    <a:pt x="7820" y="139"/>
                  </a:moveTo>
                  <a:lnTo>
                    <a:pt x="7820" y="139"/>
                  </a:lnTo>
                  <a:cubicBezTo>
                    <a:pt x="8007" y="194"/>
                    <a:pt x="8193" y="271"/>
                    <a:pt x="8380" y="359"/>
                  </a:cubicBezTo>
                  <a:cubicBezTo>
                    <a:pt x="8765" y="535"/>
                    <a:pt x="9106" y="733"/>
                    <a:pt x="9414" y="953"/>
                  </a:cubicBezTo>
                  <a:lnTo>
                    <a:pt x="9480" y="997"/>
                  </a:lnTo>
                  <a:cubicBezTo>
                    <a:pt x="9667" y="1129"/>
                    <a:pt x="9854" y="1261"/>
                    <a:pt x="10030" y="1404"/>
                  </a:cubicBezTo>
                  <a:cubicBezTo>
                    <a:pt x="10569" y="1800"/>
                    <a:pt x="11020" y="2273"/>
                    <a:pt x="11394" y="2790"/>
                  </a:cubicBezTo>
                  <a:cubicBezTo>
                    <a:pt x="11625" y="3109"/>
                    <a:pt x="11834" y="3461"/>
                    <a:pt x="12020" y="3845"/>
                  </a:cubicBezTo>
                  <a:cubicBezTo>
                    <a:pt x="12020" y="3790"/>
                    <a:pt x="12031" y="3725"/>
                    <a:pt x="12031" y="3670"/>
                  </a:cubicBezTo>
                  <a:cubicBezTo>
                    <a:pt x="12053" y="3483"/>
                    <a:pt x="12064" y="3296"/>
                    <a:pt x="12086" y="3098"/>
                  </a:cubicBezTo>
                  <a:cubicBezTo>
                    <a:pt x="12097" y="2900"/>
                    <a:pt x="12119" y="2702"/>
                    <a:pt x="12130" y="2504"/>
                  </a:cubicBezTo>
                  <a:cubicBezTo>
                    <a:pt x="12196" y="1844"/>
                    <a:pt x="12207" y="1294"/>
                    <a:pt x="12174" y="799"/>
                  </a:cubicBezTo>
                  <a:cubicBezTo>
                    <a:pt x="12174" y="678"/>
                    <a:pt x="12152" y="546"/>
                    <a:pt x="12119" y="403"/>
                  </a:cubicBezTo>
                  <a:cubicBezTo>
                    <a:pt x="12097" y="359"/>
                    <a:pt x="12075" y="293"/>
                    <a:pt x="12042" y="238"/>
                  </a:cubicBezTo>
                  <a:lnTo>
                    <a:pt x="12020" y="194"/>
                  </a:lnTo>
                  <a:lnTo>
                    <a:pt x="12009" y="194"/>
                  </a:lnTo>
                  <a:cubicBezTo>
                    <a:pt x="11812" y="194"/>
                    <a:pt x="11614" y="183"/>
                    <a:pt x="11416" y="172"/>
                  </a:cubicBezTo>
                  <a:lnTo>
                    <a:pt x="11339" y="172"/>
                  </a:lnTo>
                  <a:cubicBezTo>
                    <a:pt x="10990" y="152"/>
                    <a:pt x="10633" y="144"/>
                    <a:pt x="10258" y="144"/>
                  </a:cubicBezTo>
                  <a:cubicBezTo>
                    <a:pt x="10042" y="144"/>
                    <a:pt x="9820" y="146"/>
                    <a:pt x="9590" y="150"/>
                  </a:cubicBezTo>
                  <a:cubicBezTo>
                    <a:pt x="9406" y="157"/>
                    <a:pt x="9222" y="160"/>
                    <a:pt x="9038" y="160"/>
                  </a:cubicBezTo>
                  <a:cubicBezTo>
                    <a:pt x="8629" y="160"/>
                    <a:pt x="8222" y="147"/>
                    <a:pt x="7820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3"/>
            <p:cNvSpPr/>
            <p:nvPr/>
          </p:nvSpPr>
          <p:spPr>
            <a:xfrm>
              <a:off x="2877459" y="2296842"/>
              <a:ext cx="617313" cy="242098"/>
            </a:xfrm>
            <a:custGeom>
              <a:avLst/>
              <a:gdLst/>
              <a:ahLst/>
              <a:cxnLst/>
              <a:rect l="l" t="t" r="r" b="b"/>
              <a:pathLst>
                <a:path w="7545" h="2959" extrusionOk="0">
                  <a:moveTo>
                    <a:pt x="33" y="1"/>
                  </a:moveTo>
                  <a:cubicBezTo>
                    <a:pt x="0" y="67"/>
                    <a:pt x="11" y="122"/>
                    <a:pt x="22" y="177"/>
                  </a:cubicBezTo>
                  <a:cubicBezTo>
                    <a:pt x="44" y="352"/>
                    <a:pt x="66" y="539"/>
                    <a:pt x="88" y="715"/>
                  </a:cubicBezTo>
                  <a:cubicBezTo>
                    <a:pt x="198" y="1430"/>
                    <a:pt x="308" y="2145"/>
                    <a:pt x="429" y="2860"/>
                  </a:cubicBezTo>
                  <a:cubicBezTo>
                    <a:pt x="429" y="2882"/>
                    <a:pt x="451" y="2915"/>
                    <a:pt x="462" y="2959"/>
                  </a:cubicBezTo>
                  <a:cubicBezTo>
                    <a:pt x="528" y="2948"/>
                    <a:pt x="594" y="2937"/>
                    <a:pt x="649" y="2926"/>
                  </a:cubicBezTo>
                  <a:cubicBezTo>
                    <a:pt x="814" y="2904"/>
                    <a:pt x="979" y="2871"/>
                    <a:pt x="1144" y="2860"/>
                  </a:cubicBezTo>
                  <a:cubicBezTo>
                    <a:pt x="1804" y="2805"/>
                    <a:pt x="2475" y="2794"/>
                    <a:pt x="3134" y="2783"/>
                  </a:cubicBezTo>
                  <a:cubicBezTo>
                    <a:pt x="4146" y="2783"/>
                    <a:pt x="5147" y="2805"/>
                    <a:pt x="6159" y="2838"/>
                  </a:cubicBezTo>
                  <a:cubicBezTo>
                    <a:pt x="6422" y="2849"/>
                    <a:pt x="6675" y="2860"/>
                    <a:pt x="6939" y="2915"/>
                  </a:cubicBezTo>
                  <a:cubicBezTo>
                    <a:pt x="6961" y="2915"/>
                    <a:pt x="6983" y="2904"/>
                    <a:pt x="7005" y="2904"/>
                  </a:cubicBezTo>
                  <a:cubicBezTo>
                    <a:pt x="7049" y="2783"/>
                    <a:pt x="7511" y="352"/>
                    <a:pt x="7533" y="100"/>
                  </a:cubicBezTo>
                  <a:cubicBezTo>
                    <a:pt x="7544" y="78"/>
                    <a:pt x="7533" y="56"/>
                    <a:pt x="7533" y="34"/>
                  </a:cubicBezTo>
                  <a:cubicBezTo>
                    <a:pt x="7508" y="28"/>
                    <a:pt x="7483" y="26"/>
                    <a:pt x="7458" y="26"/>
                  </a:cubicBezTo>
                  <a:cubicBezTo>
                    <a:pt x="7377" y="26"/>
                    <a:pt x="7301" y="50"/>
                    <a:pt x="7225" y="67"/>
                  </a:cubicBezTo>
                  <a:cubicBezTo>
                    <a:pt x="6873" y="111"/>
                    <a:pt x="6532" y="166"/>
                    <a:pt x="6192" y="209"/>
                  </a:cubicBezTo>
                  <a:cubicBezTo>
                    <a:pt x="5926" y="255"/>
                    <a:pt x="5660" y="278"/>
                    <a:pt x="5394" y="278"/>
                  </a:cubicBezTo>
                  <a:cubicBezTo>
                    <a:pt x="5341" y="278"/>
                    <a:pt x="5288" y="277"/>
                    <a:pt x="5235" y="275"/>
                  </a:cubicBezTo>
                  <a:cubicBezTo>
                    <a:pt x="4597" y="253"/>
                    <a:pt x="3970" y="242"/>
                    <a:pt x="3343" y="231"/>
                  </a:cubicBezTo>
                  <a:cubicBezTo>
                    <a:pt x="3299" y="231"/>
                    <a:pt x="3266" y="220"/>
                    <a:pt x="3222" y="220"/>
                  </a:cubicBezTo>
                  <a:cubicBezTo>
                    <a:pt x="2584" y="198"/>
                    <a:pt x="1947" y="177"/>
                    <a:pt x="1309" y="133"/>
                  </a:cubicBezTo>
                  <a:cubicBezTo>
                    <a:pt x="990" y="122"/>
                    <a:pt x="671" y="89"/>
                    <a:pt x="352" y="56"/>
                  </a:cubicBezTo>
                  <a:cubicBezTo>
                    <a:pt x="242" y="56"/>
                    <a:pt x="132" y="23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3"/>
            <p:cNvSpPr/>
            <p:nvPr/>
          </p:nvSpPr>
          <p:spPr>
            <a:xfrm>
              <a:off x="2902659" y="2323842"/>
              <a:ext cx="566013" cy="189898"/>
            </a:xfrm>
            <a:custGeom>
              <a:avLst/>
              <a:gdLst/>
              <a:ahLst/>
              <a:cxnLst/>
              <a:rect l="l" t="t" r="r" b="b"/>
              <a:pathLst>
                <a:path w="6918" h="2321" extrusionOk="0">
                  <a:moveTo>
                    <a:pt x="6478" y="2286"/>
                  </a:moveTo>
                  <a:cubicBezTo>
                    <a:pt x="6478" y="2287"/>
                    <a:pt x="6478" y="2287"/>
                    <a:pt x="6477" y="2288"/>
                  </a:cubicBezTo>
                  <a:lnTo>
                    <a:pt x="6488" y="2288"/>
                  </a:lnTo>
                  <a:cubicBezTo>
                    <a:pt x="6485" y="2287"/>
                    <a:pt x="6481" y="2287"/>
                    <a:pt x="6478" y="2286"/>
                  </a:cubicBezTo>
                  <a:close/>
                  <a:moveTo>
                    <a:pt x="0" y="0"/>
                  </a:moveTo>
                  <a:cubicBezTo>
                    <a:pt x="11" y="110"/>
                    <a:pt x="33" y="231"/>
                    <a:pt x="44" y="352"/>
                  </a:cubicBezTo>
                  <a:cubicBezTo>
                    <a:pt x="154" y="1012"/>
                    <a:pt x="253" y="1672"/>
                    <a:pt x="363" y="2321"/>
                  </a:cubicBezTo>
                  <a:cubicBezTo>
                    <a:pt x="396" y="2321"/>
                    <a:pt x="429" y="2310"/>
                    <a:pt x="473" y="2310"/>
                  </a:cubicBezTo>
                  <a:cubicBezTo>
                    <a:pt x="583" y="2288"/>
                    <a:pt x="693" y="2266"/>
                    <a:pt x="814" y="2266"/>
                  </a:cubicBezTo>
                  <a:cubicBezTo>
                    <a:pt x="1452" y="2211"/>
                    <a:pt x="2079" y="2200"/>
                    <a:pt x="2826" y="2189"/>
                  </a:cubicBezTo>
                  <a:cubicBezTo>
                    <a:pt x="2965" y="2187"/>
                    <a:pt x="3103" y="2187"/>
                    <a:pt x="3242" y="2187"/>
                  </a:cubicBezTo>
                  <a:cubicBezTo>
                    <a:pt x="4136" y="2187"/>
                    <a:pt x="5023" y="2215"/>
                    <a:pt x="5862" y="2244"/>
                  </a:cubicBezTo>
                  <a:cubicBezTo>
                    <a:pt x="6078" y="2244"/>
                    <a:pt x="6273" y="2254"/>
                    <a:pt x="6478" y="2286"/>
                  </a:cubicBezTo>
                  <a:lnTo>
                    <a:pt x="6478" y="2286"/>
                  </a:lnTo>
                  <a:cubicBezTo>
                    <a:pt x="6588" y="1779"/>
                    <a:pt x="6818" y="561"/>
                    <a:pt x="6917" y="11"/>
                  </a:cubicBezTo>
                  <a:lnTo>
                    <a:pt x="6917" y="11"/>
                  </a:lnTo>
                  <a:cubicBezTo>
                    <a:pt x="6587" y="55"/>
                    <a:pt x="6246" y="99"/>
                    <a:pt x="5917" y="154"/>
                  </a:cubicBezTo>
                  <a:cubicBezTo>
                    <a:pt x="5614" y="200"/>
                    <a:pt x="5335" y="223"/>
                    <a:pt x="5072" y="223"/>
                  </a:cubicBezTo>
                  <a:cubicBezTo>
                    <a:pt x="5019" y="223"/>
                    <a:pt x="4967" y="222"/>
                    <a:pt x="4916" y="220"/>
                  </a:cubicBezTo>
                  <a:cubicBezTo>
                    <a:pt x="4476" y="209"/>
                    <a:pt x="4047" y="198"/>
                    <a:pt x="3607" y="187"/>
                  </a:cubicBezTo>
                  <a:lnTo>
                    <a:pt x="3035" y="165"/>
                  </a:lnTo>
                  <a:lnTo>
                    <a:pt x="2925" y="165"/>
                  </a:lnTo>
                  <a:lnTo>
                    <a:pt x="2353" y="143"/>
                  </a:lnTo>
                  <a:cubicBezTo>
                    <a:pt x="1892" y="121"/>
                    <a:pt x="1441" y="99"/>
                    <a:pt x="979" y="77"/>
                  </a:cubicBezTo>
                  <a:cubicBezTo>
                    <a:pt x="671" y="66"/>
                    <a:pt x="363" y="33"/>
                    <a:pt x="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3"/>
            <p:cNvSpPr/>
            <p:nvPr/>
          </p:nvSpPr>
          <p:spPr>
            <a:xfrm>
              <a:off x="1335297" y="2856472"/>
              <a:ext cx="486814" cy="799521"/>
            </a:xfrm>
            <a:custGeom>
              <a:avLst/>
              <a:gdLst/>
              <a:ahLst/>
              <a:cxnLst/>
              <a:rect l="l" t="t" r="r" b="b"/>
              <a:pathLst>
                <a:path w="5950" h="9772" extrusionOk="0">
                  <a:moveTo>
                    <a:pt x="3145" y="1"/>
                  </a:moveTo>
                  <a:cubicBezTo>
                    <a:pt x="2846" y="1"/>
                    <a:pt x="2546" y="6"/>
                    <a:pt x="2243" y="12"/>
                  </a:cubicBezTo>
                  <a:cubicBezTo>
                    <a:pt x="2013" y="12"/>
                    <a:pt x="1771" y="12"/>
                    <a:pt x="1540" y="23"/>
                  </a:cubicBezTo>
                  <a:cubicBezTo>
                    <a:pt x="1100" y="56"/>
                    <a:pt x="660" y="78"/>
                    <a:pt x="220" y="78"/>
                  </a:cubicBezTo>
                  <a:lnTo>
                    <a:pt x="55" y="78"/>
                  </a:lnTo>
                  <a:cubicBezTo>
                    <a:pt x="0" y="221"/>
                    <a:pt x="0" y="496"/>
                    <a:pt x="55" y="694"/>
                  </a:cubicBezTo>
                  <a:lnTo>
                    <a:pt x="55" y="705"/>
                  </a:lnTo>
                  <a:cubicBezTo>
                    <a:pt x="77" y="705"/>
                    <a:pt x="110" y="694"/>
                    <a:pt x="132" y="694"/>
                  </a:cubicBezTo>
                  <a:cubicBezTo>
                    <a:pt x="429" y="672"/>
                    <a:pt x="726" y="650"/>
                    <a:pt x="1023" y="628"/>
                  </a:cubicBezTo>
                  <a:cubicBezTo>
                    <a:pt x="1419" y="606"/>
                    <a:pt x="1804" y="617"/>
                    <a:pt x="2188" y="606"/>
                  </a:cubicBezTo>
                  <a:cubicBezTo>
                    <a:pt x="2771" y="606"/>
                    <a:pt x="3343" y="606"/>
                    <a:pt x="3904" y="672"/>
                  </a:cubicBezTo>
                  <a:cubicBezTo>
                    <a:pt x="4190" y="716"/>
                    <a:pt x="4454" y="782"/>
                    <a:pt x="4707" y="925"/>
                  </a:cubicBezTo>
                  <a:cubicBezTo>
                    <a:pt x="4960" y="1067"/>
                    <a:pt x="5125" y="1276"/>
                    <a:pt x="5202" y="1551"/>
                  </a:cubicBezTo>
                  <a:cubicBezTo>
                    <a:pt x="5235" y="1683"/>
                    <a:pt x="5257" y="1815"/>
                    <a:pt x="5268" y="1947"/>
                  </a:cubicBezTo>
                  <a:cubicBezTo>
                    <a:pt x="5301" y="2508"/>
                    <a:pt x="5323" y="3080"/>
                    <a:pt x="5345" y="3652"/>
                  </a:cubicBezTo>
                  <a:cubicBezTo>
                    <a:pt x="5356" y="3938"/>
                    <a:pt x="5367" y="4224"/>
                    <a:pt x="5378" y="4510"/>
                  </a:cubicBezTo>
                  <a:cubicBezTo>
                    <a:pt x="5422" y="5356"/>
                    <a:pt x="5389" y="6192"/>
                    <a:pt x="5312" y="7039"/>
                  </a:cubicBezTo>
                  <a:cubicBezTo>
                    <a:pt x="5290" y="7237"/>
                    <a:pt x="5279" y="7435"/>
                    <a:pt x="5246" y="7633"/>
                  </a:cubicBezTo>
                  <a:cubicBezTo>
                    <a:pt x="5213" y="7875"/>
                    <a:pt x="5147" y="8117"/>
                    <a:pt x="5037" y="8337"/>
                  </a:cubicBezTo>
                  <a:cubicBezTo>
                    <a:pt x="4861" y="8666"/>
                    <a:pt x="4597" y="8886"/>
                    <a:pt x="4245" y="8996"/>
                  </a:cubicBezTo>
                  <a:cubicBezTo>
                    <a:pt x="3970" y="9084"/>
                    <a:pt x="3695" y="9150"/>
                    <a:pt x="3409" y="9183"/>
                  </a:cubicBezTo>
                  <a:cubicBezTo>
                    <a:pt x="3093" y="9224"/>
                    <a:pt x="2780" y="9240"/>
                    <a:pt x="2466" y="9240"/>
                  </a:cubicBezTo>
                  <a:cubicBezTo>
                    <a:pt x="2180" y="9240"/>
                    <a:pt x="1894" y="9226"/>
                    <a:pt x="1606" y="9205"/>
                  </a:cubicBezTo>
                  <a:cubicBezTo>
                    <a:pt x="1265" y="9183"/>
                    <a:pt x="924" y="9150"/>
                    <a:pt x="583" y="9117"/>
                  </a:cubicBezTo>
                  <a:cubicBezTo>
                    <a:pt x="451" y="9106"/>
                    <a:pt x="319" y="9106"/>
                    <a:pt x="187" y="9095"/>
                  </a:cubicBezTo>
                  <a:cubicBezTo>
                    <a:pt x="154" y="9095"/>
                    <a:pt x="121" y="9106"/>
                    <a:pt x="88" y="9106"/>
                  </a:cubicBezTo>
                  <a:cubicBezTo>
                    <a:pt x="77" y="9216"/>
                    <a:pt x="66" y="9326"/>
                    <a:pt x="66" y="9425"/>
                  </a:cubicBezTo>
                  <a:cubicBezTo>
                    <a:pt x="55" y="9524"/>
                    <a:pt x="11" y="9623"/>
                    <a:pt x="44" y="9733"/>
                  </a:cubicBezTo>
                  <a:cubicBezTo>
                    <a:pt x="77" y="9744"/>
                    <a:pt x="110" y="9755"/>
                    <a:pt x="143" y="9755"/>
                  </a:cubicBezTo>
                  <a:cubicBezTo>
                    <a:pt x="264" y="9755"/>
                    <a:pt x="385" y="9766"/>
                    <a:pt x="495" y="9766"/>
                  </a:cubicBezTo>
                  <a:lnTo>
                    <a:pt x="2771" y="9766"/>
                  </a:lnTo>
                  <a:cubicBezTo>
                    <a:pt x="3013" y="9766"/>
                    <a:pt x="3258" y="9772"/>
                    <a:pt x="3504" y="9772"/>
                  </a:cubicBezTo>
                  <a:cubicBezTo>
                    <a:pt x="3750" y="9772"/>
                    <a:pt x="3998" y="9766"/>
                    <a:pt x="4245" y="9744"/>
                  </a:cubicBezTo>
                  <a:cubicBezTo>
                    <a:pt x="4520" y="9722"/>
                    <a:pt x="4784" y="9678"/>
                    <a:pt x="5037" y="9557"/>
                  </a:cubicBezTo>
                  <a:cubicBezTo>
                    <a:pt x="5279" y="9447"/>
                    <a:pt x="5466" y="9260"/>
                    <a:pt x="5598" y="9029"/>
                  </a:cubicBezTo>
                  <a:cubicBezTo>
                    <a:pt x="5763" y="8743"/>
                    <a:pt x="5851" y="8436"/>
                    <a:pt x="5895" y="8117"/>
                  </a:cubicBezTo>
                  <a:cubicBezTo>
                    <a:pt x="5939" y="7798"/>
                    <a:pt x="5950" y="7479"/>
                    <a:pt x="5950" y="7160"/>
                  </a:cubicBezTo>
                  <a:cubicBezTo>
                    <a:pt x="5950" y="6478"/>
                    <a:pt x="5950" y="5807"/>
                    <a:pt x="5950" y="5125"/>
                  </a:cubicBezTo>
                  <a:cubicBezTo>
                    <a:pt x="5939" y="4729"/>
                    <a:pt x="5928" y="4323"/>
                    <a:pt x="5917" y="3916"/>
                  </a:cubicBezTo>
                  <a:cubicBezTo>
                    <a:pt x="5906" y="3729"/>
                    <a:pt x="5895" y="3542"/>
                    <a:pt x="5884" y="3366"/>
                  </a:cubicBezTo>
                  <a:cubicBezTo>
                    <a:pt x="5862" y="2948"/>
                    <a:pt x="5840" y="2530"/>
                    <a:pt x="5818" y="2112"/>
                  </a:cubicBezTo>
                  <a:cubicBezTo>
                    <a:pt x="5796" y="1859"/>
                    <a:pt x="5785" y="1595"/>
                    <a:pt x="5752" y="1342"/>
                  </a:cubicBezTo>
                  <a:cubicBezTo>
                    <a:pt x="5708" y="1001"/>
                    <a:pt x="5565" y="716"/>
                    <a:pt x="5323" y="463"/>
                  </a:cubicBezTo>
                  <a:cubicBezTo>
                    <a:pt x="5169" y="298"/>
                    <a:pt x="4993" y="188"/>
                    <a:pt x="4773" y="133"/>
                  </a:cubicBezTo>
                  <a:cubicBezTo>
                    <a:pt x="4531" y="67"/>
                    <a:pt x="4289" y="34"/>
                    <a:pt x="4047" y="23"/>
                  </a:cubicBezTo>
                  <a:cubicBezTo>
                    <a:pt x="3745" y="6"/>
                    <a:pt x="3445" y="1"/>
                    <a:pt x="3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2893659" y="2533130"/>
              <a:ext cx="577713" cy="121417"/>
            </a:xfrm>
            <a:custGeom>
              <a:avLst/>
              <a:gdLst/>
              <a:ahLst/>
              <a:cxnLst/>
              <a:rect l="l" t="t" r="r" b="b"/>
              <a:pathLst>
                <a:path w="7061" h="1484" extrusionOk="0">
                  <a:moveTo>
                    <a:pt x="3226" y="1"/>
                  </a:moveTo>
                  <a:cubicBezTo>
                    <a:pt x="2613" y="1"/>
                    <a:pt x="2002" y="15"/>
                    <a:pt x="1397" y="49"/>
                  </a:cubicBezTo>
                  <a:cubicBezTo>
                    <a:pt x="1177" y="60"/>
                    <a:pt x="957" y="82"/>
                    <a:pt x="748" y="104"/>
                  </a:cubicBezTo>
                  <a:cubicBezTo>
                    <a:pt x="616" y="126"/>
                    <a:pt x="484" y="159"/>
                    <a:pt x="363" y="192"/>
                  </a:cubicBezTo>
                  <a:cubicBezTo>
                    <a:pt x="264" y="225"/>
                    <a:pt x="176" y="269"/>
                    <a:pt x="132" y="357"/>
                  </a:cubicBezTo>
                  <a:cubicBezTo>
                    <a:pt x="33" y="522"/>
                    <a:pt x="0" y="698"/>
                    <a:pt x="11" y="885"/>
                  </a:cubicBezTo>
                  <a:cubicBezTo>
                    <a:pt x="66" y="896"/>
                    <a:pt x="110" y="896"/>
                    <a:pt x="154" y="896"/>
                  </a:cubicBezTo>
                  <a:cubicBezTo>
                    <a:pt x="351" y="892"/>
                    <a:pt x="550" y="889"/>
                    <a:pt x="749" y="889"/>
                  </a:cubicBezTo>
                  <a:cubicBezTo>
                    <a:pt x="1094" y="889"/>
                    <a:pt x="1440" y="897"/>
                    <a:pt x="1782" y="918"/>
                  </a:cubicBezTo>
                  <a:cubicBezTo>
                    <a:pt x="1896" y="924"/>
                    <a:pt x="2010" y="930"/>
                    <a:pt x="2127" y="930"/>
                  </a:cubicBezTo>
                  <a:cubicBezTo>
                    <a:pt x="2212" y="930"/>
                    <a:pt x="2298" y="927"/>
                    <a:pt x="2386" y="918"/>
                  </a:cubicBezTo>
                  <a:cubicBezTo>
                    <a:pt x="2396" y="917"/>
                    <a:pt x="2406" y="916"/>
                    <a:pt x="2415" y="916"/>
                  </a:cubicBezTo>
                  <a:cubicBezTo>
                    <a:pt x="2534" y="916"/>
                    <a:pt x="2634" y="981"/>
                    <a:pt x="2705" y="1083"/>
                  </a:cubicBezTo>
                  <a:cubicBezTo>
                    <a:pt x="2760" y="1159"/>
                    <a:pt x="2793" y="1236"/>
                    <a:pt x="2837" y="1324"/>
                  </a:cubicBezTo>
                  <a:cubicBezTo>
                    <a:pt x="2848" y="1357"/>
                    <a:pt x="2859" y="1390"/>
                    <a:pt x="2881" y="1445"/>
                  </a:cubicBezTo>
                  <a:cubicBezTo>
                    <a:pt x="3791" y="1467"/>
                    <a:pt x="4701" y="1484"/>
                    <a:pt x="5608" y="1484"/>
                  </a:cubicBezTo>
                  <a:cubicBezTo>
                    <a:pt x="6093" y="1484"/>
                    <a:pt x="6577" y="1479"/>
                    <a:pt x="7060" y="1467"/>
                  </a:cubicBezTo>
                  <a:cubicBezTo>
                    <a:pt x="7060" y="1291"/>
                    <a:pt x="7049" y="1126"/>
                    <a:pt x="7049" y="962"/>
                  </a:cubicBezTo>
                  <a:cubicBezTo>
                    <a:pt x="7049" y="863"/>
                    <a:pt x="7049" y="775"/>
                    <a:pt x="7049" y="676"/>
                  </a:cubicBezTo>
                  <a:cubicBezTo>
                    <a:pt x="7049" y="555"/>
                    <a:pt x="7016" y="445"/>
                    <a:pt x="6972" y="335"/>
                  </a:cubicBezTo>
                  <a:cubicBezTo>
                    <a:pt x="6928" y="225"/>
                    <a:pt x="6851" y="148"/>
                    <a:pt x="6730" y="126"/>
                  </a:cubicBezTo>
                  <a:cubicBezTo>
                    <a:pt x="6653" y="115"/>
                    <a:pt x="6587" y="93"/>
                    <a:pt x="6521" y="93"/>
                  </a:cubicBezTo>
                  <a:cubicBezTo>
                    <a:pt x="6356" y="82"/>
                    <a:pt x="6192" y="60"/>
                    <a:pt x="6027" y="60"/>
                  </a:cubicBezTo>
                  <a:cubicBezTo>
                    <a:pt x="5279" y="38"/>
                    <a:pt x="4542" y="16"/>
                    <a:pt x="3794" y="5"/>
                  </a:cubicBezTo>
                  <a:cubicBezTo>
                    <a:pt x="3605" y="2"/>
                    <a:pt x="3415" y="1"/>
                    <a:pt x="3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>
              <a:off x="1380215" y="2638429"/>
              <a:ext cx="701912" cy="91308"/>
            </a:xfrm>
            <a:custGeom>
              <a:avLst/>
              <a:gdLst/>
              <a:ahLst/>
              <a:cxnLst/>
              <a:rect l="l" t="t" r="r" b="b"/>
              <a:pathLst>
                <a:path w="8579" h="1116" extrusionOk="0">
                  <a:moveTo>
                    <a:pt x="7852" y="0"/>
                  </a:moveTo>
                  <a:cubicBezTo>
                    <a:pt x="7662" y="0"/>
                    <a:pt x="7474" y="10"/>
                    <a:pt x="7281" y="26"/>
                  </a:cubicBezTo>
                  <a:cubicBezTo>
                    <a:pt x="6951" y="59"/>
                    <a:pt x="6621" y="70"/>
                    <a:pt x="6280" y="92"/>
                  </a:cubicBezTo>
                  <a:cubicBezTo>
                    <a:pt x="5357" y="125"/>
                    <a:pt x="4433" y="92"/>
                    <a:pt x="3509" y="136"/>
                  </a:cubicBezTo>
                  <a:cubicBezTo>
                    <a:pt x="2816" y="169"/>
                    <a:pt x="2123" y="169"/>
                    <a:pt x="1431" y="180"/>
                  </a:cubicBezTo>
                  <a:cubicBezTo>
                    <a:pt x="1145" y="191"/>
                    <a:pt x="859" y="213"/>
                    <a:pt x="573" y="246"/>
                  </a:cubicBezTo>
                  <a:cubicBezTo>
                    <a:pt x="474" y="246"/>
                    <a:pt x="375" y="279"/>
                    <a:pt x="276" y="301"/>
                  </a:cubicBezTo>
                  <a:cubicBezTo>
                    <a:pt x="188" y="323"/>
                    <a:pt x="133" y="389"/>
                    <a:pt x="100" y="477"/>
                  </a:cubicBezTo>
                  <a:cubicBezTo>
                    <a:pt x="56" y="598"/>
                    <a:pt x="1" y="950"/>
                    <a:pt x="12" y="1115"/>
                  </a:cubicBezTo>
                  <a:lnTo>
                    <a:pt x="166" y="1115"/>
                  </a:lnTo>
                  <a:cubicBezTo>
                    <a:pt x="672" y="1104"/>
                    <a:pt x="1167" y="1093"/>
                    <a:pt x="1672" y="1093"/>
                  </a:cubicBezTo>
                  <a:cubicBezTo>
                    <a:pt x="1768" y="1089"/>
                    <a:pt x="1863" y="1088"/>
                    <a:pt x="1958" y="1088"/>
                  </a:cubicBezTo>
                  <a:cubicBezTo>
                    <a:pt x="2149" y="1088"/>
                    <a:pt x="2340" y="1093"/>
                    <a:pt x="2530" y="1093"/>
                  </a:cubicBezTo>
                  <a:lnTo>
                    <a:pt x="4268" y="1093"/>
                  </a:lnTo>
                  <a:cubicBezTo>
                    <a:pt x="4444" y="1082"/>
                    <a:pt x="4620" y="1082"/>
                    <a:pt x="4796" y="1082"/>
                  </a:cubicBezTo>
                  <a:cubicBezTo>
                    <a:pt x="5130" y="1067"/>
                    <a:pt x="5470" y="1051"/>
                    <a:pt x="5808" y="1051"/>
                  </a:cubicBezTo>
                  <a:cubicBezTo>
                    <a:pt x="5947" y="1051"/>
                    <a:pt x="6087" y="1054"/>
                    <a:pt x="6225" y="1060"/>
                  </a:cubicBezTo>
                  <a:cubicBezTo>
                    <a:pt x="6302" y="1071"/>
                    <a:pt x="6379" y="1071"/>
                    <a:pt x="6467" y="1071"/>
                  </a:cubicBezTo>
                  <a:cubicBezTo>
                    <a:pt x="7105" y="1071"/>
                    <a:pt x="7743" y="1082"/>
                    <a:pt x="8381" y="1093"/>
                  </a:cubicBezTo>
                  <a:cubicBezTo>
                    <a:pt x="8425" y="1093"/>
                    <a:pt x="8458" y="1082"/>
                    <a:pt x="8513" y="1082"/>
                  </a:cubicBezTo>
                  <a:cubicBezTo>
                    <a:pt x="8524" y="906"/>
                    <a:pt x="8513" y="730"/>
                    <a:pt x="8524" y="565"/>
                  </a:cubicBezTo>
                  <a:cubicBezTo>
                    <a:pt x="8546" y="389"/>
                    <a:pt x="8568" y="213"/>
                    <a:pt x="8579" y="37"/>
                  </a:cubicBezTo>
                  <a:lnTo>
                    <a:pt x="8579" y="26"/>
                  </a:lnTo>
                  <a:cubicBezTo>
                    <a:pt x="8546" y="26"/>
                    <a:pt x="8524" y="15"/>
                    <a:pt x="8491" y="15"/>
                  </a:cubicBezTo>
                  <a:cubicBezTo>
                    <a:pt x="8348" y="15"/>
                    <a:pt x="8205" y="4"/>
                    <a:pt x="8062" y="4"/>
                  </a:cubicBezTo>
                  <a:cubicBezTo>
                    <a:pt x="7991" y="1"/>
                    <a:pt x="7921" y="0"/>
                    <a:pt x="7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>
              <a:off x="1404514" y="2660356"/>
              <a:ext cx="653313" cy="46881"/>
            </a:xfrm>
            <a:custGeom>
              <a:avLst/>
              <a:gdLst/>
              <a:ahLst/>
              <a:cxnLst/>
              <a:rect l="l" t="t" r="r" b="b"/>
              <a:pathLst>
                <a:path w="7985" h="573" extrusionOk="0">
                  <a:moveTo>
                    <a:pt x="7765" y="0"/>
                  </a:moveTo>
                  <a:cubicBezTo>
                    <a:pt x="7490" y="0"/>
                    <a:pt x="7248" y="0"/>
                    <a:pt x="7006" y="22"/>
                  </a:cubicBezTo>
                  <a:cubicBezTo>
                    <a:pt x="6676" y="55"/>
                    <a:pt x="6335" y="77"/>
                    <a:pt x="5994" y="88"/>
                  </a:cubicBezTo>
                  <a:cubicBezTo>
                    <a:pt x="5554" y="110"/>
                    <a:pt x="5114" y="110"/>
                    <a:pt x="4686" y="110"/>
                  </a:cubicBezTo>
                  <a:cubicBezTo>
                    <a:pt x="4202" y="110"/>
                    <a:pt x="3707" y="121"/>
                    <a:pt x="3223" y="143"/>
                  </a:cubicBezTo>
                  <a:cubicBezTo>
                    <a:pt x="2805" y="154"/>
                    <a:pt x="2376" y="165"/>
                    <a:pt x="1958" y="176"/>
                  </a:cubicBezTo>
                  <a:cubicBezTo>
                    <a:pt x="1683" y="176"/>
                    <a:pt x="1408" y="176"/>
                    <a:pt x="1145" y="187"/>
                  </a:cubicBezTo>
                  <a:cubicBezTo>
                    <a:pt x="870" y="198"/>
                    <a:pt x="584" y="220"/>
                    <a:pt x="298" y="242"/>
                  </a:cubicBezTo>
                  <a:cubicBezTo>
                    <a:pt x="276" y="242"/>
                    <a:pt x="254" y="253"/>
                    <a:pt x="221" y="253"/>
                  </a:cubicBezTo>
                  <a:cubicBezTo>
                    <a:pt x="177" y="264"/>
                    <a:pt x="144" y="275"/>
                    <a:pt x="100" y="286"/>
                  </a:cubicBezTo>
                  <a:lnTo>
                    <a:pt x="56" y="297"/>
                  </a:lnTo>
                  <a:cubicBezTo>
                    <a:pt x="45" y="341"/>
                    <a:pt x="23" y="462"/>
                    <a:pt x="1" y="572"/>
                  </a:cubicBezTo>
                  <a:lnTo>
                    <a:pt x="375" y="572"/>
                  </a:lnTo>
                  <a:cubicBezTo>
                    <a:pt x="705" y="561"/>
                    <a:pt x="1046" y="550"/>
                    <a:pt x="1375" y="550"/>
                  </a:cubicBezTo>
                  <a:lnTo>
                    <a:pt x="1870" y="550"/>
                  </a:lnTo>
                  <a:cubicBezTo>
                    <a:pt x="1991" y="550"/>
                    <a:pt x="2112" y="561"/>
                    <a:pt x="2233" y="561"/>
                  </a:cubicBezTo>
                  <a:cubicBezTo>
                    <a:pt x="2816" y="561"/>
                    <a:pt x="3388" y="550"/>
                    <a:pt x="3971" y="550"/>
                  </a:cubicBezTo>
                  <a:cubicBezTo>
                    <a:pt x="4147" y="550"/>
                    <a:pt x="4323" y="550"/>
                    <a:pt x="4499" y="539"/>
                  </a:cubicBezTo>
                  <a:lnTo>
                    <a:pt x="4664" y="539"/>
                  </a:lnTo>
                  <a:cubicBezTo>
                    <a:pt x="4922" y="526"/>
                    <a:pt x="5184" y="516"/>
                    <a:pt x="5448" y="516"/>
                  </a:cubicBezTo>
                  <a:cubicBezTo>
                    <a:pt x="5612" y="516"/>
                    <a:pt x="5775" y="520"/>
                    <a:pt x="5939" y="528"/>
                  </a:cubicBezTo>
                  <a:lnTo>
                    <a:pt x="6104" y="528"/>
                  </a:lnTo>
                  <a:lnTo>
                    <a:pt x="7952" y="550"/>
                  </a:lnTo>
                  <a:lnTo>
                    <a:pt x="7952" y="539"/>
                  </a:lnTo>
                  <a:cubicBezTo>
                    <a:pt x="7952" y="451"/>
                    <a:pt x="7952" y="363"/>
                    <a:pt x="7963" y="275"/>
                  </a:cubicBezTo>
                  <a:cubicBezTo>
                    <a:pt x="7963" y="187"/>
                    <a:pt x="7974" y="99"/>
                    <a:pt x="7985" y="11"/>
                  </a:cubicBezTo>
                  <a:cubicBezTo>
                    <a:pt x="7908" y="11"/>
                    <a:pt x="7842" y="0"/>
                    <a:pt x="7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2682163" y="3304585"/>
              <a:ext cx="424796" cy="362697"/>
            </a:xfrm>
            <a:custGeom>
              <a:avLst/>
              <a:gdLst/>
              <a:ahLst/>
              <a:cxnLst/>
              <a:rect l="l" t="t" r="r" b="b"/>
              <a:pathLst>
                <a:path w="5192" h="4433" extrusionOk="0">
                  <a:moveTo>
                    <a:pt x="5004" y="0"/>
                  </a:moveTo>
                  <a:cubicBezTo>
                    <a:pt x="4993" y="44"/>
                    <a:pt x="4982" y="77"/>
                    <a:pt x="4971" y="99"/>
                  </a:cubicBezTo>
                  <a:cubicBezTo>
                    <a:pt x="4807" y="627"/>
                    <a:pt x="4565" y="1122"/>
                    <a:pt x="4279" y="1595"/>
                  </a:cubicBezTo>
                  <a:cubicBezTo>
                    <a:pt x="4070" y="1947"/>
                    <a:pt x="3817" y="2288"/>
                    <a:pt x="3531" y="2596"/>
                  </a:cubicBezTo>
                  <a:cubicBezTo>
                    <a:pt x="3135" y="3003"/>
                    <a:pt x="2662" y="3321"/>
                    <a:pt x="2178" y="3607"/>
                  </a:cubicBezTo>
                  <a:cubicBezTo>
                    <a:pt x="1804" y="3816"/>
                    <a:pt x="1419" y="4003"/>
                    <a:pt x="1013" y="4157"/>
                  </a:cubicBezTo>
                  <a:cubicBezTo>
                    <a:pt x="749" y="4267"/>
                    <a:pt x="474" y="4344"/>
                    <a:pt x="188" y="4366"/>
                  </a:cubicBezTo>
                  <a:cubicBezTo>
                    <a:pt x="122" y="4366"/>
                    <a:pt x="56" y="4388"/>
                    <a:pt x="1" y="4421"/>
                  </a:cubicBezTo>
                  <a:cubicBezTo>
                    <a:pt x="56" y="4432"/>
                    <a:pt x="122" y="4432"/>
                    <a:pt x="188" y="4432"/>
                  </a:cubicBezTo>
                  <a:lnTo>
                    <a:pt x="1606" y="4432"/>
                  </a:lnTo>
                  <a:cubicBezTo>
                    <a:pt x="1936" y="4432"/>
                    <a:pt x="2266" y="4432"/>
                    <a:pt x="2585" y="4399"/>
                  </a:cubicBezTo>
                  <a:cubicBezTo>
                    <a:pt x="2717" y="4388"/>
                    <a:pt x="2849" y="4377"/>
                    <a:pt x="2981" y="4366"/>
                  </a:cubicBezTo>
                  <a:cubicBezTo>
                    <a:pt x="3498" y="4344"/>
                    <a:pt x="4004" y="4322"/>
                    <a:pt x="4521" y="4289"/>
                  </a:cubicBezTo>
                  <a:cubicBezTo>
                    <a:pt x="4653" y="4278"/>
                    <a:pt x="4785" y="4267"/>
                    <a:pt x="4917" y="4256"/>
                  </a:cubicBezTo>
                  <a:cubicBezTo>
                    <a:pt x="4917" y="4212"/>
                    <a:pt x="4928" y="4190"/>
                    <a:pt x="4928" y="4157"/>
                  </a:cubicBezTo>
                  <a:cubicBezTo>
                    <a:pt x="4960" y="3926"/>
                    <a:pt x="4982" y="3684"/>
                    <a:pt x="5004" y="3442"/>
                  </a:cubicBezTo>
                  <a:cubicBezTo>
                    <a:pt x="5048" y="2981"/>
                    <a:pt x="5081" y="2519"/>
                    <a:pt x="5114" y="2057"/>
                  </a:cubicBezTo>
                  <a:cubicBezTo>
                    <a:pt x="5147" y="1650"/>
                    <a:pt x="5169" y="1232"/>
                    <a:pt x="5191" y="814"/>
                  </a:cubicBezTo>
                  <a:cubicBezTo>
                    <a:pt x="5191" y="660"/>
                    <a:pt x="5180" y="517"/>
                    <a:pt x="5158" y="363"/>
                  </a:cubicBezTo>
                  <a:cubicBezTo>
                    <a:pt x="5136" y="242"/>
                    <a:pt x="5103" y="121"/>
                    <a:pt x="5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2820760" y="3385584"/>
              <a:ext cx="262798" cy="259198"/>
            </a:xfrm>
            <a:custGeom>
              <a:avLst/>
              <a:gdLst/>
              <a:ahLst/>
              <a:cxnLst/>
              <a:rect l="l" t="t" r="r" b="b"/>
              <a:pathLst>
                <a:path w="3212" h="3168" extrusionOk="0">
                  <a:moveTo>
                    <a:pt x="3212" y="0"/>
                  </a:moveTo>
                  <a:cubicBezTo>
                    <a:pt x="3102" y="242"/>
                    <a:pt x="2970" y="484"/>
                    <a:pt x="2816" y="737"/>
                  </a:cubicBezTo>
                  <a:cubicBezTo>
                    <a:pt x="2585" y="1133"/>
                    <a:pt x="2321" y="1485"/>
                    <a:pt x="2035" y="1793"/>
                  </a:cubicBezTo>
                  <a:cubicBezTo>
                    <a:pt x="1595" y="2243"/>
                    <a:pt x="1100" y="2562"/>
                    <a:pt x="616" y="2848"/>
                  </a:cubicBezTo>
                  <a:cubicBezTo>
                    <a:pt x="418" y="2958"/>
                    <a:pt x="220" y="3068"/>
                    <a:pt x="0" y="3167"/>
                  </a:cubicBezTo>
                  <a:lnTo>
                    <a:pt x="22" y="3167"/>
                  </a:lnTo>
                  <a:cubicBezTo>
                    <a:pt x="319" y="3167"/>
                    <a:pt x="594" y="3167"/>
                    <a:pt x="869" y="3145"/>
                  </a:cubicBezTo>
                  <a:cubicBezTo>
                    <a:pt x="1001" y="3134"/>
                    <a:pt x="1133" y="3123"/>
                    <a:pt x="1276" y="3112"/>
                  </a:cubicBezTo>
                  <a:lnTo>
                    <a:pt x="1925" y="3079"/>
                  </a:lnTo>
                  <a:cubicBezTo>
                    <a:pt x="2222" y="3068"/>
                    <a:pt x="2519" y="3046"/>
                    <a:pt x="2816" y="3035"/>
                  </a:cubicBezTo>
                  <a:cubicBezTo>
                    <a:pt x="2871" y="3024"/>
                    <a:pt x="2926" y="3024"/>
                    <a:pt x="2981" y="3013"/>
                  </a:cubicBezTo>
                  <a:lnTo>
                    <a:pt x="2981" y="2991"/>
                  </a:lnTo>
                  <a:cubicBezTo>
                    <a:pt x="3003" y="2804"/>
                    <a:pt x="3025" y="2617"/>
                    <a:pt x="3036" y="2430"/>
                  </a:cubicBezTo>
                  <a:lnTo>
                    <a:pt x="3047" y="2342"/>
                  </a:lnTo>
                  <a:cubicBezTo>
                    <a:pt x="3080" y="1914"/>
                    <a:pt x="3124" y="1485"/>
                    <a:pt x="3146" y="1056"/>
                  </a:cubicBezTo>
                  <a:cubicBezTo>
                    <a:pt x="3179" y="671"/>
                    <a:pt x="3201" y="319"/>
                    <a:pt x="3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2082938" y="3310885"/>
              <a:ext cx="407697" cy="351324"/>
            </a:xfrm>
            <a:custGeom>
              <a:avLst/>
              <a:gdLst/>
              <a:ahLst/>
              <a:cxnLst/>
              <a:rect l="l" t="t" r="r" b="b"/>
              <a:pathLst>
                <a:path w="4983" h="4294" extrusionOk="0">
                  <a:moveTo>
                    <a:pt x="100" y="0"/>
                  </a:moveTo>
                  <a:cubicBezTo>
                    <a:pt x="23" y="209"/>
                    <a:pt x="1" y="440"/>
                    <a:pt x="23" y="660"/>
                  </a:cubicBezTo>
                  <a:cubicBezTo>
                    <a:pt x="34" y="924"/>
                    <a:pt x="56" y="1188"/>
                    <a:pt x="89" y="1441"/>
                  </a:cubicBezTo>
                  <a:cubicBezTo>
                    <a:pt x="133" y="1771"/>
                    <a:pt x="177" y="2090"/>
                    <a:pt x="221" y="2409"/>
                  </a:cubicBezTo>
                  <a:cubicBezTo>
                    <a:pt x="287" y="2860"/>
                    <a:pt x="342" y="3310"/>
                    <a:pt x="408" y="3750"/>
                  </a:cubicBezTo>
                  <a:cubicBezTo>
                    <a:pt x="430" y="3904"/>
                    <a:pt x="441" y="4058"/>
                    <a:pt x="529" y="4212"/>
                  </a:cubicBezTo>
                  <a:lnTo>
                    <a:pt x="693" y="4212"/>
                  </a:lnTo>
                  <a:cubicBezTo>
                    <a:pt x="1111" y="4212"/>
                    <a:pt x="1540" y="4223"/>
                    <a:pt x="1958" y="4223"/>
                  </a:cubicBezTo>
                  <a:cubicBezTo>
                    <a:pt x="2288" y="4234"/>
                    <a:pt x="2607" y="4223"/>
                    <a:pt x="2926" y="4256"/>
                  </a:cubicBezTo>
                  <a:cubicBezTo>
                    <a:pt x="3190" y="4281"/>
                    <a:pt x="3460" y="4293"/>
                    <a:pt x="3732" y="4293"/>
                  </a:cubicBezTo>
                  <a:cubicBezTo>
                    <a:pt x="3822" y="4293"/>
                    <a:pt x="3913" y="4292"/>
                    <a:pt x="4004" y="4289"/>
                  </a:cubicBezTo>
                  <a:cubicBezTo>
                    <a:pt x="4279" y="4278"/>
                    <a:pt x="4564" y="4278"/>
                    <a:pt x="4839" y="4278"/>
                  </a:cubicBezTo>
                  <a:cubicBezTo>
                    <a:pt x="4894" y="4278"/>
                    <a:pt x="4938" y="4278"/>
                    <a:pt x="4982" y="4267"/>
                  </a:cubicBezTo>
                  <a:cubicBezTo>
                    <a:pt x="4927" y="4234"/>
                    <a:pt x="4861" y="4223"/>
                    <a:pt x="4795" y="4201"/>
                  </a:cubicBezTo>
                  <a:cubicBezTo>
                    <a:pt x="4729" y="4190"/>
                    <a:pt x="4663" y="4168"/>
                    <a:pt x="4597" y="4146"/>
                  </a:cubicBezTo>
                  <a:cubicBezTo>
                    <a:pt x="3927" y="3948"/>
                    <a:pt x="3300" y="3651"/>
                    <a:pt x="2695" y="3299"/>
                  </a:cubicBezTo>
                  <a:cubicBezTo>
                    <a:pt x="2178" y="3002"/>
                    <a:pt x="1749" y="2607"/>
                    <a:pt x="1397" y="2145"/>
                  </a:cubicBezTo>
                  <a:cubicBezTo>
                    <a:pt x="902" y="1496"/>
                    <a:pt x="474" y="803"/>
                    <a:pt x="166" y="44"/>
                  </a:cubicBezTo>
                  <a:cubicBezTo>
                    <a:pt x="155" y="22"/>
                    <a:pt x="144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2108137" y="3391884"/>
              <a:ext cx="260998" cy="248398"/>
            </a:xfrm>
            <a:custGeom>
              <a:avLst/>
              <a:gdLst/>
              <a:ahLst/>
              <a:cxnLst/>
              <a:rect l="l" t="t" r="r" b="b"/>
              <a:pathLst>
                <a:path w="3190" h="3036" extrusionOk="0">
                  <a:moveTo>
                    <a:pt x="1" y="0"/>
                  </a:moveTo>
                  <a:cubicBezTo>
                    <a:pt x="23" y="143"/>
                    <a:pt x="34" y="286"/>
                    <a:pt x="45" y="429"/>
                  </a:cubicBezTo>
                  <a:cubicBezTo>
                    <a:pt x="78" y="627"/>
                    <a:pt x="100" y="836"/>
                    <a:pt x="133" y="1034"/>
                  </a:cubicBezTo>
                  <a:cubicBezTo>
                    <a:pt x="155" y="1155"/>
                    <a:pt x="166" y="1276"/>
                    <a:pt x="188" y="1386"/>
                  </a:cubicBezTo>
                  <a:cubicBezTo>
                    <a:pt x="210" y="1551"/>
                    <a:pt x="232" y="1705"/>
                    <a:pt x="254" y="1859"/>
                  </a:cubicBezTo>
                  <a:cubicBezTo>
                    <a:pt x="287" y="2155"/>
                    <a:pt x="331" y="2441"/>
                    <a:pt x="374" y="2727"/>
                  </a:cubicBezTo>
                  <a:lnTo>
                    <a:pt x="385" y="2804"/>
                  </a:lnTo>
                  <a:cubicBezTo>
                    <a:pt x="385" y="2859"/>
                    <a:pt x="396" y="2903"/>
                    <a:pt x="407" y="2958"/>
                  </a:cubicBezTo>
                  <a:lnTo>
                    <a:pt x="792" y="2958"/>
                  </a:lnTo>
                  <a:cubicBezTo>
                    <a:pt x="1078" y="2958"/>
                    <a:pt x="1364" y="2969"/>
                    <a:pt x="1661" y="2969"/>
                  </a:cubicBezTo>
                  <a:lnTo>
                    <a:pt x="1892" y="2969"/>
                  </a:lnTo>
                  <a:cubicBezTo>
                    <a:pt x="2134" y="2980"/>
                    <a:pt x="2387" y="2980"/>
                    <a:pt x="2640" y="3002"/>
                  </a:cubicBezTo>
                  <a:cubicBezTo>
                    <a:pt x="2816" y="3013"/>
                    <a:pt x="3003" y="3024"/>
                    <a:pt x="3190" y="3035"/>
                  </a:cubicBezTo>
                  <a:cubicBezTo>
                    <a:pt x="2871" y="2892"/>
                    <a:pt x="2563" y="2727"/>
                    <a:pt x="2244" y="2540"/>
                  </a:cubicBezTo>
                  <a:cubicBezTo>
                    <a:pt x="1727" y="2243"/>
                    <a:pt x="1265" y="1826"/>
                    <a:pt x="869" y="1320"/>
                  </a:cubicBezTo>
                  <a:cubicBezTo>
                    <a:pt x="539" y="880"/>
                    <a:pt x="254" y="44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3"/>
            <p:cNvSpPr/>
            <p:nvPr/>
          </p:nvSpPr>
          <p:spPr>
            <a:xfrm>
              <a:off x="3132073" y="2660356"/>
              <a:ext cx="476914" cy="80181"/>
            </a:xfrm>
            <a:custGeom>
              <a:avLst/>
              <a:gdLst/>
              <a:ahLst/>
              <a:cxnLst/>
              <a:rect l="l" t="t" r="r" b="b"/>
              <a:pathLst>
                <a:path w="5829" h="980" extrusionOk="0">
                  <a:moveTo>
                    <a:pt x="165" y="0"/>
                  </a:moveTo>
                  <a:cubicBezTo>
                    <a:pt x="110" y="0"/>
                    <a:pt x="55" y="0"/>
                    <a:pt x="11" y="11"/>
                  </a:cubicBezTo>
                  <a:cubicBezTo>
                    <a:pt x="0" y="22"/>
                    <a:pt x="0" y="33"/>
                    <a:pt x="0" y="44"/>
                  </a:cubicBezTo>
                  <a:cubicBezTo>
                    <a:pt x="11" y="286"/>
                    <a:pt x="22" y="517"/>
                    <a:pt x="44" y="748"/>
                  </a:cubicBezTo>
                  <a:cubicBezTo>
                    <a:pt x="44" y="759"/>
                    <a:pt x="55" y="781"/>
                    <a:pt x="66" y="814"/>
                  </a:cubicBezTo>
                  <a:lnTo>
                    <a:pt x="264" y="814"/>
                  </a:lnTo>
                  <a:cubicBezTo>
                    <a:pt x="880" y="814"/>
                    <a:pt x="1507" y="792"/>
                    <a:pt x="2134" y="792"/>
                  </a:cubicBezTo>
                  <a:cubicBezTo>
                    <a:pt x="2508" y="792"/>
                    <a:pt x="2893" y="825"/>
                    <a:pt x="3278" y="836"/>
                  </a:cubicBezTo>
                  <a:cubicBezTo>
                    <a:pt x="3805" y="858"/>
                    <a:pt x="4344" y="880"/>
                    <a:pt x="4872" y="891"/>
                  </a:cubicBezTo>
                  <a:cubicBezTo>
                    <a:pt x="4949" y="902"/>
                    <a:pt x="5015" y="913"/>
                    <a:pt x="5092" y="913"/>
                  </a:cubicBezTo>
                  <a:cubicBezTo>
                    <a:pt x="5290" y="935"/>
                    <a:pt x="5488" y="957"/>
                    <a:pt x="5697" y="979"/>
                  </a:cubicBezTo>
                  <a:cubicBezTo>
                    <a:pt x="5730" y="979"/>
                    <a:pt x="5774" y="968"/>
                    <a:pt x="5829" y="968"/>
                  </a:cubicBezTo>
                  <a:cubicBezTo>
                    <a:pt x="5829" y="781"/>
                    <a:pt x="5796" y="627"/>
                    <a:pt x="5730" y="473"/>
                  </a:cubicBezTo>
                  <a:cubicBezTo>
                    <a:pt x="5642" y="297"/>
                    <a:pt x="5510" y="176"/>
                    <a:pt x="5323" y="143"/>
                  </a:cubicBezTo>
                  <a:cubicBezTo>
                    <a:pt x="5169" y="110"/>
                    <a:pt x="5026" y="77"/>
                    <a:pt x="4883" y="77"/>
                  </a:cubicBezTo>
                  <a:cubicBezTo>
                    <a:pt x="4429" y="44"/>
                    <a:pt x="3982" y="29"/>
                    <a:pt x="3532" y="29"/>
                  </a:cubicBezTo>
                  <a:cubicBezTo>
                    <a:pt x="3392" y="29"/>
                    <a:pt x="3253" y="31"/>
                    <a:pt x="3113" y="33"/>
                  </a:cubicBezTo>
                  <a:cubicBezTo>
                    <a:pt x="2998" y="36"/>
                    <a:pt x="2884" y="36"/>
                    <a:pt x="2769" y="36"/>
                  </a:cubicBezTo>
                  <a:cubicBezTo>
                    <a:pt x="2312" y="36"/>
                    <a:pt x="1854" y="22"/>
                    <a:pt x="1397" y="22"/>
                  </a:cubicBezTo>
                  <a:cubicBezTo>
                    <a:pt x="990" y="11"/>
                    <a:pt x="572" y="11"/>
                    <a:pt x="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3155472" y="2682856"/>
              <a:ext cx="428315" cy="33382"/>
            </a:xfrm>
            <a:custGeom>
              <a:avLst/>
              <a:gdLst/>
              <a:ahLst/>
              <a:cxnLst/>
              <a:rect l="l" t="t" r="r" b="b"/>
              <a:pathLst>
                <a:path w="5235" h="408" extrusionOk="0">
                  <a:moveTo>
                    <a:pt x="0" y="0"/>
                  </a:moveTo>
                  <a:lnTo>
                    <a:pt x="11" y="264"/>
                  </a:lnTo>
                  <a:lnTo>
                    <a:pt x="550" y="264"/>
                  </a:lnTo>
                  <a:cubicBezTo>
                    <a:pt x="968" y="253"/>
                    <a:pt x="1408" y="242"/>
                    <a:pt x="1848" y="242"/>
                  </a:cubicBezTo>
                  <a:cubicBezTo>
                    <a:pt x="2112" y="242"/>
                    <a:pt x="2387" y="253"/>
                    <a:pt x="2640" y="275"/>
                  </a:cubicBezTo>
                  <a:cubicBezTo>
                    <a:pt x="2761" y="275"/>
                    <a:pt x="2882" y="286"/>
                    <a:pt x="3003" y="286"/>
                  </a:cubicBezTo>
                  <a:lnTo>
                    <a:pt x="3497" y="308"/>
                  </a:lnTo>
                  <a:cubicBezTo>
                    <a:pt x="3860" y="319"/>
                    <a:pt x="4234" y="330"/>
                    <a:pt x="4597" y="352"/>
                  </a:cubicBezTo>
                  <a:cubicBezTo>
                    <a:pt x="4652" y="352"/>
                    <a:pt x="4707" y="352"/>
                    <a:pt x="4773" y="363"/>
                  </a:cubicBezTo>
                  <a:cubicBezTo>
                    <a:pt x="4773" y="363"/>
                    <a:pt x="5158" y="396"/>
                    <a:pt x="5235" y="407"/>
                  </a:cubicBezTo>
                  <a:cubicBezTo>
                    <a:pt x="5224" y="374"/>
                    <a:pt x="5213" y="341"/>
                    <a:pt x="5202" y="308"/>
                  </a:cubicBezTo>
                  <a:cubicBezTo>
                    <a:pt x="5136" y="176"/>
                    <a:pt x="5048" y="143"/>
                    <a:pt x="4982" y="132"/>
                  </a:cubicBezTo>
                  <a:lnTo>
                    <a:pt x="4905" y="110"/>
                  </a:lnTo>
                  <a:cubicBezTo>
                    <a:pt x="4795" y="88"/>
                    <a:pt x="4685" y="66"/>
                    <a:pt x="4575" y="66"/>
                  </a:cubicBezTo>
                  <a:cubicBezTo>
                    <a:pt x="4071" y="33"/>
                    <a:pt x="3625" y="18"/>
                    <a:pt x="3212" y="18"/>
                  </a:cubicBezTo>
                  <a:cubicBezTo>
                    <a:pt x="3084" y="18"/>
                    <a:pt x="2960" y="20"/>
                    <a:pt x="2838" y="22"/>
                  </a:cubicBezTo>
                  <a:cubicBezTo>
                    <a:pt x="2691" y="26"/>
                    <a:pt x="2544" y="27"/>
                    <a:pt x="2398" y="27"/>
                  </a:cubicBezTo>
                  <a:cubicBezTo>
                    <a:pt x="2107" y="27"/>
                    <a:pt x="1818" y="22"/>
                    <a:pt x="1540" y="22"/>
                  </a:cubicBezTo>
                  <a:lnTo>
                    <a:pt x="1111" y="11"/>
                  </a:lnTo>
                  <a:cubicBezTo>
                    <a:pt x="858" y="11"/>
                    <a:pt x="605" y="11"/>
                    <a:pt x="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>
              <a:off x="2354651" y="2541721"/>
              <a:ext cx="548095" cy="65618"/>
            </a:xfrm>
            <a:custGeom>
              <a:avLst/>
              <a:gdLst/>
              <a:ahLst/>
              <a:cxnLst/>
              <a:rect l="l" t="t" r="r" b="b"/>
              <a:pathLst>
                <a:path w="6699" h="802" extrusionOk="0">
                  <a:moveTo>
                    <a:pt x="3080" y="1"/>
                  </a:moveTo>
                  <a:cubicBezTo>
                    <a:pt x="2382" y="1"/>
                    <a:pt x="1683" y="13"/>
                    <a:pt x="980" y="32"/>
                  </a:cubicBezTo>
                  <a:cubicBezTo>
                    <a:pt x="793" y="32"/>
                    <a:pt x="606" y="54"/>
                    <a:pt x="419" y="98"/>
                  </a:cubicBezTo>
                  <a:cubicBezTo>
                    <a:pt x="342" y="109"/>
                    <a:pt x="265" y="142"/>
                    <a:pt x="199" y="164"/>
                  </a:cubicBezTo>
                  <a:cubicBezTo>
                    <a:pt x="111" y="197"/>
                    <a:pt x="56" y="263"/>
                    <a:pt x="45" y="362"/>
                  </a:cubicBezTo>
                  <a:cubicBezTo>
                    <a:pt x="23" y="439"/>
                    <a:pt x="23" y="527"/>
                    <a:pt x="1" y="626"/>
                  </a:cubicBezTo>
                  <a:cubicBezTo>
                    <a:pt x="56" y="637"/>
                    <a:pt x="78" y="637"/>
                    <a:pt x="111" y="637"/>
                  </a:cubicBezTo>
                  <a:cubicBezTo>
                    <a:pt x="628" y="648"/>
                    <a:pt x="1134" y="670"/>
                    <a:pt x="1650" y="670"/>
                  </a:cubicBezTo>
                  <a:cubicBezTo>
                    <a:pt x="2343" y="670"/>
                    <a:pt x="3036" y="703"/>
                    <a:pt x="3729" y="736"/>
                  </a:cubicBezTo>
                  <a:cubicBezTo>
                    <a:pt x="4576" y="769"/>
                    <a:pt x="5422" y="802"/>
                    <a:pt x="6269" y="802"/>
                  </a:cubicBezTo>
                  <a:cubicBezTo>
                    <a:pt x="6324" y="802"/>
                    <a:pt x="6390" y="791"/>
                    <a:pt x="6445" y="791"/>
                  </a:cubicBezTo>
                  <a:cubicBezTo>
                    <a:pt x="6500" y="714"/>
                    <a:pt x="6478" y="626"/>
                    <a:pt x="6500" y="549"/>
                  </a:cubicBezTo>
                  <a:cubicBezTo>
                    <a:pt x="6522" y="472"/>
                    <a:pt x="6544" y="384"/>
                    <a:pt x="6577" y="307"/>
                  </a:cubicBezTo>
                  <a:cubicBezTo>
                    <a:pt x="6599" y="230"/>
                    <a:pt x="6643" y="164"/>
                    <a:pt x="6698" y="87"/>
                  </a:cubicBezTo>
                  <a:lnTo>
                    <a:pt x="6577" y="87"/>
                  </a:lnTo>
                  <a:cubicBezTo>
                    <a:pt x="6357" y="87"/>
                    <a:pt x="6148" y="87"/>
                    <a:pt x="5928" y="76"/>
                  </a:cubicBezTo>
                  <a:cubicBezTo>
                    <a:pt x="5477" y="65"/>
                    <a:pt x="5038" y="43"/>
                    <a:pt x="4587" y="21"/>
                  </a:cubicBezTo>
                  <a:cubicBezTo>
                    <a:pt x="4085" y="7"/>
                    <a:pt x="3582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>
              <a:off x="1808525" y="2575757"/>
              <a:ext cx="378897" cy="63081"/>
            </a:xfrm>
            <a:custGeom>
              <a:avLst/>
              <a:gdLst/>
              <a:ahLst/>
              <a:cxnLst/>
              <a:rect l="l" t="t" r="r" b="b"/>
              <a:pathLst>
                <a:path w="4631" h="771" extrusionOk="0">
                  <a:moveTo>
                    <a:pt x="4608" y="1"/>
                  </a:moveTo>
                  <a:cubicBezTo>
                    <a:pt x="4234" y="23"/>
                    <a:pt x="3872" y="56"/>
                    <a:pt x="3509" y="78"/>
                  </a:cubicBezTo>
                  <a:cubicBezTo>
                    <a:pt x="2970" y="122"/>
                    <a:pt x="2431" y="144"/>
                    <a:pt x="1881" y="144"/>
                  </a:cubicBezTo>
                  <a:cubicBezTo>
                    <a:pt x="1661" y="155"/>
                    <a:pt x="1452" y="155"/>
                    <a:pt x="1232" y="155"/>
                  </a:cubicBezTo>
                  <a:cubicBezTo>
                    <a:pt x="858" y="155"/>
                    <a:pt x="495" y="144"/>
                    <a:pt x="133" y="78"/>
                  </a:cubicBezTo>
                  <a:cubicBezTo>
                    <a:pt x="112" y="71"/>
                    <a:pt x="92" y="60"/>
                    <a:pt x="70" y="60"/>
                  </a:cubicBezTo>
                  <a:cubicBezTo>
                    <a:pt x="55" y="60"/>
                    <a:pt x="40" y="65"/>
                    <a:pt x="23" y="78"/>
                  </a:cubicBezTo>
                  <a:cubicBezTo>
                    <a:pt x="1" y="287"/>
                    <a:pt x="34" y="496"/>
                    <a:pt x="45" y="704"/>
                  </a:cubicBezTo>
                  <a:cubicBezTo>
                    <a:pt x="45" y="726"/>
                    <a:pt x="67" y="737"/>
                    <a:pt x="78" y="759"/>
                  </a:cubicBezTo>
                  <a:cubicBezTo>
                    <a:pt x="122" y="770"/>
                    <a:pt x="166" y="770"/>
                    <a:pt x="209" y="770"/>
                  </a:cubicBezTo>
                  <a:cubicBezTo>
                    <a:pt x="550" y="759"/>
                    <a:pt x="891" y="759"/>
                    <a:pt x="1232" y="748"/>
                  </a:cubicBezTo>
                  <a:cubicBezTo>
                    <a:pt x="1430" y="737"/>
                    <a:pt x="1639" y="726"/>
                    <a:pt x="1837" y="704"/>
                  </a:cubicBezTo>
                  <a:cubicBezTo>
                    <a:pt x="2101" y="675"/>
                    <a:pt x="2365" y="656"/>
                    <a:pt x="2632" y="656"/>
                  </a:cubicBezTo>
                  <a:cubicBezTo>
                    <a:pt x="2766" y="656"/>
                    <a:pt x="2900" y="660"/>
                    <a:pt x="3036" y="671"/>
                  </a:cubicBezTo>
                  <a:lnTo>
                    <a:pt x="3377" y="671"/>
                  </a:lnTo>
                  <a:cubicBezTo>
                    <a:pt x="3399" y="616"/>
                    <a:pt x="3421" y="551"/>
                    <a:pt x="3454" y="507"/>
                  </a:cubicBezTo>
                  <a:cubicBezTo>
                    <a:pt x="3523" y="388"/>
                    <a:pt x="3609" y="305"/>
                    <a:pt x="3753" y="305"/>
                  </a:cubicBezTo>
                  <a:cubicBezTo>
                    <a:pt x="3770" y="305"/>
                    <a:pt x="3787" y="306"/>
                    <a:pt x="3806" y="309"/>
                  </a:cubicBezTo>
                  <a:cubicBezTo>
                    <a:pt x="3982" y="331"/>
                    <a:pt x="4157" y="342"/>
                    <a:pt x="4333" y="342"/>
                  </a:cubicBezTo>
                  <a:cubicBezTo>
                    <a:pt x="4432" y="342"/>
                    <a:pt x="4531" y="342"/>
                    <a:pt x="4630" y="320"/>
                  </a:cubicBezTo>
                  <a:cubicBezTo>
                    <a:pt x="4630" y="210"/>
                    <a:pt x="4619" y="111"/>
                    <a:pt x="4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>
              <a:off x="1508912" y="2584757"/>
              <a:ext cx="201598" cy="59481"/>
            </a:xfrm>
            <a:custGeom>
              <a:avLst/>
              <a:gdLst/>
              <a:ahLst/>
              <a:cxnLst/>
              <a:rect l="l" t="t" r="r" b="b"/>
              <a:pathLst>
                <a:path w="2464" h="727" extrusionOk="0">
                  <a:moveTo>
                    <a:pt x="528" y="1"/>
                  </a:moveTo>
                  <a:cubicBezTo>
                    <a:pt x="396" y="1"/>
                    <a:pt x="253" y="12"/>
                    <a:pt x="121" y="45"/>
                  </a:cubicBezTo>
                  <a:cubicBezTo>
                    <a:pt x="66" y="67"/>
                    <a:pt x="22" y="100"/>
                    <a:pt x="11" y="166"/>
                  </a:cubicBezTo>
                  <a:cubicBezTo>
                    <a:pt x="11" y="243"/>
                    <a:pt x="0" y="320"/>
                    <a:pt x="11" y="386"/>
                  </a:cubicBezTo>
                  <a:cubicBezTo>
                    <a:pt x="11" y="473"/>
                    <a:pt x="22" y="550"/>
                    <a:pt x="22" y="627"/>
                  </a:cubicBezTo>
                  <a:cubicBezTo>
                    <a:pt x="33" y="660"/>
                    <a:pt x="44" y="693"/>
                    <a:pt x="55" y="726"/>
                  </a:cubicBezTo>
                  <a:cubicBezTo>
                    <a:pt x="847" y="704"/>
                    <a:pt x="1639" y="715"/>
                    <a:pt x="2453" y="660"/>
                  </a:cubicBezTo>
                  <a:cubicBezTo>
                    <a:pt x="2453" y="539"/>
                    <a:pt x="2464" y="430"/>
                    <a:pt x="2464" y="320"/>
                  </a:cubicBezTo>
                  <a:cubicBezTo>
                    <a:pt x="2464" y="276"/>
                    <a:pt x="2453" y="243"/>
                    <a:pt x="2442" y="199"/>
                  </a:cubicBezTo>
                  <a:cubicBezTo>
                    <a:pt x="2420" y="111"/>
                    <a:pt x="2365" y="56"/>
                    <a:pt x="2266" y="45"/>
                  </a:cubicBezTo>
                  <a:cubicBezTo>
                    <a:pt x="2178" y="45"/>
                    <a:pt x="2090" y="34"/>
                    <a:pt x="2002" y="34"/>
                  </a:cubicBezTo>
                  <a:cubicBezTo>
                    <a:pt x="1716" y="23"/>
                    <a:pt x="1430" y="23"/>
                    <a:pt x="1144" y="12"/>
                  </a:cubicBezTo>
                  <a:cubicBezTo>
                    <a:pt x="946" y="1"/>
                    <a:pt x="737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3"/>
            <p:cNvSpPr/>
            <p:nvPr/>
          </p:nvSpPr>
          <p:spPr>
            <a:xfrm>
              <a:off x="1777025" y="2437240"/>
              <a:ext cx="438296" cy="31009"/>
            </a:xfrm>
            <a:custGeom>
              <a:avLst/>
              <a:gdLst/>
              <a:ahLst/>
              <a:cxnLst/>
              <a:rect l="l" t="t" r="r" b="b"/>
              <a:pathLst>
                <a:path w="5357" h="379" extrusionOk="0">
                  <a:moveTo>
                    <a:pt x="4136" y="0"/>
                  </a:moveTo>
                  <a:cubicBezTo>
                    <a:pt x="3377" y="0"/>
                    <a:pt x="2607" y="0"/>
                    <a:pt x="1848" y="77"/>
                  </a:cubicBezTo>
                  <a:cubicBezTo>
                    <a:pt x="1298" y="132"/>
                    <a:pt x="737" y="176"/>
                    <a:pt x="177" y="231"/>
                  </a:cubicBezTo>
                  <a:cubicBezTo>
                    <a:pt x="144" y="231"/>
                    <a:pt x="111" y="231"/>
                    <a:pt x="78" y="242"/>
                  </a:cubicBezTo>
                  <a:cubicBezTo>
                    <a:pt x="45" y="253"/>
                    <a:pt x="1" y="308"/>
                    <a:pt x="23" y="341"/>
                  </a:cubicBezTo>
                  <a:cubicBezTo>
                    <a:pt x="34" y="352"/>
                    <a:pt x="67" y="374"/>
                    <a:pt x="89" y="374"/>
                  </a:cubicBezTo>
                  <a:cubicBezTo>
                    <a:pt x="103" y="378"/>
                    <a:pt x="117" y="379"/>
                    <a:pt x="130" y="379"/>
                  </a:cubicBezTo>
                  <a:cubicBezTo>
                    <a:pt x="156" y="379"/>
                    <a:pt x="180" y="374"/>
                    <a:pt x="210" y="374"/>
                  </a:cubicBezTo>
                  <a:cubicBezTo>
                    <a:pt x="298" y="374"/>
                    <a:pt x="397" y="374"/>
                    <a:pt x="485" y="363"/>
                  </a:cubicBezTo>
                  <a:cubicBezTo>
                    <a:pt x="726" y="352"/>
                    <a:pt x="968" y="341"/>
                    <a:pt x="1210" y="330"/>
                  </a:cubicBezTo>
                  <a:cubicBezTo>
                    <a:pt x="1507" y="319"/>
                    <a:pt x="1804" y="297"/>
                    <a:pt x="2101" y="286"/>
                  </a:cubicBezTo>
                  <a:cubicBezTo>
                    <a:pt x="2431" y="275"/>
                    <a:pt x="2772" y="275"/>
                    <a:pt x="3102" y="264"/>
                  </a:cubicBezTo>
                  <a:cubicBezTo>
                    <a:pt x="3817" y="242"/>
                    <a:pt x="4520" y="220"/>
                    <a:pt x="5235" y="198"/>
                  </a:cubicBezTo>
                  <a:lnTo>
                    <a:pt x="5356" y="198"/>
                  </a:lnTo>
                  <a:cubicBezTo>
                    <a:pt x="5323" y="165"/>
                    <a:pt x="5301" y="143"/>
                    <a:pt x="5290" y="143"/>
                  </a:cubicBezTo>
                  <a:cubicBezTo>
                    <a:pt x="5191" y="110"/>
                    <a:pt x="5092" y="77"/>
                    <a:pt x="4993" y="66"/>
                  </a:cubicBezTo>
                  <a:cubicBezTo>
                    <a:pt x="4707" y="11"/>
                    <a:pt x="4421" y="0"/>
                    <a:pt x="4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2009139" y="2466122"/>
              <a:ext cx="60381" cy="111517"/>
            </a:xfrm>
            <a:custGeom>
              <a:avLst/>
              <a:gdLst/>
              <a:ahLst/>
              <a:cxnLst/>
              <a:rect l="l" t="t" r="r" b="b"/>
              <a:pathLst>
                <a:path w="738" h="1363" extrusionOk="0">
                  <a:moveTo>
                    <a:pt x="540" y="0"/>
                  </a:moveTo>
                  <a:cubicBezTo>
                    <a:pt x="496" y="0"/>
                    <a:pt x="452" y="10"/>
                    <a:pt x="408" y="10"/>
                  </a:cubicBezTo>
                  <a:cubicBezTo>
                    <a:pt x="342" y="10"/>
                    <a:pt x="265" y="10"/>
                    <a:pt x="199" y="21"/>
                  </a:cubicBezTo>
                  <a:cubicBezTo>
                    <a:pt x="166" y="21"/>
                    <a:pt x="133" y="15"/>
                    <a:pt x="100" y="15"/>
                  </a:cubicBezTo>
                  <a:cubicBezTo>
                    <a:pt x="67" y="15"/>
                    <a:pt x="34" y="21"/>
                    <a:pt x="1" y="43"/>
                  </a:cubicBezTo>
                  <a:cubicBezTo>
                    <a:pt x="23" y="197"/>
                    <a:pt x="34" y="340"/>
                    <a:pt x="56" y="483"/>
                  </a:cubicBezTo>
                  <a:cubicBezTo>
                    <a:pt x="67" y="626"/>
                    <a:pt x="89" y="769"/>
                    <a:pt x="100" y="912"/>
                  </a:cubicBezTo>
                  <a:cubicBezTo>
                    <a:pt x="122" y="1055"/>
                    <a:pt x="111" y="1209"/>
                    <a:pt x="144" y="1363"/>
                  </a:cubicBezTo>
                  <a:cubicBezTo>
                    <a:pt x="342" y="1363"/>
                    <a:pt x="529" y="1352"/>
                    <a:pt x="727" y="1330"/>
                  </a:cubicBezTo>
                  <a:cubicBezTo>
                    <a:pt x="738" y="1022"/>
                    <a:pt x="650" y="153"/>
                    <a:pt x="606" y="10"/>
                  </a:cubicBezTo>
                  <a:cubicBezTo>
                    <a:pt x="584" y="3"/>
                    <a:pt x="562" y="0"/>
                    <a:pt x="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1957922" y="2468413"/>
              <a:ext cx="53100" cy="110290"/>
            </a:xfrm>
            <a:custGeom>
              <a:avLst/>
              <a:gdLst/>
              <a:ahLst/>
              <a:cxnLst/>
              <a:rect l="l" t="t" r="r" b="b"/>
              <a:pathLst>
                <a:path w="649" h="1348" extrusionOk="0">
                  <a:moveTo>
                    <a:pt x="342" y="0"/>
                  </a:moveTo>
                  <a:cubicBezTo>
                    <a:pt x="190" y="0"/>
                    <a:pt x="76" y="14"/>
                    <a:pt x="0" y="48"/>
                  </a:cubicBezTo>
                  <a:cubicBezTo>
                    <a:pt x="33" y="477"/>
                    <a:pt x="66" y="906"/>
                    <a:pt x="110" y="1335"/>
                  </a:cubicBezTo>
                  <a:lnTo>
                    <a:pt x="110" y="1324"/>
                  </a:lnTo>
                  <a:cubicBezTo>
                    <a:pt x="187" y="1339"/>
                    <a:pt x="277" y="1347"/>
                    <a:pt x="366" y="1347"/>
                  </a:cubicBezTo>
                  <a:cubicBezTo>
                    <a:pt x="468" y="1347"/>
                    <a:pt x="567" y="1336"/>
                    <a:pt x="638" y="1313"/>
                  </a:cubicBezTo>
                  <a:cubicBezTo>
                    <a:pt x="649" y="1302"/>
                    <a:pt x="649" y="1280"/>
                    <a:pt x="649" y="1269"/>
                  </a:cubicBezTo>
                  <a:cubicBezTo>
                    <a:pt x="616" y="873"/>
                    <a:pt x="572" y="488"/>
                    <a:pt x="528" y="92"/>
                  </a:cubicBezTo>
                  <a:cubicBezTo>
                    <a:pt x="528" y="59"/>
                    <a:pt x="506" y="26"/>
                    <a:pt x="495" y="4"/>
                  </a:cubicBezTo>
                  <a:cubicBezTo>
                    <a:pt x="440" y="1"/>
                    <a:pt x="390" y="0"/>
                    <a:pt x="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3"/>
            <p:cNvSpPr/>
            <p:nvPr/>
          </p:nvSpPr>
          <p:spPr>
            <a:xfrm>
              <a:off x="1910223" y="2469231"/>
              <a:ext cx="47781" cy="110208"/>
            </a:xfrm>
            <a:custGeom>
              <a:avLst/>
              <a:gdLst/>
              <a:ahLst/>
              <a:cxnLst/>
              <a:rect l="l" t="t" r="r" b="b"/>
              <a:pathLst>
                <a:path w="584" h="1347" extrusionOk="0">
                  <a:moveTo>
                    <a:pt x="351" y="1"/>
                  </a:moveTo>
                  <a:cubicBezTo>
                    <a:pt x="231" y="1"/>
                    <a:pt x="116" y="13"/>
                    <a:pt x="0" y="38"/>
                  </a:cubicBezTo>
                  <a:cubicBezTo>
                    <a:pt x="11" y="192"/>
                    <a:pt x="22" y="335"/>
                    <a:pt x="33" y="478"/>
                  </a:cubicBezTo>
                  <a:cubicBezTo>
                    <a:pt x="44" y="621"/>
                    <a:pt x="55" y="764"/>
                    <a:pt x="77" y="918"/>
                  </a:cubicBezTo>
                  <a:cubicBezTo>
                    <a:pt x="88" y="1061"/>
                    <a:pt x="77" y="1193"/>
                    <a:pt x="121" y="1336"/>
                  </a:cubicBezTo>
                  <a:cubicBezTo>
                    <a:pt x="198" y="1341"/>
                    <a:pt x="275" y="1347"/>
                    <a:pt x="352" y="1347"/>
                  </a:cubicBezTo>
                  <a:cubicBezTo>
                    <a:pt x="429" y="1347"/>
                    <a:pt x="506" y="1341"/>
                    <a:pt x="583" y="1325"/>
                  </a:cubicBezTo>
                  <a:cubicBezTo>
                    <a:pt x="550" y="885"/>
                    <a:pt x="506" y="456"/>
                    <a:pt x="473" y="5"/>
                  </a:cubicBezTo>
                  <a:cubicBezTo>
                    <a:pt x="432" y="2"/>
                    <a:pt x="391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3"/>
            <p:cNvSpPr/>
            <p:nvPr/>
          </p:nvSpPr>
          <p:spPr>
            <a:xfrm>
              <a:off x="2069438" y="2465140"/>
              <a:ext cx="44181" cy="109799"/>
            </a:xfrm>
            <a:custGeom>
              <a:avLst/>
              <a:gdLst/>
              <a:ahLst/>
              <a:cxnLst/>
              <a:rect l="l" t="t" r="r" b="b"/>
              <a:pathLst>
                <a:path w="540" h="1342" extrusionOk="0">
                  <a:moveTo>
                    <a:pt x="342" y="0"/>
                  </a:moveTo>
                  <a:cubicBezTo>
                    <a:pt x="232" y="0"/>
                    <a:pt x="122" y="11"/>
                    <a:pt x="12" y="11"/>
                  </a:cubicBezTo>
                  <a:cubicBezTo>
                    <a:pt x="12" y="44"/>
                    <a:pt x="1" y="66"/>
                    <a:pt x="1" y="88"/>
                  </a:cubicBezTo>
                  <a:cubicBezTo>
                    <a:pt x="34" y="484"/>
                    <a:pt x="67" y="880"/>
                    <a:pt x="111" y="1287"/>
                  </a:cubicBezTo>
                  <a:cubicBezTo>
                    <a:pt x="111" y="1298"/>
                    <a:pt x="122" y="1309"/>
                    <a:pt x="133" y="1342"/>
                  </a:cubicBezTo>
                  <a:cubicBezTo>
                    <a:pt x="265" y="1331"/>
                    <a:pt x="386" y="1320"/>
                    <a:pt x="529" y="1309"/>
                  </a:cubicBezTo>
                  <a:cubicBezTo>
                    <a:pt x="540" y="1177"/>
                    <a:pt x="463" y="132"/>
                    <a:pt x="441" y="11"/>
                  </a:cubicBezTo>
                  <a:cubicBezTo>
                    <a:pt x="408" y="11"/>
                    <a:pt x="375" y="0"/>
                    <a:pt x="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>
              <a:off x="1873324" y="2471358"/>
              <a:ext cx="36082" cy="108654"/>
            </a:xfrm>
            <a:custGeom>
              <a:avLst/>
              <a:gdLst/>
              <a:ahLst/>
              <a:cxnLst/>
              <a:rect l="l" t="t" r="r" b="b"/>
              <a:pathLst>
                <a:path w="441" h="1328" extrusionOk="0">
                  <a:moveTo>
                    <a:pt x="319" y="1"/>
                  </a:moveTo>
                  <a:cubicBezTo>
                    <a:pt x="220" y="1"/>
                    <a:pt x="110" y="1"/>
                    <a:pt x="11" y="34"/>
                  </a:cubicBezTo>
                  <a:cubicBezTo>
                    <a:pt x="0" y="56"/>
                    <a:pt x="0" y="67"/>
                    <a:pt x="0" y="89"/>
                  </a:cubicBezTo>
                  <a:cubicBezTo>
                    <a:pt x="44" y="485"/>
                    <a:pt x="88" y="892"/>
                    <a:pt x="121" y="1299"/>
                  </a:cubicBezTo>
                  <a:cubicBezTo>
                    <a:pt x="180" y="1316"/>
                    <a:pt x="239" y="1328"/>
                    <a:pt x="296" y="1328"/>
                  </a:cubicBezTo>
                  <a:cubicBezTo>
                    <a:pt x="346" y="1328"/>
                    <a:pt x="394" y="1319"/>
                    <a:pt x="440" y="1299"/>
                  </a:cubicBezTo>
                  <a:cubicBezTo>
                    <a:pt x="440" y="1101"/>
                    <a:pt x="363" y="166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>
              <a:off x="1521512" y="2558330"/>
              <a:ext cx="166499" cy="20536"/>
            </a:xfrm>
            <a:custGeom>
              <a:avLst/>
              <a:gdLst/>
              <a:ahLst/>
              <a:cxnLst/>
              <a:rect l="l" t="t" r="r" b="b"/>
              <a:pathLst>
                <a:path w="2035" h="251" extrusionOk="0">
                  <a:moveTo>
                    <a:pt x="1103" y="0"/>
                  </a:moveTo>
                  <a:cubicBezTo>
                    <a:pt x="857" y="0"/>
                    <a:pt x="610" y="10"/>
                    <a:pt x="363" y="16"/>
                  </a:cubicBezTo>
                  <a:cubicBezTo>
                    <a:pt x="286" y="16"/>
                    <a:pt x="198" y="27"/>
                    <a:pt x="121" y="49"/>
                  </a:cubicBezTo>
                  <a:cubicBezTo>
                    <a:pt x="22" y="71"/>
                    <a:pt x="0" y="115"/>
                    <a:pt x="44" y="236"/>
                  </a:cubicBezTo>
                  <a:cubicBezTo>
                    <a:pt x="204" y="222"/>
                    <a:pt x="364" y="217"/>
                    <a:pt x="525" y="217"/>
                  </a:cubicBezTo>
                  <a:cubicBezTo>
                    <a:pt x="943" y="217"/>
                    <a:pt x="1367" y="250"/>
                    <a:pt x="1800" y="250"/>
                  </a:cubicBezTo>
                  <a:cubicBezTo>
                    <a:pt x="1878" y="250"/>
                    <a:pt x="1956" y="249"/>
                    <a:pt x="2035" y="247"/>
                  </a:cubicBezTo>
                  <a:lnTo>
                    <a:pt x="2024" y="247"/>
                  </a:lnTo>
                  <a:cubicBezTo>
                    <a:pt x="2035" y="126"/>
                    <a:pt x="1991" y="71"/>
                    <a:pt x="1903" y="60"/>
                  </a:cubicBezTo>
                  <a:cubicBezTo>
                    <a:pt x="1837" y="49"/>
                    <a:pt x="1782" y="27"/>
                    <a:pt x="1716" y="27"/>
                  </a:cubicBezTo>
                  <a:cubicBezTo>
                    <a:pt x="1512" y="7"/>
                    <a:pt x="1307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2115337" y="2463995"/>
              <a:ext cx="32482" cy="107345"/>
            </a:xfrm>
            <a:custGeom>
              <a:avLst/>
              <a:gdLst/>
              <a:ahLst/>
              <a:cxnLst/>
              <a:rect l="l" t="t" r="r" b="b"/>
              <a:pathLst>
                <a:path w="397" h="1312" extrusionOk="0">
                  <a:moveTo>
                    <a:pt x="168" y="0"/>
                  </a:moveTo>
                  <a:cubicBezTo>
                    <a:pt x="122" y="0"/>
                    <a:pt x="78" y="3"/>
                    <a:pt x="34" y="14"/>
                  </a:cubicBezTo>
                  <a:cubicBezTo>
                    <a:pt x="1" y="146"/>
                    <a:pt x="23" y="597"/>
                    <a:pt x="89" y="1224"/>
                  </a:cubicBezTo>
                  <a:cubicBezTo>
                    <a:pt x="89" y="1257"/>
                    <a:pt x="100" y="1279"/>
                    <a:pt x="111" y="1312"/>
                  </a:cubicBezTo>
                  <a:cubicBezTo>
                    <a:pt x="210" y="1312"/>
                    <a:pt x="286" y="1301"/>
                    <a:pt x="396" y="1290"/>
                  </a:cubicBezTo>
                  <a:lnTo>
                    <a:pt x="396" y="1290"/>
                  </a:lnTo>
                  <a:cubicBezTo>
                    <a:pt x="396" y="1293"/>
                    <a:pt x="396" y="1297"/>
                    <a:pt x="396" y="1301"/>
                  </a:cubicBezTo>
                  <a:lnTo>
                    <a:pt x="396" y="1290"/>
                  </a:lnTo>
                  <a:cubicBezTo>
                    <a:pt x="396" y="1290"/>
                    <a:pt x="396" y="1290"/>
                    <a:pt x="396" y="1290"/>
                  </a:cubicBezTo>
                  <a:lnTo>
                    <a:pt x="396" y="1290"/>
                  </a:lnTo>
                  <a:cubicBezTo>
                    <a:pt x="396" y="1197"/>
                    <a:pt x="385" y="1133"/>
                    <a:pt x="385" y="1070"/>
                  </a:cubicBezTo>
                  <a:cubicBezTo>
                    <a:pt x="374" y="729"/>
                    <a:pt x="352" y="399"/>
                    <a:pt x="341" y="58"/>
                  </a:cubicBezTo>
                  <a:cubicBezTo>
                    <a:pt x="341" y="47"/>
                    <a:pt x="319" y="25"/>
                    <a:pt x="319" y="3"/>
                  </a:cubicBezTo>
                  <a:cubicBezTo>
                    <a:pt x="265" y="3"/>
                    <a:pt x="215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2151337" y="2463340"/>
              <a:ext cx="27082" cy="106199"/>
            </a:xfrm>
            <a:custGeom>
              <a:avLst/>
              <a:gdLst/>
              <a:ahLst/>
              <a:cxnLst/>
              <a:rect l="l" t="t" r="r" b="b"/>
              <a:pathLst>
                <a:path w="331" h="1298" extrusionOk="0">
                  <a:moveTo>
                    <a:pt x="138" y="0"/>
                  </a:moveTo>
                  <a:cubicBezTo>
                    <a:pt x="97" y="0"/>
                    <a:pt x="55" y="6"/>
                    <a:pt x="11" y="22"/>
                  </a:cubicBezTo>
                  <a:cubicBezTo>
                    <a:pt x="11" y="66"/>
                    <a:pt x="0" y="99"/>
                    <a:pt x="0" y="143"/>
                  </a:cubicBezTo>
                  <a:cubicBezTo>
                    <a:pt x="22" y="495"/>
                    <a:pt x="44" y="858"/>
                    <a:pt x="66" y="1221"/>
                  </a:cubicBezTo>
                  <a:cubicBezTo>
                    <a:pt x="66" y="1243"/>
                    <a:pt x="77" y="1254"/>
                    <a:pt x="88" y="1287"/>
                  </a:cubicBezTo>
                  <a:cubicBezTo>
                    <a:pt x="176" y="1276"/>
                    <a:pt x="253" y="1298"/>
                    <a:pt x="330" y="1232"/>
                  </a:cubicBezTo>
                  <a:cubicBezTo>
                    <a:pt x="330" y="1100"/>
                    <a:pt x="319" y="968"/>
                    <a:pt x="319" y="825"/>
                  </a:cubicBezTo>
                  <a:cubicBezTo>
                    <a:pt x="308" y="693"/>
                    <a:pt x="297" y="550"/>
                    <a:pt x="286" y="418"/>
                  </a:cubicBezTo>
                  <a:cubicBezTo>
                    <a:pt x="275" y="286"/>
                    <a:pt x="275" y="143"/>
                    <a:pt x="264" y="11"/>
                  </a:cubicBezTo>
                  <a:cubicBezTo>
                    <a:pt x="220" y="6"/>
                    <a:pt x="179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1843624" y="2473649"/>
              <a:ext cx="30682" cy="104972"/>
            </a:xfrm>
            <a:custGeom>
              <a:avLst/>
              <a:gdLst/>
              <a:ahLst/>
              <a:cxnLst/>
              <a:rect l="l" t="t" r="r" b="b"/>
              <a:pathLst>
                <a:path w="375" h="1283" extrusionOk="0">
                  <a:moveTo>
                    <a:pt x="116" y="0"/>
                  </a:moveTo>
                  <a:cubicBezTo>
                    <a:pt x="77" y="0"/>
                    <a:pt x="39" y="6"/>
                    <a:pt x="0" y="28"/>
                  </a:cubicBezTo>
                  <a:cubicBezTo>
                    <a:pt x="33" y="424"/>
                    <a:pt x="77" y="820"/>
                    <a:pt x="110" y="1205"/>
                  </a:cubicBezTo>
                  <a:cubicBezTo>
                    <a:pt x="110" y="1216"/>
                    <a:pt x="121" y="1238"/>
                    <a:pt x="121" y="1260"/>
                  </a:cubicBezTo>
                  <a:cubicBezTo>
                    <a:pt x="169" y="1273"/>
                    <a:pt x="217" y="1283"/>
                    <a:pt x="267" y="1283"/>
                  </a:cubicBezTo>
                  <a:cubicBezTo>
                    <a:pt x="298" y="1283"/>
                    <a:pt x="330" y="1279"/>
                    <a:pt x="363" y="1271"/>
                  </a:cubicBezTo>
                  <a:cubicBezTo>
                    <a:pt x="374" y="1018"/>
                    <a:pt x="275" y="149"/>
                    <a:pt x="231" y="6"/>
                  </a:cubicBezTo>
                  <a:cubicBezTo>
                    <a:pt x="193" y="6"/>
                    <a:pt x="154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1819325" y="2474958"/>
              <a:ext cx="25282" cy="101290"/>
            </a:xfrm>
            <a:custGeom>
              <a:avLst/>
              <a:gdLst/>
              <a:ahLst/>
              <a:cxnLst/>
              <a:rect l="l" t="t" r="r" b="b"/>
              <a:pathLst>
                <a:path w="309" h="1238" extrusionOk="0">
                  <a:moveTo>
                    <a:pt x="165" y="1"/>
                  </a:moveTo>
                  <a:cubicBezTo>
                    <a:pt x="99" y="12"/>
                    <a:pt x="55" y="12"/>
                    <a:pt x="1" y="12"/>
                  </a:cubicBezTo>
                  <a:cubicBezTo>
                    <a:pt x="1" y="221"/>
                    <a:pt x="55" y="419"/>
                    <a:pt x="66" y="617"/>
                  </a:cubicBezTo>
                  <a:cubicBezTo>
                    <a:pt x="88" y="815"/>
                    <a:pt x="110" y="1013"/>
                    <a:pt x="132" y="1211"/>
                  </a:cubicBezTo>
                  <a:cubicBezTo>
                    <a:pt x="165" y="1222"/>
                    <a:pt x="198" y="1233"/>
                    <a:pt x="231" y="1233"/>
                  </a:cubicBezTo>
                  <a:cubicBezTo>
                    <a:pt x="239" y="1236"/>
                    <a:pt x="245" y="1238"/>
                    <a:pt x="251" y="1238"/>
                  </a:cubicBezTo>
                  <a:cubicBezTo>
                    <a:pt x="262" y="1238"/>
                    <a:pt x="272" y="1233"/>
                    <a:pt x="286" y="1233"/>
                  </a:cubicBezTo>
                  <a:cubicBezTo>
                    <a:pt x="308" y="1024"/>
                    <a:pt x="275" y="815"/>
                    <a:pt x="253" y="617"/>
                  </a:cubicBezTo>
                  <a:cubicBezTo>
                    <a:pt x="231" y="419"/>
                    <a:pt x="220" y="210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3"/>
            <p:cNvSpPr/>
            <p:nvPr/>
          </p:nvSpPr>
          <p:spPr>
            <a:xfrm>
              <a:off x="1796825" y="2475858"/>
              <a:ext cx="23482" cy="95481"/>
            </a:xfrm>
            <a:custGeom>
              <a:avLst/>
              <a:gdLst/>
              <a:ahLst/>
              <a:cxnLst/>
              <a:rect l="l" t="t" r="r" b="b"/>
              <a:pathLst>
                <a:path w="287" h="1167" extrusionOk="0">
                  <a:moveTo>
                    <a:pt x="122" y="1"/>
                  </a:moveTo>
                  <a:cubicBezTo>
                    <a:pt x="89" y="1"/>
                    <a:pt x="56" y="12"/>
                    <a:pt x="12" y="12"/>
                  </a:cubicBezTo>
                  <a:cubicBezTo>
                    <a:pt x="12" y="56"/>
                    <a:pt x="1" y="78"/>
                    <a:pt x="12" y="111"/>
                  </a:cubicBezTo>
                  <a:cubicBezTo>
                    <a:pt x="34" y="309"/>
                    <a:pt x="56" y="507"/>
                    <a:pt x="78" y="705"/>
                  </a:cubicBezTo>
                  <a:cubicBezTo>
                    <a:pt x="89" y="826"/>
                    <a:pt x="111" y="947"/>
                    <a:pt x="133" y="1079"/>
                  </a:cubicBezTo>
                  <a:cubicBezTo>
                    <a:pt x="144" y="1145"/>
                    <a:pt x="155" y="1156"/>
                    <a:pt x="276" y="1167"/>
                  </a:cubicBezTo>
                  <a:cubicBezTo>
                    <a:pt x="287" y="969"/>
                    <a:pt x="199" y="265"/>
                    <a:pt x="155" y="56"/>
                  </a:cubicBezTo>
                  <a:cubicBezTo>
                    <a:pt x="155" y="34"/>
                    <a:pt x="144" y="23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3"/>
            <p:cNvSpPr/>
            <p:nvPr/>
          </p:nvSpPr>
          <p:spPr>
            <a:xfrm>
              <a:off x="2181936" y="2463340"/>
              <a:ext cx="18082" cy="101699"/>
            </a:xfrm>
            <a:custGeom>
              <a:avLst/>
              <a:gdLst/>
              <a:ahLst/>
              <a:cxnLst/>
              <a:rect l="l" t="t" r="r" b="b"/>
              <a:pathLst>
                <a:path w="221" h="1243" extrusionOk="0">
                  <a:moveTo>
                    <a:pt x="22" y="0"/>
                  </a:moveTo>
                  <a:cubicBezTo>
                    <a:pt x="0" y="132"/>
                    <a:pt x="44" y="1089"/>
                    <a:pt x="77" y="1243"/>
                  </a:cubicBezTo>
                  <a:cubicBezTo>
                    <a:pt x="121" y="1232"/>
                    <a:pt x="165" y="1232"/>
                    <a:pt x="220" y="1221"/>
                  </a:cubicBezTo>
                  <a:cubicBezTo>
                    <a:pt x="176" y="803"/>
                    <a:pt x="187" y="407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3"/>
            <p:cNvSpPr/>
            <p:nvPr/>
          </p:nvSpPr>
          <p:spPr>
            <a:xfrm>
              <a:off x="1776125" y="2476758"/>
              <a:ext cx="22582" cy="87381"/>
            </a:xfrm>
            <a:custGeom>
              <a:avLst/>
              <a:gdLst/>
              <a:ahLst/>
              <a:cxnLst/>
              <a:rect l="l" t="t" r="r" b="b"/>
              <a:pathLst>
                <a:path w="276" h="1068" extrusionOk="0">
                  <a:moveTo>
                    <a:pt x="61" y="1"/>
                  </a:moveTo>
                  <a:cubicBezTo>
                    <a:pt x="45" y="1"/>
                    <a:pt x="28" y="6"/>
                    <a:pt x="12" y="23"/>
                  </a:cubicBezTo>
                  <a:cubicBezTo>
                    <a:pt x="1" y="265"/>
                    <a:pt x="23" y="496"/>
                    <a:pt x="67" y="727"/>
                  </a:cubicBezTo>
                  <a:cubicBezTo>
                    <a:pt x="78" y="793"/>
                    <a:pt x="89" y="859"/>
                    <a:pt x="111" y="925"/>
                  </a:cubicBezTo>
                  <a:cubicBezTo>
                    <a:pt x="133" y="991"/>
                    <a:pt x="177" y="1057"/>
                    <a:pt x="276" y="1068"/>
                  </a:cubicBezTo>
                  <a:cubicBezTo>
                    <a:pt x="232" y="716"/>
                    <a:pt x="188" y="364"/>
                    <a:pt x="144" y="23"/>
                  </a:cubicBezTo>
                  <a:cubicBezTo>
                    <a:pt x="116" y="16"/>
                    <a:pt x="89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>
              <a:off x="2202636" y="2462440"/>
              <a:ext cx="12682" cy="98099"/>
            </a:xfrm>
            <a:custGeom>
              <a:avLst/>
              <a:gdLst/>
              <a:ahLst/>
              <a:cxnLst/>
              <a:rect l="l" t="t" r="r" b="b"/>
              <a:pathLst>
                <a:path w="155" h="1199" extrusionOk="0">
                  <a:moveTo>
                    <a:pt x="11" y="0"/>
                  </a:moveTo>
                  <a:cubicBezTo>
                    <a:pt x="11" y="22"/>
                    <a:pt x="0" y="44"/>
                    <a:pt x="0" y="55"/>
                  </a:cubicBezTo>
                  <a:cubicBezTo>
                    <a:pt x="22" y="396"/>
                    <a:pt x="33" y="726"/>
                    <a:pt x="66" y="1067"/>
                  </a:cubicBezTo>
                  <a:cubicBezTo>
                    <a:pt x="66" y="1100"/>
                    <a:pt x="77" y="1144"/>
                    <a:pt x="88" y="1199"/>
                  </a:cubicBezTo>
                  <a:cubicBezTo>
                    <a:pt x="121" y="1166"/>
                    <a:pt x="143" y="1155"/>
                    <a:pt x="143" y="1133"/>
                  </a:cubicBezTo>
                  <a:cubicBezTo>
                    <a:pt x="154" y="1089"/>
                    <a:pt x="154" y="1056"/>
                    <a:pt x="154" y="1012"/>
                  </a:cubicBezTo>
                  <a:cubicBezTo>
                    <a:pt x="132" y="715"/>
                    <a:pt x="110" y="407"/>
                    <a:pt x="88" y="99"/>
                  </a:cubicBezTo>
                  <a:cubicBezTo>
                    <a:pt x="88" y="77"/>
                    <a:pt x="99" y="55"/>
                    <a:pt x="77" y="44"/>
                  </a:cubicBezTo>
                  <a:cubicBezTo>
                    <a:pt x="66" y="22"/>
                    <a:pt x="44" y="11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2218835" y="2463258"/>
              <a:ext cx="8182" cy="65781"/>
            </a:xfrm>
            <a:custGeom>
              <a:avLst/>
              <a:gdLst/>
              <a:ahLst/>
              <a:cxnLst/>
              <a:rect l="l" t="t" r="r" b="b"/>
              <a:pathLst>
                <a:path w="100" h="804" extrusionOk="0">
                  <a:moveTo>
                    <a:pt x="39" y="1"/>
                  </a:moveTo>
                  <a:cubicBezTo>
                    <a:pt x="29" y="1"/>
                    <a:pt x="16" y="4"/>
                    <a:pt x="0" y="12"/>
                  </a:cubicBezTo>
                  <a:cubicBezTo>
                    <a:pt x="11" y="210"/>
                    <a:pt x="22" y="419"/>
                    <a:pt x="33" y="617"/>
                  </a:cubicBezTo>
                  <a:cubicBezTo>
                    <a:pt x="33" y="661"/>
                    <a:pt x="44" y="716"/>
                    <a:pt x="44" y="760"/>
                  </a:cubicBezTo>
                  <a:cubicBezTo>
                    <a:pt x="44" y="771"/>
                    <a:pt x="55" y="771"/>
                    <a:pt x="88" y="804"/>
                  </a:cubicBezTo>
                  <a:cubicBezTo>
                    <a:pt x="99" y="562"/>
                    <a:pt x="99" y="342"/>
                    <a:pt x="88" y="133"/>
                  </a:cubicBezTo>
                  <a:cubicBezTo>
                    <a:pt x="88" y="100"/>
                    <a:pt x="77" y="67"/>
                    <a:pt x="77" y="34"/>
                  </a:cubicBezTo>
                  <a:cubicBezTo>
                    <a:pt x="70" y="13"/>
                    <a:pt x="58" y="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3204071" y="2800673"/>
              <a:ext cx="281698" cy="171080"/>
            </a:xfrm>
            <a:custGeom>
              <a:avLst/>
              <a:gdLst/>
              <a:ahLst/>
              <a:cxnLst/>
              <a:rect l="l" t="t" r="r" b="b"/>
              <a:pathLst>
                <a:path w="3443" h="2091" extrusionOk="0">
                  <a:moveTo>
                    <a:pt x="2573" y="1"/>
                  </a:moveTo>
                  <a:cubicBezTo>
                    <a:pt x="2244" y="23"/>
                    <a:pt x="1925" y="34"/>
                    <a:pt x="1595" y="56"/>
                  </a:cubicBezTo>
                  <a:cubicBezTo>
                    <a:pt x="1155" y="89"/>
                    <a:pt x="715" y="122"/>
                    <a:pt x="286" y="155"/>
                  </a:cubicBezTo>
                  <a:cubicBezTo>
                    <a:pt x="209" y="166"/>
                    <a:pt x="132" y="177"/>
                    <a:pt x="44" y="188"/>
                  </a:cubicBezTo>
                  <a:cubicBezTo>
                    <a:pt x="11" y="364"/>
                    <a:pt x="0" y="540"/>
                    <a:pt x="11" y="705"/>
                  </a:cubicBezTo>
                  <a:cubicBezTo>
                    <a:pt x="11" y="925"/>
                    <a:pt x="22" y="1145"/>
                    <a:pt x="33" y="1365"/>
                  </a:cubicBezTo>
                  <a:cubicBezTo>
                    <a:pt x="44" y="1497"/>
                    <a:pt x="55" y="1628"/>
                    <a:pt x="66" y="1760"/>
                  </a:cubicBezTo>
                  <a:cubicBezTo>
                    <a:pt x="66" y="1870"/>
                    <a:pt x="121" y="1947"/>
                    <a:pt x="231" y="1991"/>
                  </a:cubicBezTo>
                  <a:cubicBezTo>
                    <a:pt x="286" y="2013"/>
                    <a:pt x="341" y="2024"/>
                    <a:pt x="396" y="2035"/>
                  </a:cubicBezTo>
                  <a:cubicBezTo>
                    <a:pt x="616" y="2090"/>
                    <a:pt x="847" y="2090"/>
                    <a:pt x="1078" y="2090"/>
                  </a:cubicBezTo>
                  <a:cubicBezTo>
                    <a:pt x="1529" y="2068"/>
                    <a:pt x="1980" y="2046"/>
                    <a:pt x="2430" y="2024"/>
                  </a:cubicBezTo>
                  <a:cubicBezTo>
                    <a:pt x="2628" y="2013"/>
                    <a:pt x="2815" y="1991"/>
                    <a:pt x="3013" y="1969"/>
                  </a:cubicBezTo>
                  <a:cubicBezTo>
                    <a:pt x="3101" y="1969"/>
                    <a:pt x="3189" y="1936"/>
                    <a:pt x="3277" y="1914"/>
                  </a:cubicBezTo>
                  <a:cubicBezTo>
                    <a:pt x="3365" y="1903"/>
                    <a:pt x="3409" y="1837"/>
                    <a:pt x="3420" y="1760"/>
                  </a:cubicBezTo>
                  <a:cubicBezTo>
                    <a:pt x="3431" y="1661"/>
                    <a:pt x="3442" y="1574"/>
                    <a:pt x="3442" y="1475"/>
                  </a:cubicBezTo>
                  <a:cubicBezTo>
                    <a:pt x="3442" y="1167"/>
                    <a:pt x="3398" y="870"/>
                    <a:pt x="3354" y="573"/>
                  </a:cubicBezTo>
                  <a:cubicBezTo>
                    <a:pt x="3343" y="452"/>
                    <a:pt x="3332" y="342"/>
                    <a:pt x="3321" y="232"/>
                  </a:cubicBezTo>
                  <a:cubicBezTo>
                    <a:pt x="3310" y="144"/>
                    <a:pt x="3266" y="89"/>
                    <a:pt x="3189" y="67"/>
                  </a:cubicBezTo>
                  <a:cubicBezTo>
                    <a:pt x="3156" y="56"/>
                    <a:pt x="3134" y="56"/>
                    <a:pt x="3101" y="45"/>
                  </a:cubicBezTo>
                  <a:cubicBezTo>
                    <a:pt x="2925" y="1"/>
                    <a:pt x="2749" y="1"/>
                    <a:pt x="2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3226571" y="2823172"/>
              <a:ext cx="236698" cy="126572"/>
            </a:xfrm>
            <a:custGeom>
              <a:avLst/>
              <a:gdLst/>
              <a:ahLst/>
              <a:cxnLst/>
              <a:rect l="l" t="t" r="r" b="b"/>
              <a:pathLst>
                <a:path w="2893" h="1547" extrusionOk="0">
                  <a:moveTo>
                    <a:pt x="2309" y="1"/>
                  </a:moveTo>
                  <a:cubicBezTo>
                    <a:pt x="2024" y="12"/>
                    <a:pt x="1716" y="34"/>
                    <a:pt x="1342" y="56"/>
                  </a:cubicBezTo>
                  <a:cubicBezTo>
                    <a:pt x="990" y="78"/>
                    <a:pt x="649" y="111"/>
                    <a:pt x="297" y="133"/>
                  </a:cubicBezTo>
                  <a:cubicBezTo>
                    <a:pt x="297" y="133"/>
                    <a:pt x="11" y="155"/>
                    <a:pt x="11" y="155"/>
                  </a:cubicBezTo>
                  <a:cubicBezTo>
                    <a:pt x="0" y="243"/>
                    <a:pt x="0" y="331"/>
                    <a:pt x="0" y="430"/>
                  </a:cubicBezTo>
                  <a:cubicBezTo>
                    <a:pt x="11" y="639"/>
                    <a:pt x="22" y="859"/>
                    <a:pt x="33" y="1079"/>
                  </a:cubicBezTo>
                  <a:cubicBezTo>
                    <a:pt x="33" y="1134"/>
                    <a:pt x="44" y="1189"/>
                    <a:pt x="44" y="1255"/>
                  </a:cubicBezTo>
                  <a:cubicBezTo>
                    <a:pt x="55" y="1321"/>
                    <a:pt x="55" y="1386"/>
                    <a:pt x="55" y="1463"/>
                  </a:cubicBezTo>
                  <a:cubicBezTo>
                    <a:pt x="88" y="1474"/>
                    <a:pt x="132" y="1496"/>
                    <a:pt x="176" y="1507"/>
                  </a:cubicBezTo>
                  <a:cubicBezTo>
                    <a:pt x="315" y="1537"/>
                    <a:pt x="459" y="1547"/>
                    <a:pt x="596" y="1547"/>
                  </a:cubicBezTo>
                  <a:cubicBezTo>
                    <a:pt x="664" y="1547"/>
                    <a:pt x="730" y="1544"/>
                    <a:pt x="792" y="1540"/>
                  </a:cubicBezTo>
                  <a:cubicBezTo>
                    <a:pt x="1221" y="1529"/>
                    <a:pt x="1639" y="1507"/>
                    <a:pt x="2145" y="1485"/>
                  </a:cubicBezTo>
                  <a:cubicBezTo>
                    <a:pt x="2309" y="1474"/>
                    <a:pt x="2485" y="1452"/>
                    <a:pt x="2705" y="1430"/>
                  </a:cubicBezTo>
                  <a:cubicBezTo>
                    <a:pt x="2738" y="1430"/>
                    <a:pt x="2771" y="1419"/>
                    <a:pt x="2793" y="1419"/>
                  </a:cubicBezTo>
                  <a:cubicBezTo>
                    <a:pt x="2826" y="1408"/>
                    <a:pt x="2848" y="1408"/>
                    <a:pt x="2881" y="1397"/>
                  </a:cubicBezTo>
                  <a:cubicBezTo>
                    <a:pt x="2892" y="1321"/>
                    <a:pt x="2892" y="1255"/>
                    <a:pt x="2892" y="1200"/>
                  </a:cubicBezTo>
                  <a:cubicBezTo>
                    <a:pt x="2892" y="969"/>
                    <a:pt x="2870" y="727"/>
                    <a:pt x="2837" y="485"/>
                  </a:cubicBezTo>
                  <a:cubicBezTo>
                    <a:pt x="2837" y="485"/>
                    <a:pt x="2804" y="254"/>
                    <a:pt x="2804" y="210"/>
                  </a:cubicBezTo>
                  <a:cubicBezTo>
                    <a:pt x="2793" y="155"/>
                    <a:pt x="2782" y="100"/>
                    <a:pt x="2782" y="45"/>
                  </a:cubicBezTo>
                  <a:lnTo>
                    <a:pt x="2760" y="34"/>
                  </a:lnTo>
                  <a:cubicBezTo>
                    <a:pt x="2639" y="12"/>
                    <a:pt x="2496" y="1"/>
                    <a:pt x="2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2161236" y="2718855"/>
              <a:ext cx="854829" cy="849102"/>
            </a:xfrm>
            <a:custGeom>
              <a:avLst/>
              <a:gdLst/>
              <a:ahLst/>
              <a:cxnLst/>
              <a:rect l="l" t="t" r="r" b="b"/>
              <a:pathLst>
                <a:path w="10448" h="10378" extrusionOk="0">
                  <a:moveTo>
                    <a:pt x="4124" y="330"/>
                  </a:moveTo>
                  <a:cubicBezTo>
                    <a:pt x="4157" y="330"/>
                    <a:pt x="4179" y="341"/>
                    <a:pt x="4179" y="407"/>
                  </a:cubicBezTo>
                  <a:cubicBezTo>
                    <a:pt x="4124" y="429"/>
                    <a:pt x="4069" y="440"/>
                    <a:pt x="4014" y="451"/>
                  </a:cubicBezTo>
                  <a:cubicBezTo>
                    <a:pt x="3256" y="627"/>
                    <a:pt x="2574" y="946"/>
                    <a:pt x="1969" y="1452"/>
                  </a:cubicBezTo>
                  <a:cubicBezTo>
                    <a:pt x="1562" y="1793"/>
                    <a:pt x="1265" y="2211"/>
                    <a:pt x="1056" y="2705"/>
                  </a:cubicBezTo>
                  <a:cubicBezTo>
                    <a:pt x="990" y="2870"/>
                    <a:pt x="935" y="3035"/>
                    <a:pt x="869" y="3200"/>
                  </a:cubicBezTo>
                  <a:cubicBezTo>
                    <a:pt x="858" y="3233"/>
                    <a:pt x="847" y="3266"/>
                    <a:pt x="803" y="3266"/>
                  </a:cubicBezTo>
                  <a:cubicBezTo>
                    <a:pt x="770" y="3266"/>
                    <a:pt x="748" y="3222"/>
                    <a:pt x="770" y="3167"/>
                  </a:cubicBezTo>
                  <a:cubicBezTo>
                    <a:pt x="1023" y="2365"/>
                    <a:pt x="1441" y="1683"/>
                    <a:pt x="2134" y="1188"/>
                  </a:cubicBezTo>
                  <a:cubicBezTo>
                    <a:pt x="2706" y="781"/>
                    <a:pt x="3311" y="506"/>
                    <a:pt x="3981" y="352"/>
                  </a:cubicBezTo>
                  <a:cubicBezTo>
                    <a:pt x="4025" y="341"/>
                    <a:pt x="4080" y="330"/>
                    <a:pt x="4124" y="330"/>
                  </a:cubicBezTo>
                  <a:close/>
                  <a:moveTo>
                    <a:pt x="5213" y="1210"/>
                  </a:moveTo>
                  <a:cubicBezTo>
                    <a:pt x="5774" y="1221"/>
                    <a:pt x="6324" y="1342"/>
                    <a:pt x="6841" y="1562"/>
                  </a:cubicBezTo>
                  <a:cubicBezTo>
                    <a:pt x="7094" y="1672"/>
                    <a:pt x="7336" y="1793"/>
                    <a:pt x="7577" y="1936"/>
                  </a:cubicBezTo>
                  <a:cubicBezTo>
                    <a:pt x="7808" y="2090"/>
                    <a:pt x="8017" y="2266"/>
                    <a:pt x="8193" y="2486"/>
                  </a:cubicBezTo>
                  <a:cubicBezTo>
                    <a:pt x="8479" y="2826"/>
                    <a:pt x="8699" y="3222"/>
                    <a:pt x="8853" y="3640"/>
                  </a:cubicBezTo>
                  <a:cubicBezTo>
                    <a:pt x="8985" y="3959"/>
                    <a:pt x="9084" y="4289"/>
                    <a:pt x="9128" y="4630"/>
                  </a:cubicBezTo>
                  <a:cubicBezTo>
                    <a:pt x="9205" y="5158"/>
                    <a:pt x="9161" y="5686"/>
                    <a:pt x="8996" y="6203"/>
                  </a:cubicBezTo>
                  <a:cubicBezTo>
                    <a:pt x="8886" y="6543"/>
                    <a:pt x="8732" y="6873"/>
                    <a:pt x="8545" y="7181"/>
                  </a:cubicBezTo>
                  <a:cubicBezTo>
                    <a:pt x="8501" y="7269"/>
                    <a:pt x="8446" y="7357"/>
                    <a:pt x="8380" y="7434"/>
                  </a:cubicBezTo>
                  <a:cubicBezTo>
                    <a:pt x="8083" y="7786"/>
                    <a:pt x="7753" y="8116"/>
                    <a:pt x="7391" y="8380"/>
                  </a:cubicBezTo>
                  <a:cubicBezTo>
                    <a:pt x="7105" y="8589"/>
                    <a:pt x="6797" y="8765"/>
                    <a:pt x="6467" y="8875"/>
                  </a:cubicBezTo>
                  <a:cubicBezTo>
                    <a:pt x="6379" y="8908"/>
                    <a:pt x="6302" y="8941"/>
                    <a:pt x="6214" y="8974"/>
                  </a:cubicBezTo>
                  <a:cubicBezTo>
                    <a:pt x="6071" y="9040"/>
                    <a:pt x="5917" y="9062"/>
                    <a:pt x="5763" y="9073"/>
                  </a:cubicBezTo>
                  <a:cubicBezTo>
                    <a:pt x="5642" y="9073"/>
                    <a:pt x="5521" y="9084"/>
                    <a:pt x="5400" y="9084"/>
                  </a:cubicBezTo>
                  <a:cubicBezTo>
                    <a:pt x="5341" y="9088"/>
                    <a:pt x="5281" y="9090"/>
                    <a:pt x="5222" y="9090"/>
                  </a:cubicBezTo>
                  <a:cubicBezTo>
                    <a:pt x="4985" y="9090"/>
                    <a:pt x="4749" y="9055"/>
                    <a:pt x="4520" y="8985"/>
                  </a:cubicBezTo>
                  <a:cubicBezTo>
                    <a:pt x="3915" y="8798"/>
                    <a:pt x="3355" y="8523"/>
                    <a:pt x="2838" y="8160"/>
                  </a:cubicBezTo>
                  <a:cubicBezTo>
                    <a:pt x="2453" y="7907"/>
                    <a:pt x="2145" y="7577"/>
                    <a:pt x="1892" y="7192"/>
                  </a:cubicBezTo>
                  <a:cubicBezTo>
                    <a:pt x="1595" y="6752"/>
                    <a:pt x="1408" y="6258"/>
                    <a:pt x="1364" y="5730"/>
                  </a:cubicBezTo>
                  <a:cubicBezTo>
                    <a:pt x="1353" y="5554"/>
                    <a:pt x="1364" y="5389"/>
                    <a:pt x="1375" y="5213"/>
                  </a:cubicBezTo>
                  <a:lnTo>
                    <a:pt x="1364" y="5213"/>
                  </a:lnTo>
                  <a:cubicBezTo>
                    <a:pt x="1386" y="4542"/>
                    <a:pt x="1551" y="3904"/>
                    <a:pt x="1848" y="3299"/>
                  </a:cubicBezTo>
                  <a:cubicBezTo>
                    <a:pt x="2002" y="2958"/>
                    <a:pt x="2222" y="2650"/>
                    <a:pt x="2475" y="2387"/>
                  </a:cubicBezTo>
                  <a:cubicBezTo>
                    <a:pt x="2629" y="2222"/>
                    <a:pt x="2805" y="2090"/>
                    <a:pt x="2981" y="1980"/>
                  </a:cubicBezTo>
                  <a:cubicBezTo>
                    <a:pt x="3322" y="1749"/>
                    <a:pt x="3695" y="1584"/>
                    <a:pt x="4080" y="1452"/>
                  </a:cubicBezTo>
                  <a:cubicBezTo>
                    <a:pt x="4311" y="1364"/>
                    <a:pt x="4542" y="1287"/>
                    <a:pt x="4784" y="1243"/>
                  </a:cubicBezTo>
                  <a:cubicBezTo>
                    <a:pt x="4927" y="1221"/>
                    <a:pt x="5070" y="1210"/>
                    <a:pt x="5213" y="1210"/>
                  </a:cubicBezTo>
                  <a:close/>
                  <a:moveTo>
                    <a:pt x="10107" y="5510"/>
                  </a:moveTo>
                  <a:cubicBezTo>
                    <a:pt x="10118" y="5510"/>
                    <a:pt x="10140" y="5521"/>
                    <a:pt x="10140" y="5543"/>
                  </a:cubicBezTo>
                  <a:cubicBezTo>
                    <a:pt x="10151" y="5565"/>
                    <a:pt x="10162" y="5609"/>
                    <a:pt x="10162" y="5642"/>
                  </a:cubicBezTo>
                  <a:cubicBezTo>
                    <a:pt x="10173" y="6115"/>
                    <a:pt x="10140" y="6576"/>
                    <a:pt x="9964" y="7016"/>
                  </a:cubicBezTo>
                  <a:cubicBezTo>
                    <a:pt x="9810" y="7423"/>
                    <a:pt x="9590" y="7797"/>
                    <a:pt x="9304" y="8116"/>
                  </a:cubicBezTo>
                  <a:cubicBezTo>
                    <a:pt x="8578" y="8963"/>
                    <a:pt x="7676" y="9557"/>
                    <a:pt x="6599" y="9865"/>
                  </a:cubicBezTo>
                  <a:cubicBezTo>
                    <a:pt x="6346" y="9942"/>
                    <a:pt x="6093" y="10008"/>
                    <a:pt x="5829" y="10041"/>
                  </a:cubicBezTo>
                  <a:cubicBezTo>
                    <a:pt x="5656" y="10065"/>
                    <a:pt x="5483" y="10078"/>
                    <a:pt x="5305" y="10078"/>
                  </a:cubicBezTo>
                  <a:cubicBezTo>
                    <a:pt x="5245" y="10078"/>
                    <a:pt x="5186" y="10076"/>
                    <a:pt x="5125" y="10074"/>
                  </a:cubicBezTo>
                  <a:cubicBezTo>
                    <a:pt x="4685" y="10063"/>
                    <a:pt x="4267" y="9975"/>
                    <a:pt x="3849" y="9821"/>
                  </a:cubicBezTo>
                  <a:cubicBezTo>
                    <a:pt x="3827" y="9821"/>
                    <a:pt x="3794" y="9810"/>
                    <a:pt x="3772" y="9788"/>
                  </a:cubicBezTo>
                  <a:cubicBezTo>
                    <a:pt x="3739" y="9766"/>
                    <a:pt x="3739" y="9733"/>
                    <a:pt x="3783" y="9700"/>
                  </a:cubicBezTo>
                  <a:cubicBezTo>
                    <a:pt x="3860" y="9722"/>
                    <a:pt x="3948" y="9744"/>
                    <a:pt x="4025" y="9766"/>
                  </a:cubicBezTo>
                  <a:cubicBezTo>
                    <a:pt x="4433" y="9907"/>
                    <a:pt x="4846" y="9973"/>
                    <a:pt x="5271" y="9973"/>
                  </a:cubicBezTo>
                  <a:cubicBezTo>
                    <a:pt x="5408" y="9973"/>
                    <a:pt x="5546" y="9966"/>
                    <a:pt x="5686" y="9953"/>
                  </a:cubicBezTo>
                  <a:cubicBezTo>
                    <a:pt x="6027" y="9920"/>
                    <a:pt x="6357" y="9832"/>
                    <a:pt x="6687" y="9733"/>
                  </a:cubicBezTo>
                  <a:cubicBezTo>
                    <a:pt x="7248" y="9557"/>
                    <a:pt x="7775" y="9315"/>
                    <a:pt x="8248" y="8963"/>
                  </a:cubicBezTo>
                  <a:cubicBezTo>
                    <a:pt x="8644" y="8655"/>
                    <a:pt x="9018" y="8325"/>
                    <a:pt x="9337" y="7929"/>
                  </a:cubicBezTo>
                  <a:cubicBezTo>
                    <a:pt x="9678" y="7489"/>
                    <a:pt x="9909" y="7005"/>
                    <a:pt x="10019" y="6455"/>
                  </a:cubicBezTo>
                  <a:cubicBezTo>
                    <a:pt x="10063" y="6192"/>
                    <a:pt x="10063" y="5917"/>
                    <a:pt x="10063" y="5642"/>
                  </a:cubicBezTo>
                  <a:cubicBezTo>
                    <a:pt x="10063" y="5609"/>
                    <a:pt x="10063" y="5576"/>
                    <a:pt x="10063" y="5543"/>
                  </a:cubicBezTo>
                  <a:cubicBezTo>
                    <a:pt x="10074" y="5532"/>
                    <a:pt x="10096" y="5510"/>
                    <a:pt x="10107" y="5510"/>
                  </a:cubicBezTo>
                  <a:close/>
                  <a:moveTo>
                    <a:pt x="5609" y="0"/>
                  </a:moveTo>
                  <a:cubicBezTo>
                    <a:pt x="5081" y="0"/>
                    <a:pt x="4553" y="22"/>
                    <a:pt x="4036" y="110"/>
                  </a:cubicBezTo>
                  <a:cubicBezTo>
                    <a:pt x="3717" y="176"/>
                    <a:pt x="3410" y="253"/>
                    <a:pt x="3124" y="396"/>
                  </a:cubicBezTo>
                  <a:cubicBezTo>
                    <a:pt x="2651" y="638"/>
                    <a:pt x="2211" y="924"/>
                    <a:pt x="1793" y="1254"/>
                  </a:cubicBezTo>
                  <a:cubicBezTo>
                    <a:pt x="1705" y="1331"/>
                    <a:pt x="1606" y="1408"/>
                    <a:pt x="1518" y="1496"/>
                  </a:cubicBezTo>
                  <a:cubicBezTo>
                    <a:pt x="1078" y="1936"/>
                    <a:pt x="748" y="2442"/>
                    <a:pt x="517" y="3002"/>
                  </a:cubicBezTo>
                  <a:cubicBezTo>
                    <a:pt x="132" y="3959"/>
                    <a:pt x="0" y="4938"/>
                    <a:pt x="121" y="5950"/>
                  </a:cubicBezTo>
                  <a:cubicBezTo>
                    <a:pt x="187" y="6598"/>
                    <a:pt x="407" y="7192"/>
                    <a:pt x="759" y="7742"/>
                  </a:cubicBezTo>
                  <a:cubicBezTo>
                    <a:pt x="957" y="8028"/>
                    <a:pt x="1166" y="8303"/>
                    <a:pt x="1397" y="8556"/>
                  </a:cubicBezTo>
                  <a:cubicBezTo>
                    <a:pt x="1551" y="8721"/>
                    <a:pt x="1716" y="8886"/>
                    <a:pt x="1892" y="9029"/>
                  </a:cubicBezTo>
                  <a:cubicBezTo>
                    <a:pt x="2200" y="9260"/>
                    <a:pt x="2519" y="9480"/>
                    <a:pt x="2860" y="9645"/>
                  </a:cubicBezTo>
                  <a:cubicBezTo>
                    <a:pt x="3212" y="9810"/>
                    <a:pt x="3564" y="9964"/>
                    <a:pt x="3904" y="10118"/>
                  </a:cubicBezTo>
                  <a:cubicBezTo>
                    <a:pt x="4135" y="10216"/>
                    <a:pt x="4366" y="10282"/>
                    <a:pt x="4597" y="10315"/>
                  </a:cubicBezTo>
                  <a:cubicBezTo>
                    <a:pt x="4869" y="10358"/>
                    <a:pt x="5140" y="10378"/>
                    <a:pt x="5411" y="10378"/>
                  </a:cubicBezTo>
                  <a:cubicBezTo>
                    <a:pt x="5776" y="10378"/>
                    <a:pt x="6140" y="10341"/>
                    <a:pt x="6500" y="10271"/>
                  </a:cubicBezTo>
                  <a:cubicBezTo>
                    <a:pt x="6874" y="10205"/>
                    <a:pt x="7248" y="10096"/>
                    <a:pt x="7577" y="9909"/>
                  </a:cubicBezTo>
                  <a:cubicBezTo>
                    <a:pt x="8072" y="9634"/>
                    <a:pt x="8556" y="9337"/>
                    <a:pt x="9007" y="8985"/>
                  </a:cubicBezTo>
                  <a:cubicBezTo>
                    <a:pt x="9293" y="8754"/>
                    <a:pt x="9546" y="8490"/>
                    <a:pt x="9744" y="8182"/>
                  </a:cubicBezTo>
                  <a:cubicBezTo>
                    <a:pt x="10096" y="7610"/>
                    <a:pt x="10316" y="6994"/>
                    <a:pt x="10349" y="6324"/>
                  </a:cubicBezTo>
                  <a:cubicBezTo>
                    <a:pt x="10360" y="6049"/>
                    <a:pt x="10382" y="5785"/>
                    <a:pt x="10404" y="5521"/>
                  </a:cubicBezTo>
                  <a:lnTo>
                    <a:pt x="10404" y="5510"/>
                  </a:lnTo>
                  <a:lnTo>
                    <a:pt x="10393" y="5510"/>
                  </a:lnTo>
                  <a:cubicBezTo>
                    <a:pt x="10404" y="5444"/>
                    <a:pt x="10415" y="5378"/>
                    <a:pt x="10415" y="5312"/>
                  </a:cubicBezTo>
                  <a:cubicBezTo>
                    <a:pt x="10437" y="5015"/>
                    <a:pt x="10448" y="4718"/>
                    <a:pt x="10426" y="4421"/>
                  </a:cubicBezTo>
                  <a:cubicBezTo>
                    <a:pt x="10393" y="4080"/>
                    <a:pt x="10305" y="3761"/>
                    <a:pt x="10195" y="3431"/>
                  </a:cubicBezTo>
                  <a:cubicBezTo>
                    <a:pt x="10041" y="2936"/>
                    <a:pt x="9788" y="2497"/>
                    <a:pt x="9480" y="2079"/>
                  </a:cubicBezTo>
                  <a:cubicBezTo>
                    <a:pt x="9304" y="1826"/>
                    <a:pt x="9084" y="1617"/>
                    <a:pt x="8864" y="1408"/>
                  </a:cubicBezTo>
                  <a:cubicBezTo>
                    <a:pt x="8655" y="1221"/>
                    <a:pt x="8446" y="1034"/>
                    <a:pt x="8215" y="880"/>
                  </a:cubicBezTo>
                  <a:cubicBezTo>
                    <a:pt x="7676" y="517"/>
                    <a:pt x="7094" y="253"/>
                    <a:pt x="6456" y="132"/>
                  </a:cubicBezTo>
                  <a:cubicBezTo>
                    <a:pt x="6181" y="66"/>
                    <a:pt x="5895" y="11"/>
                    <a:pt x="5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3"/>
            <p:cNvSpPr/>
            <p:nvPr/>
          </p:nvSpPr>
          <p:spPr>
            <a:xfrm>
              <a:off x="2184636" y="2741110"/>
              <a:ext cx="808930" cy="771703"/>
            </a:xfrm>
            <a:custGeom>
              <a:avLst/>
              <a:gdLst/>
              <a:ahLst/>
              <a:cxnLst/>
              <a:rect l="l" t="t" r="r" b="b"/>
              <a:pathLst>
                <a:path w="9887" h="9432" extrusionOk="0">
                  <a:moveTo>
                    <a:pt x="4927" y="663"/>
                  </a:moveTo>
                  <a:cubicBezTo>
                    <a:pt x="5499" y="674"/>
                    <a:pt x="6082" y="795"/>
                    <a:pt x="6665" y="1048"/>
                  </a:cubicBezTo>
                  <a:cubicBezTo>
                    <a:pt x="6940" y="1158"/>
                    <a:pt x="7192" y="1290"/>
                    <a:pt x="7434" y="1433"/>
                  </a:cubicBezTo>
                  <a:cubicBezTo>
                    <a:pt x="7676" y="1598"/>
                    <a:pt x="7907" y="1796"/>
                    <a:pt x="8116" y="2038"/>
                  </a:cubicBezTo>
                  <a:cubicBezTo>
                    <a:pt x="8402" y="2389"/>
                    <a:pt x="8644" y="2807"/>
                    <a:pt x="8820" y="3269"/>
                  </a:cubicBezTo>
                  <a:cubicBezTo>
                    <a:pt x="8974" y="3665"/>
                    <a:pt x="9073" y="3995"/>
                    <a:pt x="9117" y="4314"/>
                  </a:cubicBezTo>
                  <a:cubicBezTo>
                    <a:pt x="9194" y="4886"/>
                    <a:pt x="9150" y="5458"/>
                    <a:pt x="8963" y="6008"/>
                  </a:cubicBezTo>
                  <a:cubicBezTo>
                    <a:pt x="8853" y="6359"/>
                    <a:pt x="8699" y="6689"/>
                    <a:pt x="8501" y="7041"/>
                  </a:cubicBezTo>
                  <a:cubicBezTo>
                    <a:pt x="8435" y="7151"/>
                    <a:pt x="8369" y="7250"/>
                    <a:pt x="8292" y="7338"/>
                  </a:cubicBezTo>
                  <a:cubicBezTo>
                    <a:pt x="7951" y="7745"/>
                    <a:pt x="7610" y="8075"/>
                    <a:pt x="7258" y="8328"/>
                  </a:cubicBezTo>
                  <a:cubicBezTo>
                    <a:pt x="6929" y="8570"/>
                    <a:pt x="6610" y="8746"/>
                    <a:pt x="6269" y="8867"/>
                  </a:cubicBezTo>
                  <a:cubicBezTo>
                    <a:pt x="6192" y="8889"/>
                    <a:pt x="6115" y="8922"/>
                    <a:pt x="6027" y="8955"/>
                  </a:cubicBezTo>
                  <a:cubicBezTo>
                    <a:pt x="5950" y="8988"/>
                    <a:pt x="5862" y="9021"/>
                    <a:pt x="5763" y="9032"/>
                  </a:cubicBezTo>
                  <a:cubicBezTo>
                    <a:pt x="5675" y="9054"/>
                    <a:pt x="5587" y="9065"/>
                    <a:pt x="5488" y="9065"/>
                  </a:cubicBezTo>
                  <a:cubicBezTo>
                    <a:pt x="5367" y="9076"/>
                    <a:pt x="5257" y="9076"/>
                    <a:pt x="5136" y="9087"/>
                  </a:cubicBezTo>
                  <a:cubicBezTo>
                    <a:pt x="5073" y="9091"/>
                    <a:pt x="5010" y="9093"/>
                    <a:pt x="4947" y="9093"/>
                  </a:cubicBezTo>
                  <a:cubicBezTo>
                    <a:pt x="4688" y="9093"/>
                    <a:pt x="4422" y="9056"/>
                    <a:pt x="4157" y="8977"/>
                  </a:cubicBezTo>
                  <a:cubicBezTo>
                    <a:pt x="3541" y="8790"/>
                    <a:pt x="2948" y="8493"/>
                    <a:pt x="2398" y="8119"/>
                  </a:cubicBezTo>
                  <a:cubicBezTo>
                    <a:pt x="2013" y="7844"/>
                    <a:pt x="1672" y="7503"/>
                    <a:pt x="1386" y="7074"/>
                  </a:cubicBezTo>
                  <a:cubicBezTo>
                    <a:pt x="1045" y="6579"/>
                    <a:pt x="858" y="6041"/>
                    <a:pt x="814" y="5480"/>
                  </a:cubicBezTo>
                  <a:cubicBezTo>
                    <a:pt x="803" y="5348"/>
                    <a:pt x="803" y="5216"/>
                    <a:pt x="814" y="5095"/>
                  </a:cubicBezTo>
                  <a:cubicBezTo>
                    <a:pt x="814" y="5040"/>
                    <a:pt x="814" y="4985"/>
                    <a:pt x="814" y="4941"/>
                  </a:cubicBezTo>
                  <a:cubicBezTo>
                    <a:pt x="825" y="4259"/>
                    <a:pt x="990" y="3588"/>
                    <a:pt x="1320" y="2906"/>
                  </a:cubicBezTo>
                  <a:cubicBezTo>
                    <a:pt x="1474" y="2565"/>
                    <a:pt x="1705" y="2247"/>
                    <a:pt x="2002" y="1928"/>
                  </a:cubicBezTo>
                  <a:cubicBezTo>
                    <a:pt x="2145" y="1774"/>
                    <a:pt x="2321" y="1631"/>
                    <a:pt x="2552" y="1477"/>
                  </a:cubicBezTo>
                  <a:cubicBezTo>
                    <a:pt x="2871" y="1268"/>
                    <a:pt x="3223" y="1103"/>
                    <a:pt x="3695" y="927"/>
                  </a:cubicBezTo>
                  <a:cubicBezTo>
                    <a:pt x="3893" y="850"/>
                    <a:pt x="4102" y="773"/>
                    <a:pt x="4333" y="729"/>
                  </a:cubicBezTo>
                  <a:cubicBezTo>
                    <a:pt x="4377" y="718"/>
                    <a:pt x="4410" y="707"/>
                    <a:pt x="4454" y="707"/>
                  </a:cubicBezTo>
                  <a:cubicBezTo>
                    <a:pt x="4630" y="674"/>
                    <a:pt x="4784" y="663"/>
                    <a:pt x="4927" y="663"/>
                  </a:cubicBezTo>
                  <a:close/>
                  <a:moveTo>
                    <a:pt x="5087" y="0"/>
                  </a:moveTo>
                  <a:cubicBezTo>
                    <a:pt x="4737" y="0"/>
                    <a:pt x="4440" y="22"/>
                    <a:pt x="4157" y="58"/>
                  </a:cubicBezTo>
                  <a:cubicBezTo>
                    <a:pt x="4168" y="91"/>
                    <a:pt x="4168" y="124"/>
                    <a:pt x="4168" y="157"/>
                  </a:cubicBezTo>
                  <a:lnTo>
                    <a:pt x="4146" y="355"/>
                  </a:lnTo>
                  <a:lnTo>
                    <a:pt x="3904" y="421"/>
                  </a:lnTo>
                  <a:cubicBezTo>
                    <a:pt x="3871" y="432"/>
                    <a:pt x="3827" y="443"/>
                    <a:pt x="3783" y="443"/>
                  </a:cubicBezTo>
                  <a:cubicBezTo>
                    <a:pt x="3058" y="608"/>
                    <a:pt x="2409" y="927"/>
                    <a:pt x="1859" y="1389"/>
                  </a:cubicBezTo>
                  <a:cubicBezTo>
                    <a:pt x="1496" y="1697"/>
                    <a:pt x="1210" y="2082"/>
                    <a:pt x="1023" y="2532"/>
                  </a:cubicBezTo>
                  <a:cubicBezTo>
                    <a:pt x="979" y="2653"/>
                    <a:pt x="935" y="2763"/>
                    <a:pt x="891" y="2873"/>
                  </a:cubicBezTo>
                  <a:lnTo>
                    <a:pt x="836" y="3027"/>
                  </a:lnTo>
                  <a:cubicBezTo>
                    <a:pt x="781" y="3159"/>
                    <a:pt x="704" y="3236"/>
                    <a:pt x="583" y="3258"/>
                  </a:cubicBezTo>
                  <a:lnTo>
                    <a:pt x="550" y="3269"/>
                  </a:lnTo>
                  <a:lnTo>
                    <a:pt x="517" y="3269"/>
                  </a:lnTo>
                  <a:cubicBezTo>
                    <a:pt x="451" y="3269"/>
                    <a:pt x="396" y="3247"/>
                    <a:pt x="341" y="3214"/>
                  </a:cubicBezTo>
                  <a:cubicBezTo>
                    <a:pt x="88" y="4006"/>
                    <a:pt x="0" y="4820"/>
                    <a:pt x="99" y="5656"/>
                  </a:cubicBezTo>
                  <a:cubicBezTo>
                    <a:pt x="165" y="6260"/>
                    <a:pt x="363" y="6821"/>
                    <a:pt x="704" y="7327"/>
                  </a:cubicBezTo>
                  <a:cubicBezTo>
                    <a:pt x="869" y="7591"/>
                    <a:pt x="1078" y="7855"/>
                    <a:pt x="1309" y="8108"/>
                  </a:cubicBezTo>
                  <a:cubicBezTo>
                    <a:pt x="1474" y="8284"/>
                    <a:pt x="1628" y="8427"/>
                    <a:pt x="1771" y="8548"/>
                  </a:cubicBezTo>
                  <a:cubicBezTo>
                    <a:pt x="2101" y="8801"/>
                    <a:pt x="2398" y="8988"/>
                    <a:pt x="2695" y="9131"/>
                  </a:cubicBezTo>
                  <a:cubicBezTo>
                    <a:pt x="2871" y="9208"/>
                    <a:pt x="3047" y="9296"/>
                    <a:pt x="3223" y="9373"/>
                  </a:cubicBezTo>
                  <a:cubicBezTo>
                    <a:pt x="3234" y="9318"/>
                    <a:pt x="3267" y="9274"/>
                    <a:pt x="3332" y="9219"/>
                  </a:cubicBezTo>
                  <a:lnTo>
                    <a:pt x="3442" y="9131"/>
                  </a:lnTo>
                  <a:lnTo>
                    <a:pt x="3651" y="9186"/>
                  </a:lnTo>
                  <a:cubicBezTo>
                    <a:pt x="3706" y="9208"/>
                    <a:pt x="3772" y="9219"/>
                    <a:pt x="3827" y="9241"/>
                  </a:cubicBezTo>
                  <a:cubicBezTo>
                    <a:pt x="4196" y="9369"/>
                    <a:pt x="4586" y="9431"/>
                    <a:pt x="5011" y="9431"/>
                  </a:cubicBezTo>
                  <a:cubicBezTo>
                    <a:pt x="5130" y="9431"/>
                    <a:pt x="5252" y="9426"/>
                    <a:pt x="5378" y="9417"/>
                  </a:cubicBezTo>
                  <a:cubicBezTo>
                    <a:pt x="5499" y="9406"/>
                    <a:pt x="5620" y="9384"/>
                    <a:pt x="5752" y="9362"/>
                  </a:cubicBezTo>
                  <a:lnTo>
                    <a:pt x="5741" y="9362"/>
                  </a:lnTo>
                  <a:cubicBezTo>
                    <a:pt x="5917" y="9329"/>
                    <a:pt x="6093" y="9274"/>
                    <a:pt x="6313" y="9208"/>
                  </a:cubicBezTo>
                  <a:cubicBezTo>
                    <a:pt x="6907" y="9021"/>
                    <a:pt x="7390" y="8779"/>
                    <a:pt x="7797" y="8482"/>
                  </a:cubicBezTo>
                  <a:cubicBezTo>
                    <a:pt x="8226" y="8163"/>
                    <a:pt x="8567" y="7833"/>
                    <a:pt x="8842" y="7492"/>
                  </a:cubicBezTo>
                  <a:cubicBezTo>
                    <a:pt x="9161" y="7085"/>
                    <a:pt x="9370" y="6634"/>
                    <a:pt x="9458" y="6139"/>
                  </a:cubicBezTo>
                  <a:cubicBezTo>
                    <a:pt x="9502" y="5920"/>
                    <a:pt x="9502" y="5689"/>
                    <a:pt x="9502" y="5447"/>
                  </a:cubicBezTo>
                  <a:lnTo>
                    <a:pt x="9502" y="5370"/>
                  </a:lnTo>
                  <a:cubicBezTo>
                    <a:pt x="9502" y="5326"/>
                    <a:pt x="9502" y="5271"/>
                    <a:pt x="9524" y="5216"/>
                  </a:cubicBezTo>
                  <a:cubicBezTo>
                    <a:pt x="9546" y="5084"/>
                    <a:pt x="9656" y="4996"/>
                    <a:pt x="9766" y="4985"/>
                  </a:cubicBezTo>
                  <a:lnTo>
                    <a:pt x="9788" y="4974"/>
                  </a:lnTo>
                  <a:lnTo>
                    <a:pt x="9865" y="4974"/>
                  </a:lnTo>
                  <a:cubicBezTo>
                    <a:pt x="9876" y="4721"/>
                    <a:pt x="9887" y="4446"/>
                    <a:pt x="9865" y="4182"/>
                  </a:cubicBezTo>
                  <a:cubicBezTo>
                    <a:pt x="9832" y="3841"/>
                    <a:pt x="9733" y="3511"/>
                    <a:pt x="9656" y="3247"/>
                  </a:cubicBezTo>
                  <a:cubicBezTo>
                    <a:pt x="9513" y="2818"/>
                    <a:pt x="9293" y="2400"/>
                    <a:pt x="8974" y="1961"/>
                  </a:cubicBezTo>
                  <a:cubicBezTo>
                    <a:pt x="8809" y="1730"/>
                    <a:pt x="8600" y="1543"/>
                    <a:pt x="8391" y="1345"/>
                  </a:cubicBezTo>
                  <a:cubicBezTo>
                    <a:pt x="8204" y="1169"/>
                    <a:pt x="7995" y="982"/>
                    <a:pt x="7775" y="839"/>
                  </a:cubicBezTo>
                  <a:cubicBezTo>
                    <a:pt x="7214" y="465"/>
                    <a:pt x="6676" y="223"/>
                    <a:pt x="6115" y="124"/>
                  </a:cubicBezTo>
                  <a:lnTo>
                    <a:pt x="5983" y="91"/>
                  </a:lnTo>
                  <a:cubicBezTo>
                    <a:pt x="5752" y="47"/>
                    <a:pt x="5532" y="3"/>
                    <a:pt x="5312" y="3"/>
                  </a:cubicBezTo>
                  <a:cubicBezTo>
                    <a:pt x="5235" y="1"/>
                    <a:pt x="5160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3"/>
            <p:cNvSpPr/>
            <p:nvPr/>
          </p:nvSpPr>
          <p:spPr>
            <a:xfrm>
              <a:off x="3311987" y="1481697"/>
              <a:ext cx="278998" cy="731530"/>
            </a:xfrm>
            <a:custGeom>
              <a:avLst/>
              <a:gdLst/>
              <a:ahLst/>
              <a:cxnLst/>
              <a:rect l="l" t="t" r="r" b="b"/>
              <a:pathLst>
                <a:path w="3410" h="8941" extrusionOk="0">
                  <a:moveTo>
                    <a:pt x="2761" y="0"/>
                  </a:moveTo>
                  <a:cubicBezTo>
                    <a:pt x="2717" y="33"/>
                    <a:pt x="2695" y="55"/>
                    <a:pt x="2662" y="88"/>
                  </a:cubicBezTo>
                  <a:cubicBezTo>
                    <a:pt x="2475" y="275"/>
                    <a:pt x="2299" y="462"/>
                    <a:pt x="2112" y="649"/>
                  </a:cubicBezTo>
                  <a:cubicBezTo>
                    <a:pt x="1441" y="1298"/>
                    <a:pt x="771" y="1947"/>
                    <a:pt x="111" y="2606"/>
                  </a:cubicBezTo>
                  <a:cubicBezTo>
                    <a:pt x="78" y="2639"/>
                    <a:pt x="45" y="2672"/>
                    <a:pt x="12" y="2705"/>
                  </a:cubicBezTo>
                  <a:cubicBezTo>
                    <a:pt x="56" y="2848"/>
                    <a:pt x="89" y="2969"/>
                    <a:pt x="111" y="3101"/>
                  </a:cubicBezTo>
                  <a:cubicBezTo>
                    <a:pt x="177" y="3420"/>
                    <a:pt x="188" y="3750"/>
                    <a:pt x="188" y="4080"/>
                  </a:cubicBezTo>
                  <a:cubicBezTo>
                    <a:pt x="188" y="4487"/>
                    <a:pt x="177" y="4883"/>
                    <a:pt x="144" y="5290"/>
                  </a:cubicBezTo>
                  <a:cubicBezTo>
                    <a:pt x="133" y="5488"/>
                    <a:pt x="100" y="5664"/>
                    <a:pt x="1" y="5840"/>
                  </a:cubicBezTo>
                  <a:cubicBezTo>
                    <a:pt x="23" y="5884"/>
                    <a:pt x="45" y="5906"/>
                    <a:pt x="56" y="5928"/>
                  </a:cubicBezTo>
                  <a:cubicBezTo>
                    <a:pt x="518" y="6466"/>
                    <a:pt x="980" y="7016"/>
                    <a:pt x="1441" y="7555"/>
                  </a:cubicBezTo>
                  <a:cubicBezTo>
                    <a:pt x="1672" y="7819"/>
                    <a:pt x="1903" y="8072"/>
                    <a:pt x="2156" y="8314"/>
                  </a:cubicBezTo>
                  <a:cubicBezTo>
                    <a:pt x="2354" y="8501"/>
                    <a:pt x="2563" y="8699"/>
                    <a:pt x="2772" y="8897"/>
                  </a:cubicBezTo>
                  <a:cubicBezTo>
                    <a:pt x="2794" y="8919"/>
                    <a:pt x="2805" y="8930"/>
                    <a:pt x="2827" y="8941"/>
                  </a:cubicBezTo>
                  <a:cubicBezTo>
                    <a:pt x="2915" y="8897"/>
                    <a:pt x="2959" y="8831"/>
                    <a:pt x="3003" y="8754"/>
                  </a:cubicBezTo>
                  <a:cubicBezTo>
                    <a:pt x="3047" y="8655"/>
                    <a:pt x="3080" y="8545"/>
                    <a:pt x="3113" y="8446"/>
                  </a:cubicBezTo>
                  <a:cubicBezTo>
                    <a:pt x="3157" y="8226"/>
                    <a:pt x="3201" y="8006"/>
                    <a:pt x="3245" y="7786"/>
                  </a:cubicBezTo>
                  <a:cubicBezTo>
                    <a:pt x="3311" y="7357"/>
                    <a:pt x="3377" y="6928"/>
                    <a:pt x="3388" y="6499"/>
                  </a:cubicBezTo>
                  <a:cubicBezTo>
                    <a:pt x="3399" y="6170"/>
                    <a:pt x="3410" y="5840"/>
                    <a:pt x="3399" y="5521"/>
                  </a:cubicBezTo>
                  <a:cubicBezTo>
                    <a:pt x="3399" y="5070"/>
                    <a:pt x="3388" y="4619"/>
                    <a:pt x="3366" y="4179"/>
                  </a:cubicBezTo>
                  <a:cubicBezTo>
                    <a:pt x="3355" y="3794"/>
                    <a:pt x="3322" y="3409"/>
                    <a:pt x="3311" y="3035"/>
                  </a:cubicBezTo>
                  <a:cubicBezTo>
                    <a:pt x="3278" y="2431"/>
                    <a:pt x="3256" y="1837"/>
                    <a:pt x="3157" y="1254"/>
                  </a:cubicBezTo>
                  <a:cubicBezTo>
                    <a:pt x="3113" y="979"/>
                    <a:pt x="3080" y="715"/>
                    <a:pt x="3003" y="440"/>
                  </a:cubicBezTo>
                  <a:cubicBezTo>
                    <a:pt x="2959" y="308"/>
                    <a:pt x="2915" y="187"/>
                    <a:pt x="2827" y="77"/>
                  </a:cubicBezTo>
                  <a:cubicBezTo>
                    <a:pt x="2816" y="44"/>
                    <a:pt x="2783" y="22"/>
                    <a:pt x="2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3"/>
            <p:cNvSpPr/>
            <p:nvPr/>
          </p:nvSpPr>
          <p:spPr>
            <a:xfrm>
              <a:off x="3337187" y="1515896"/>
              <a:ext cx="231298" cy="664931"/>
            </a:xfrm>
            <a:custGeom>
              <a:avLst/>
              <a:gdLst/>
              <a:ahLst/>
              <a:cxnLst/>
              <a:rect l="l" t="t" r="r" b="b"/>
              <a:pathLst>
                <a:path w="2827" h="8127" extrusionOk="0">
                  <a:moveTo>
                    <a:pt x="2398" y="0"/>
                  </a:moveTo>
                  <a:lnTo>
                    <a:pt x="2354" y="55"/>
                  </a:lnTo>
                  <a:cubicBezTo>
                    <a:pt x="2233" y="176"/>
                    <a:pt x="2112" y="297"/>
                    <a:pt x="1991" y="418"/>
                  </a:cubicBezTo>
                  <a:cubicBezTo>
                    <a:pt x="1573" y="825"/>
                    <a:pt x="1155" y="1232"/>
                    <a:pt x="749" y="1639"/>
                  </a:cubicBezTo>
                  <a:lnTo>
                    <a:pt x="1" y="2364"/>
                  </a:lnTo>
                  <a:cubicBezTo>
                    <a:pt x="34" y="2452"/>
                    <a:pt x="56" y="2540"/>
                    <a:pt x="67" y="2639"/>
                  </a:cubicBezTo>
                  <a:cubicBezTo>
                    <a:pt x="133" y="2980"/>
                    <a:pt x="144" y="3332"/>
                    <a:pt x="144" y="3651"/>
                  </a:cubicBezTo>
                  <a:cubicBezTo>
                    <a:pt x="155" y="4047"/>
                    <a:pt x="133" y="4465"/>
                    <a:pt x="100" y="4894"/>
                  </a:cubicBezTo>
                  <a:cubicBezTo>
                    <a:pt x="89" y="5059"/>
                    <a:pt x="67" y="5224"/>
                    <a:pt x="12" y="5389"/>
                  </a:cubicBezTo>
                  <a:lnTo>
                    <a:pt x="276" y="5708"/>
                  </a:lnTo>
                  <a:cubicBezTo>
                    <a:pt x="639" y="6125"/>
                    <a:pt x="990" y="6543"/>
                    <a:pt x="1342" y="6961"/>
                  </a:cubicBezTo>
                  <a:cubicBezTo>
                    <a:pt x="1573" y="7236"/>
                    <a:pt x="1804" y="7467"/>
                    <a:pt x="2035" y="7698"/>
                  </a:cubicBezTo>
                  <a:lnTo>
                    <a:pt x="2266" y="7918"/>
                  </a:lnTo>
                  <a:lnTo>
                    <a:pt x="2486" y="8127"/>
                  </a:lnTo>
                  <a:cubicBezTo>
                    <a:pt x="2508" y="8072"/>
                    <a:pt x="2530" y="8017"/>
                    <a:pt x="2541" y="7962"/>
                  </a:cubicBezTo>
                  <a:cubicBezTo>
                    <a:pt x="2596" y="7742"/>
                    <a:pt x="2640" y="7511"/>
                    <a:pt x="2673" y="7324"/>
                  </a:cubicBezTo>
                  <a:cubicBezTo>
                    <a:pt x="2728" y="6961"/>
                    <a:pt x="2805" y="6521"/>
                    <a:pt x="2816" y="6070"/>
                  </a:cubicBezTo>
                  <a:lnTo>
                    <a:pt x="2816" y="5840"/>
                  </a:lnTo>
                  <a:cubicBezTo>
                    <a:pt x="2827" y="5598"/>
                    <a:pt x="2827" y="5345"/>
                    <a:pt x="2827" y="5103"/>
                  </a:cubicBezTo>
                  <a:cubicBezTo>
                    <a:pt x="2827" y="4696"/>
                    <a:pt x="2816" y="4256"/>
                    <a:pt x="2794" y="3772"/>
                  </a:cubicBezTo>
                  <a:cubicBezTo>
                    <a:pt x="2783" y="3585"/>
                    <a:pt x="2772" y="3387"/>
                    <a:pt x="2761" y="3200"/>
                  </a:cubicBezTo>
                  <a:cubicBezTo>
                    <a:pt x="2750" y="3002"/>
                    <a:pt x="2739" y="2815"/>
                    <a:pt x="2728" y="2628"/>
                  </a:cubicBezTo>
                  <a:cubicBezTo>
                    <a:pt x="2706" y="2090"/>
                    <a:pt x="2684" y="1474"/>
                    <a:pt x="2585" y="880"/>
                  </a:cubicBezTo>
                  <a:lnTo>
                    <a:pt x="2563" y="781"/>
                  </a:lnTo>
                  <a:cubicBezTo>
                    <a:pt x="2530" y="550"/>
                    <a:pt x="2497" y="319"/>
                    <a:pt x="2431" y="99"/>
                  </a:cubicBezTo>
                  <a:cubicBezTo>
                    <a:pt x="2420" y="66"/>
                    <a:pt x="2409" y="33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>
              <a:off x="2859460" y="1967527"/>
              <a:ext cx="675813" cy="282598"/>
            </a:xfrm>
            <a:custGeom>
              <a:avLst/>
              <a:gdLst/>
              <a:ahLst/>
              <a:cxnLst/>
              <a:rect l="l" t="t" r="r" b="b"/>
              <a:pathLst>
                <a:path w="8260" h="3454" extrusionOk="0">
                  <a:moveTo>
                    <a:pt x="5466" y="1"/>
                  </a:moveTo>
                  <a:cubicBezTo>
                    <a:pt x="5444" y="23"/>
                    <a:pt x="5433" y="23"/>
                    <a:pt x="5411" y="34"/>
                  </a:cubicBezTo>
                  <a:cubicBezTo>
                    <a:pt x="5257" y="177"/>
                    <a:pt x="5070" y="254"/>
                    <a:pt x="4872" y="309"/>
                  </a:cubicBezTo>
                  <a:cubicBezTo>
                    <a:pt x="4575" y="375"/>
                    <a:pt x="4278" y="418"/>
                    <a:pt x="3981" y="429"/>
                  </a:cubicBezTo>
                  <a:cubicBezTo>
                    <a:pt x="3728" y="429"/>
                    <a:pt x="3464" y="418"/>
                    <a:pt x="3200" y="408"/>
                  </a:cubicBezTo>
                  <a:cubicBezTo>
                    <a:pt x="3024" y="408"/>
                    <a:pt x="2859" y="375"/>
                    <a:pt x="2695" y="320"/>
                  </a:cubicBezTo>
                  <a:cubicBezTo>
                    <a:pt x="2585" y="287"/>
                    <a:pt x="2486" y="254"/>
                    <a:pt x="2387" y="221"/>
                  </a:cubicBezTo>
                  <a:cubicBezTo>
                    <a:pt x="2233" y="353"/>
                    <a:pt x="110" y="2728"/>
                    <a:pt x="0" y="2893"/>
                  </a:cubicBezTo>
                  <a:cubicBezTo>
                    <a:pt x="22" y="2904"/>
                    <a:pt x="33" y="2926"/>
                    <a:pt x="66" y="2937"/>
                  </a:cubicBezTo>
                  <a:cubicBezTo>
                    <a:pt x="198" y="3025"/>
                    <a:pt x="341" y="3080"/>
                    <a:pt x="484" y="3124"/>
                  </a:cubicBezTo>
                  <a:cubicBezTo>
                    <a:pt x="935" y="3267"/>
                    <a:pt x="1397" y="3322"/>
                    <a:pt x="1870" y="3344"/>
                  </a:cubicBezTo>
                  <a:cubicBezTo>
                    <a:pt x="2277" y="3366"/>
                    <a:pt x="2684" y="3377"/>
                    <a:pt x="3090" y="3399"/>
                  </a:cubicBezTo>
                  <a:cubicBezTo>
                    <a:pt x="3684" y="3410"/>
                    <a:pt x="4278" y="3432"/>
                    <a:pt x="4872" y="3454"/>
                  </a:cubicBezTo>
                  <a:cubicBezTo>
                    <a:pt x="5235" y="3454"/>
                    <a:pt x="5609" y="3454"/>
                    <a:pt x="5972" y="3432"/>
                  </a:cubicBezTo>
                  <a:cubicBezTo>
                    <a:pt x="6379" y="3410"/>
                    <a:pt x="6796" y="3366"/>
                    <a:pt x="7203" y="3333"/>
                  </a:cubicBezTo>
                  <a:cubicBezTo>
                    <a:pt x="7467" y="3311"/>
                    <a:pt x="7720" y="3256"/>
                    <a:pt x="7973" y="3190"/>
                  </a:cubicBezTo>
                  <a:cubicBezTo>
                    <a:pt x="8072" y="3168"/>
                    <a:pt x="8160" y="3146"/>
                    <a:pt x="8248" y="3069"/>
                  </a:cubicBezTo>
                  <a:lnTo>
                    <a:pt x="8259" y="3069"/>
                  </a:lnTo>
                  <a:cubicBezTo>
                    <a:pt x="8237" y="3047"/>
                    <a:pt x="8226" y="3025"/>
                    <a:pt x="8215" y="3014"/>
                  </a:cubicBezTo>
                  <a:cubicBezTo>
                    <a:pt x="8149" y="2948"/>
                    <a:pt x="8083" y="2882"/>
                    <a:pt x="8017" y="2827"/>
                  </a:cubicBezTo>
                  <a:cubicBezTo>
                    <a:pt x="7544" y="2387"/>
                    <a:pt x="7093" y="1925"/>
                    <a:pt x="6675" y="1430"/>
                  </a:cubicBezTo>
                  <a:cubicBezTo>
                    <a:pt x="6313" y="979"/>
                    <a:pt x="5928" y="539"/>
                    <a:pt x="5554" y="100"/>
                  </a:cubicBezTo>
                  <a:cubicBezTo>
                    <a:pt x="5532" y="67"/>
                    <a:pt x="5499" y="34"/>
                    <a:pt x="5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892759" y="1998127"/>
              <a:ext cx="602013" cy="229907"/>
            </a:xfrm>
            <a:custGeom>
              <a:avLst/>
              <a:gdLst/>
              <a:ahLst/>
              <a:cxnLst/>
              <a:rect l="l" t="t" r="r" b="b"/>
              <a:pathLst>
                <a:path w="7358" h="2810" extrusionOk="0">
                  <a:moveTo>
                    <a:pt x="5015" y="1"/>
                  </a:moveTo>
                  <a:cubicBezTo>
                    <a:pt x="4872" y="88"/>
                    <a:pt x="4707" y="154"/>
                    <a:pt x="4520" y="198"/>
                  </a:cubicBezTo>
                  <a:cubicBezTo>
                    <a:pt x="4476" y="209"/>
                    <a:pt x="4432" y="220"/>
                    <a:pt x="4388" y="231"/>
                  </a:cubicBezTo>
                  <a:cubicBezTo>
                    <a:pt x="4124" y="286"/>
                    <a:pt x="3860" y="319"/>
                    <a:pt x="3585" y="330"/>
                  </a:cubicBezTo>
                  <a:cubicBezTo>
                    <a:pt x="3354" y="330"/>
                    <a:pt x="3123" y="330"/>
                    <a:pt x="2903" y="319"/>
                  </a:cubicBezTo>
                  <a:lnTo>
                    <a:pt x="2771" y="308"/>
                  </a:lnTo>
                  <a:cubicBezTo>
                    <a:pt x="2584" y="308"/>
                    <a:pt x="2386" y="275"/>
                    <a:pt x="2200" y="209"/>
                  </a:cubicBezTo>
                  <a:cubicBezTo>
                    <a:pt x="2145" y="187"/>
                    <a:pt x="2101" y="176"/>
                    <a:pt x="2057" y="154"/>
                  </a:cubicBezTo>
                  <a:cubicBezTo>
                    <a:pt x="1683" y="561"/>
                    <a:pt x="484" y="1892"/>
                    <a:pt x="0" y="2442"/>
                  </a:cubicBezTo>
                  <a:cubicBezTo>
                    <a:pt x="55" y="2464"/>
                    <a:pt x="99" y="2475"/>
                    <a:pt x="154" y="2497"/>
                  </a:cubicBezTo>
                  <a:cubicBezTo>
                    <a:pt x="517" y="2607"/>
                    <a:pt x="924" y="2673"/>
                    <a:pt x="1474" y="2706"/>
                  </a:cubicBezTo>
                  <a:cubicBezTo>
                    <a:pt x="1892" y="2728"/>
                    <a:pt x="2299" y="2739"/>
                    <a:pt x="2683" y="2750"/>
                  </a:cubicBezTo>
                  <a:lnTo>
                    <a:pt x="2903" y="2761"/>
                  </a:lnTo>
                  <a:cubicBezTo>
                    <a:pt x="3420" y="2783"/>
                    <a:pt x="3948" y="2794"/>
                    <a:pt x="4465" y="2805"/>
                  </a:cubicBezTo>
                  <a:cubicBezTo>
                    <a:pt x="4591" y="2808"/>
                    <a:pt x="4709" y="2809"/>
                    <a:pt x="4821" y="2809"/>
                  </a:cubicBezTo>
                  <a:cubicBezTo>
                    <a:pt x="5091" y="2809"/>
                    <a:pt x="5325" y="2802"/>
                    <a:pt x="5543" y="2794"/>
                  </a:cubicBezTo>
                  <a:cubicBezTo>
                    <a:pt x="5873" y="2772"/>
                    <a:pt x="6214" y="2739"/>
                    <a:pt x="6532" y="2706"/>
                  </a:cubicBezTo>
                  <a:lnTo>
                    <a:pt x="6763" y="2684"/>
                  </a:lnTo>
                  <a:cubicBezTo>
                    <a:pt x="6928" y="2673"/>
                    <a:pt x="7082" y="2651"/>
                    <a:pt x="7247" y="2618"/>
                  </a:cubicBezTo>
                  <a:cubicBezTo>
                    <a:pt x="7280" y="2607"/>
                    <a:pt x="7324" y="2607"/>
                    <a:pt x="7357" y="2596"/>
                  </a:cubicBezTo>
                  <a:cubicBezTo>
                    <a:pt x="6895" y="2167"/>
                    <a:pt x="6466" y="1705"/>
                    <a:pt x="6060" y="1232"/>
                  </a:cubicBezTo>
                  <a:cubicBezTo>
                    <a:pt x="5785" y="902"/>
                    <a:pt x="5510" y="572"/>
                    <a:pt x="5235" y="253"/>
                  </a:cubicBezTo>
                  <a:lnTo>
                    <a:pt x="50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2854960" y="1437188"/>
              <a:ext cx="674913" cy="257807"/>
            </a:xfrm>
            <a:custGeom>
              <a:avLst/>
              <a:gdLst/>
              <a:ahLst/>
              <a:cxnLst/>
              <a:rect l="l" t="t" r="r" b="b"/>
              <a:pathLst>
                <a:path w="8249" h="3151" extrusionOk="0">
                  <a:moveTo>
                    <a:pt x="6397" y="1"/>
                  </a:moveTo>
                  <a:cubicBezTo>
                    <a:pt x="6325" y="1"/>
                    <a:pt x="6253" y="2"/>
                    <a:pt x="6181" y="5"/>
                  </a:cubicBezTo>
                  <a:cubicBezTo>
                    <a:pt x="5807" y="18"/>
                    <a:pt x="5437" y="24"/>
                    <a:pt x="5069" y="24"/>
                  </a:cubicBezTo>
                  <a:cubicBezTo>
                    <a:pt x="4808" y="24"/>
                    <a:pt x="4549" y="21"/>
                    <a:pt x="4289" y="16"/>
                  </a:cubicBezTo>
                  <a:lnTo>
                    <a:pt x="2903" y="16"/>
                  </a:lnTo>
                  <a:cubicBezTo>
                    <a:pt x="2717" y="27"/>
                    <a:pt x="2530" y="38"/>
                    <a:pt x="2354" y="60"/>
                  </a:cubicBezTo>
                  <a:cubicBezTo>
                    <a:pt x="1892" y="115"/>
                    <a:pt x="1419" y="181"/>
                    <a:pt x="957" y="236"/>
                  </a:cubicBezTo>
                  <a:cubicBezTo>
                    <a:pt x="726" y="269"/>
                    <a:pt x="506" y="324"/>
                    <a:pt x="297" y="401"/>
                  </a:cubicBezTo>
                  <a:cubicBezTo>
                    <a:pt x="187" y="423"/>
                    <a:pt x="88" y="478"/>
                    <a:pt x="11" y="555"/>
                  </a:cubicBezTo>
                  <a:lnTo>
                    <a:pt x="0" y="555"/>
                  </a:lnTo>
                  <a:cubicBezTo>
                    <a:pt x="44" y="599"/>
                    <a:pt x="66" y="632"/>
                    <a:pt x="99" y="665"/>
                  </a:cubicBezTo>
                  <a:lnTo>
                    <a:pt x="2299" y="2975"/>
                  </a:lnTo>
                  <a:cubicBezTo>
                    <a:pt x="2321" y="2997"/>
                    <a:pt x="2332" y="3019"/>
                    <a:pt x="2354" y="3041"/>
                  </a:cubicBezTo>
                  <a:cubicBezTo>
                    <a:pt x="2382" y="3062"/>
                    <a:pt x="2410" y="3074"/>
                    <a:pt x="2442" y="3074"/>
                  </a:cubicBezTo>
                  <a:cubicBezTo>
                    <a:pt x="2459" y="3074"/>
                    <a:pt x="2477" y="3070"/>
                    <a:pt x="2497" y="3063"/>
                  </a:cubicBezTo>
                  <a:cubicBezTo>
                    <a:pt x="2596" y="3019"/>
                    <a:pt x="2706" y="2986"/>
                    <a:pt x="2805" y="2964"/>
                  </a:cubicBezTo>
                  <a:cubicBezTo>
                    <a:pt x="3068" y="2898"/>
                    <a:pt x="3332" y="2898"/>
                    <a:pt x="3596" y="2898"/>
                  </a:cubicBezTo>
                  <a:cubicBezTo>
                    <a:pt x="4124" y="2898"/>
                    <a:pt x="4652" y="2942"/>
                    <a:pt x="5191" y="2986"/>
                  </a:cubicBezTo>
                  <a:cubicBezTo>
                    <a:pt x="5290" y="2986"/>
                    <a:pt x="5389" y="3019"/>
                    <a:pt x="5466" y="3096"/>
                  </a:cubicBezTo>
                  <a:cubicBezTo>
                    <a:pt x="5488" y="3117"/>
                    <a:pt x="5510" y="3128"/>
                    <a:pt x="5532" y="3150"/>
                  </a:cubicBezTo>
                  <a:cubicBezTo>
                    <a:pt x="5576" y="3106"/>
                    <a:pt x="5620" y="3074"/>
                    <a:pt x="5653" y="3041"/>
                  </a:cubicBezTo>
                  <a:cubicBezTo>
                    <a:pt x="6368" y="2337"/>
                    <a:pt x="7082" y="1644"/>
                    <a:pt x="7797" y="940"/>
                  </a:cubicBezTo>
                  <a:cubicBezTo>
                    <a:pt x="7940" y="808"/>
                    <a:pt x="8061" y="665"/>
                    <a:pt x="8193" y="533"/>
                  </a:cubicBezTo>
                  <a:cubicBezTo>
                    <a:pt x="8215" y="511"/>
                    <a:pt x="8237" y="478"/>
                    <a:pt x="8248" y="456"/>
                  </a:cubicBezTo>
                  <a:cubicBezTo>
                    <a:pt x="8193" y="390"/>
                    <a:pt x="8127" y="335"/>
                    <a:pt x="8050" y="313"/>
                  </a:cubicBezTo>
                  <a:cubicBezTo>
                    <a:pt x="7929" y="258"/>
                    <a:pt x="7797" y="203"/>
                    <a:pt x="7665" y="170"/>
                  </a:cubicBezTo>
                  <a:cubicBezTo>
                    <a:pt x="7250" y="57"/>
                    <a:pt x="6828" y="1"/>
                    <a:pt x="6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2890959" y="1458788"/>
              <a:ext cx="605613" cy="207407"/>
            </a:xfrm>
            <a:custGeom>
              <a:avLst/>
              <a:gdLst/>
              <a:ahLst/>
              <a:cxnLst/>
              <a:rect l="l" t="t" r="r" b="b"/>
              <a:pathLst>
                <a:path w="7402" h="2535" extrusionOk="0">
                  <a:moveTo>
                    <a:pt x="5954" y="0"/>
                  </a:moveTo>
                  <a:cubicBezTo>
                    <a:pt x="5883" y="0"/>
                    <a:pt x="5812" y="2"/>
                    <a:pt x="5741" y="5"/>
                  </a:cubicBezTo>
                  <a:cubicBezTo>
                    <a:pt x="5351" y="25"/>
                    <a:pt x="4966" y="29"/>
                    <a:pt x="4589" y="29"/>
                  </a:cubicBezTo>
                  <a:cubicBezTo>
                    <a:pt x="4338" y="29"/>
                    <a:pt x="4091" y="27"/>
                    <a:pt x="3849" y="27"/>
                  </a:cubicBezTo>
                  <a:lnTo>
                    <a:pt x="2463" y="27"/>
                  </a:lnTo>
                  <a:cubicBezTo>
                    <a:pt x="2310" y="27"/>
                    <a:pt x="2145" y="38"/>
                    <a:pt x="1947" y="60"/>
                  </a:cubicBezTo>
                  <a:cubicBezTo>
                    <a:pt x="1705" y="93"/>
                    <a:pt x="1474" y="126"/>
                    <a:pt x="1243" y="148"/>
                  </a:cubicBezTo>
                  <a:cubicBezTo>
                    <a:pt x="1012" y="181"/>
                    <a:pt x="781" y="214"/>
                    <a:pt x="550" y="247"/>
                  </a:cubicBezTo>
                  <a:cubicBezTo>
                    <a:pt x="484" y="247"/>
                    <a:pt x="418" y="258"/>
                    <a:pt x="363" y="269"/>
                  </a:cubicBezTo>
                  <a:cubicBezTo>
                    <a:pt x="231" y="302"/>
                    <a:pt x="110" y="335"/>
                    <a:pt x="0" y="368"/>
                  </a:cubicBezTo>
                  <a:lnTo>
                    <a:pt x="2046" y="2513"/>
                  </a:lnTo>
                  <a:cubicBezTo>
                    <a:pt x="2134" y="2480"/>
                    <a:pt x="2222" y="2458"/>
                    <a:pt x="2310" y="2436"/>
                  </a:cubicBezTo>
                  <a:lnTo>
                    <a:pt x="2354" y="2425"/>
                  </a:lnTo>
                  <a:cubicBezTo>
                    <a:pt x="2628" y="2370"/>
                    <a:pt x="2914" y="2359"/>
                    <a:pt x="3156" y="2359"/>
                  </a:cubicBezTo>
                  <a:cubicBezTo>
                    <a:pt x="3695" y="2359"/>
                    <a:pt x="4234" y="2403"/>
                    <a:pt x="4751" y="2447"/>
                  </a:cubicBezTo>
                  <a:lnTo>
                    <a:pt x="4773" y="2447"/>
                  </a:lnTo>
                  <a:cubicBezTo>
                    <a:pt x="4883" y="2458"/>
                    <a:pt x="4982" y="2491"/>
                    <a:pt x="5070" y="2535"/>
                  </a:cubicBezTo>
                  <a:lnTo>
                    <a:pt x="5510" y="2106"/>
                  </a:lnTo>
                  <a:cubicBezTo>
                    <a:pt x="6060" y="1567"/>
                    <a:pt x="6620" y="1028"/>
                    <a:pt x="7170" y="489"/>
                  </a:cubicBezTo>
                  <a:cubicBezTo>
                    <a:pt x="7247" y="412"/>
                    <a:pt x="7324" y="335"/>
                    <a:pt x="7401" y="247"/>
                  </a:cubicBezTo>
                  <a:cubicBezTo>
                    <a:pt x="7313" y="214"/>
                    <a:pt x="7236" y="181"/>
                    <a:pt x="7159" y="159"/>
                  </a:cubicBezTo>
                  <a:cubicBezTo>
                    <a:pt x="6773" y="56"/>
                    <a:pt x="6372" y="0"/>
                    <a:pt x="5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2806361" y="1490696"/>
              <a:ext cx="240298" cy="706330"/>
            </a:xfrm>
            <a:custGeom>
              <a:avLst/>
              <a:gdLst/>
              <a:ahLst/>
              <a:cxnLst/>
              <a:rect l="l" t="t" r="r" b="b"/>
              <a:pathLst>
                <a:path w="2937" h="8633" extrusionOk="0">
                  <a:moveTo>
                    <a:pt x="517" y="0"/>
                  </a:moveTo>
                  <a:cubicBezTo>
                    <a:pt x="440" y="77"/>
                    <a:pt x="396" y="165"/>
                    <a:pt x="352" y="253"/>
                  </a:cubicBezTo>
                  <a:cubicBezTo>
                    <a:pt x="242" y="484"/>
                    <a:pt x="176" y="726"/>
                    <a:pt x="143" y="968"/>
                  </a:cubicBezTo>
                  <a:cubicBezTo>
                    <a:pt x="55" y="1485"/>
                    <a:pt x="22" y="1991"/>
                    <a:pt x="22" y="2507"/>
                  </a:cubicBezTo>
                  <a:cubicBezTo>
                    <a:pt x="11" y="2991"/>
                    <a:pt x="11" y="3475"/>
                    <a:pt x="11" y="3948"/>
                  </a:cubicBezTo>
                  <a:cubicBezTo>
                    <a:pt x="11" y="4641"/>
                    <a:pt x="0" y="5323"/>
                    <a:pt x="0" y="6016"/>
                  </a:cubicBezTo>
                  <a:cubicBezTo>
                    <a:pt x="0" y="6444"/>
                    <a:pt x="0" y="6873"/>
                    <a:pt x="33" y="7302"/>
                  </a:cubicBezTo>
                  <a:cubicBezTo>
                    <a:pt x="66" y="7577"/>
                    <a:pt x="110" y="7852"/>
                    <a:pt x="198" y="8116"/>
                  </a:cubicBezTo>
                  <a:cubicBezTo>
                    <a:pt x="253" y="8292"/>
                    <a:pt x="341" y="8446"/>
                    <a:pt x="462" y="8578"/>
                  </a:cubicBezTo>
                  <a:cubicBezTo>
                    <a:pt x="484" y="8600"/>
                    <a:pt x="517" y="8611"/>
                    <a:pt x="539" y="8633"/>
                  </a:cubicBezTo>
                  <a:cubicBezTo>
                    <a:pt x="638" y="8556"/>
                    <a:pt x="2849" y="6082"/>
                    <a:pt x="2926" y="5972"/>
                  </a:cubicBezTo>
                  <a:lnTo>
                    <a:pt x="2937" y="5972"/>
                  </a:lnTo>
                  <a:cubicBezTo>
                    <a:pt x="2904" y="5939"/>
                    <a:pt x="2882" y="5928"/>
                    <a:pt x="2860" y="5906"/>
                  </a:cubicBezTo>
                  <a:cubicBezTo>
                    <a:pt x="2772" y="5818"/>
                    <a:pt x="2717" y="5708"/>
                    <a:pt x="2684" y="5587"/>
                  </a:cubicBezTo>
                  <a:cubicBezTo>
                    <a:pt x="2673" y="5532"/>
                    <a:pt x="2662" y="5466"/>
                    <a:pt x="2651" y="5411"/>
                  </a:cubicBezTo>
                  <a:cubicBezTo>
                    <a:pt x="2596" y="5147"/>
                    <a:pt x="2563" y="4872"/>
                    <a:pt x="2541" y="4597"/>
                  </a:cubicBezTo>
                  <a:cubicBezTo>
                    <a:pt x="2519" y="4311"/>
                    <a:pt x="2519" y="4014"/>
                    <a:pt x="2541" y="3728"/>
                  </a:cubicBezTo>
                  <a:cubicBezTo>
                    <a:pt x="2563" y="3464"/>
                    <a:pt x="2607" y="3200"/>
                    <a:pt x="2695" y="2947"/>
                  </a:cubicBezTo>
                  <a:cubicBezTo>
                    <a:pt x="2728" y="2826"/>
                    <a:pt x="2783" y="2705"/>
                    <a:pt x="2860" y="2595"/>
                  </a:cubicBezTo>
                  <a:cubicBezTo>
                    <a:pt x="2882" y="2573"/>
                    <a:pt x="2904" y="2540"/>
                    <a:pt x="2926" y="2518"/>
                  </a:cubicBezTo>
                  <a:cubicBezTo>
                    <a:pt x="2893" y="2485"/>
                    <a:pt x="2871" y="2452"/>
                    <a:pt x="2849" y="2431"/>
                  </a:cubicBezTo>
                  <a:cubicBezTo>
                    <a:pt x="2706" y="2266"/>
                    <a:pt x="2552" y="2112"/>
                    <a:pt x="2409" y="1947"/>
                  </a:cubicBezTo>
                  <a:cubicBezTo>
                    <a:pt x="1925" y="1441"/>
                    <a:pt x="1441" y="935"/>
                    <a:pt x="946" y="429"/>
                  </a:cubicBezTo>
                  <a:cubicBezTo>
                    <a:pt x="836" y="297"/>
                    <a:pt x="715" y="176"/>
                    <a:pt x="594" y="55"/>
                  </a:cubicBezTo>
                  <a:cubicBezTo>
                    <a:pt x="572" y="33"/>
                    <a:pt x="539" y="22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3"/>
            <p:cNvSpPr/>
            <p:nvPr/>
          </p:nvSpPr>
          <p:spPr>
            <a:xfrm>
              <a:off x="2827960" y="1524896"/>
              <a:ext cx="188998" cy="639731"/>
            </a:xfrm>
            <a:custGeom>
              <a:avLst/>
              <a:gdLst/>
              <a:ahLst/>
              <a:cxnLst/>
              <a:rect l="l" t="t" r="r" b="b"/>
              <a:pathLst>
                <a:path w="2310" h="7819" extrusionOk="0">
                  <a:moveTo>
                    <a:pt x="297" y="0"/>
                  </a:moveTo>
                  <a:cubicBezTo>
                    <a:pt x="231" y="187"/>
                    <a:pt x="165" y="374"/>
                    <a:pt x="132" y="594"/>
                  </a:cubicBezTo>
                  <a:cubicBezTo>
                    <a:pt x="66" y="1067"/>
                    <a:pt x="22" y="1562"/>
                    <a:pt x="22" y="2100"/>
                  </a:cubicBezTo>
                  <a:cubicBezTo>
                    <a:pt x="11" y="2364"/>
                    <a:pt x="11" y="2639"/>
                    <a:pt x="11" y="2914"/>
                  </a:cubicBezTo>
                  <a:lnTo>
                    <a:pt x="11" y="3530"/>
                  </a:lnTo>
                  <a:cubicBezTo>
                    <a:pt x="11" y="3827"/>
                    <a:pt x="11" y="4113"/>
                    <a:pt x="11" y="4399"/>
                  </a:cubicBezTo>
                  <a:cubicBezTo>
                    <a:pt x="11" y="4795"/>
                    <a:pt x="0" y="5191"/>
                    <a:pt x="0" y="5598"/>
                  </a:cubicBezTo>
                  <a:cubicBezTo>
                    <a:pt x="0" y="5982"/>
                    <a:pt x="0" y="6422"/>
                    <a:pt x="44" y="6851"/>
                  </a:cubicBezTo>
                  <a:cubicBezTo>
                    <a:pt x="66" y="7148"/>
                    <a:pt x="121" y="7390"/>
                    <a:pt x="187" y="7621"/>
                  </a:cubicBezTo>
                  <a:cubicBezTo>
                    <a:pt x="220" y="7698"/>
                    <a:pt x="242" y="7764"/>
                    <a:pt x="275" y="7819"/>
                  </a:cubicBezTo>
                  <a:cubicBezTo>
                    <a:pt x="737" y="7324"/>
                    <a:pt x="1892" y="6026"/>
                    <a:pt x="2299" y="5565"/>
                  </a:cubicBezTo>
                  <a:cubicBezTo>
                    <a:pt x="2233" y="5466"/>
                    <a:pt x="2178" y="5356"/>
                    <a:pt x="2156" y="5224"/>
                  </a:cubicBezTo>
                  <a:cubicBezTo>
                    <a:pt x="2134" y="5169"/>
                    <a:pt x="2123" y="5103"/>
                    <a:pt x="2112" y="5048"/>
                  </a:cubicBezTo>
                  <a:cubicBezTo>
                    <a:pt x="2068" y="4795"/>
                    <a:pt x="2024" y="4520"/>
                    <a:pt x="2002" y="4201"/>
                  </a:cubicBezTo>
                  <a:cubicBezTo>
                    <a:pt x="1980" y="3882"/>
                    <a:pt x="1980" y="3574"/>
                    <a:pt x="2002" y="3277"/>
                  </a:cubicBezTo>
                  <a:cubicBezTo>
                    <a:pt x="2035" y="2958"/>
                    <a:pt x="2090" y="2694"/>
                    <a:pt x="2167" y="2452"/>
                  </a:cubicBezTo>
                  <a:cubicBezTo>
                    <a:pt x="2200" y="2342"/>
                    <a:pt x="2244" y="2232"/>
                    <a:pt x="2310" y="2111"/>
                  </a:cubicBezTo>
                  <a:lnTo>
                    <a:pt x="2277" y="2078"/>
                  </a:lnTo>
                  <a:cubicBezTo>
                    <a:pt x="2167" y="1958"/>
                    <a:pt x="2057" y="1837"/>
                    <a:pt x="1947" y="1716"/>
                  </a:cubicBezTo>
                  <a:cubicBezTo>
                    <a:pt x="1606" y="1375"/>
                    <a:pt x="1276" y="1023"/>
                    <a:pt x="946" y="671"/>
                  </a:cubicBezTo>
                  <a:cubicBezTo>
                    <a:pt x="946" y="671"/>
                    <a:pt x="330" y="22"/>
                    <a:pt x="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3020475" y="1682967"/>
              <a:ext cx="298798" cy="311152"/>
            </a:xfrm>
            <a:custGeom>
              <a:avLst/>
              <a:gdLst/>
              <a:ahLst/>
              <a:cxnLst/>
              <a:rect l="l" t="t" r="r" b="b"/>
              <a:pathLst>
                <a:path w="3652" h="3803" extrusionOk="0">
                  <a:moveTo>
                    <a:pt x="1472" y="1"/>
                  </a:moveTo>
                  <a:cubicBezTo>
                    <a:pt x="1279" y="1"/>
                    <a:pt x="1080" y="20"/>
                    <a:pt x="880" y="48"/>
                  </a:cubicBezTo>
                  <a:cubicBezTo>
                    <a:pt x="507" y="92"/>
                    <a:pt x="254" y="278"/>
                    <a:pt x="155" y="663"/>
                  </a:cubicBezTo>
                  <a:cubicBezTo>
                    <a:pt x="78" y="971"/>
                    <a:pt x="23" y="1279"/>
                    <a:pt x="12" y="1598"/>
                  </a:cubicBezTo>
                  <a:cubicBezTo>
                    <a:pt x="1" y="1884"/>
                    <a:pt x="12" y="2170"/>
                    <a:pt x="45" y="2456"/>
                  </a:cubicBezTo>
                  <a:cubicBezTo>
                    <a:pt x="67" y="2698"/>
                    <a:pt x="111" y="2940"/>
                    <a:pt x="155" y="3182"/>
                  </a:cubicBezTo>
                  <a:cubicBezTo>
                    <a:pt x="199" y="3402"/>
                    <a:pt x="331" y="3545"/>
                    <a:pt x="540" y="3633"/>
                  </a:cubicBezTo>
                  <a:cubicBezTo>
                    <a:pt x="760" y="3721"/>
                    <a:pt x="990" y="3787"/>
                    <a:pt x="1232" y="3787"/>
                  </a:cubicBezTo>
                  <a:cubicBezTo>
                    <a:pt x="1419" y="3794"/>
                    <a:pt x="1600" y="3802"/>
                    <a:pt x="1780" y="3802"/>
                  </a:cubicBezTo>
                  <a:cubicBezTo>
                    <a:pt x="1854" y="3802"/>
                    <a:pt x="1928" y="3801"/>
                    <a:pt x="2002" y="3798"/>
                  </a:cubicBezTo>
                  <a:cubicBezTo>
                    <a:pt x="2299" y="3798"/>
                    <a:pt x="2596" y="3754"/>
                    <a:pt x="2893" y="3688"/>
                  </a:cubicBezTo>
                  <a:cubicBezTo>
                    <a:pt x="3014" y="3655"/>
                    <a:pt x="3135" y="3600"/>
                    <a:pt x="3256" y="3534"/>
                  </a:cubicBezTo>
                  <a:cubicBezTo>
                    <a:pt x="3421" y="3424"/>
                    <a:pt x="3542" y="3270"/>
                    <a:pt x="3575" y="3072"/>
                  </a:cubicBezTo>
                  <a:cubicBezTo>
                    <a:pt x="3586" y="2995"/>
                    <a:pt x="3597" y="2929"/>
                    <a:pt x="3597" y="2863"/>
                  </a:cubicBezTo>
                  <a:cubicBezTo>
                    <a:pt x="3619" y="2577"/>
                    <a:pt x="3630" y="2280"/>
                    <a:pt x="3652" y="1994"/>
                  </a:cubicBezTo>
                  <a:cubicBezTo>
                    <a:pt x="3652" y="1598"/>
                    <a:pt x="3641" y="1213"/>
                    <a:pt x="3597" y="828"/>
                  </a:cubicBezTo>
                  <a:cubicBezTo>
                    <a:pt x="3575" y="652"/>
                    <a:pt x="3553" y="487"/>
                    <a:pt x="3487" y="333"/>
                  </a:cubicBezTo>
                  <a:cubicBezTo>
                    <a:pt x="3421" y="179"/>
                    <a:pt x="3311" y="92"/>
                    <a:pt x="3146" y="81"/>
                  </a:cubicBezTo>
                  <a:cubicBezTo>
                    <a:pt x="2629" y="59"/>
                    <a:pt x="2112" y="15"/>
                    <a:pt x="1595" y="4"/>
                  </a:cubicBezTo>
                  <a:cubicBezTo>
                    <a:pt x="1554" y="2"/>
                    <a:pt x="1513" y="1"/>
                    <a:pt x="1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3"/>
            <p:cNvSpPr/>
            <p:nvPr/>
          </p:nvSpPr>
          <p:spPr>
            <a:xfrm>
              <a:off x="3042074" y="1704567"/>
              <a:ext cx="255598" cy="267543"/>
            </a:xfrm>
            <a:custGeom>
              <a:avLst/>
              <a:gdLst/>
              <a:ahLst/>
              <a:cxnLst/>
              <a:rect l="l" t="t" r="r" b="b"/>
              <a:pathLst>
                <a:path w="3124" h="3270" extrusionOk="0">
                  <a:moveTo>
                    <a:pt x="1204" y="1"/>
                  </a:moveTo>
                  <a:cubicBezTo>
                    <a:pt x="1008" y="1"/>
                    <a:pt x="821" y="20"/>
                    <a:pt x="649" y="47"/>
                  </a:cubicBezTo>
                  <a:cubicBezTo>
                    <a:pt x="627" y="47"/>
                    <a:pt x="605" y="47"/>
                    <a:pt x="572" y="58"/>
                  </a:cubicBezTo>
                  <a:cubicBezTo>
                    <a:pt x="342" y="102"/>
                    <a:pt x="221" y="223"/>
                    <a:pt x="155" y="465"/>
                  </a:cubicBezTo>
                  <a:cubicBezTo>
                    <a:pt x="78" y="773"/>
                    <a:pt x="34" y="1059"/>
                    <a:pt x="23" y="1345"/>
                  </a:cubicBezTo>
                  <a:cubicBezTo>
                    <a:pt x="1" y="1609"/>
                    <a:pt x="12" y="1884"/>
                    <a:pt x="45" y="2159"/>
                  </a:cubicBezTo>
                  <a:cubicBezTo>
                    <a:pt x="67" y="2346"/>
                    <a:pt x="111" y="2555"/>
                    <a:pt x="144" y="2742"/>
                  </a:cubicBezTo>
                  <a:lnTo>
                    <a:pt x="166" y="2874"/>
                  </a:lnTo>
                  <a:cubicBezTo>
                    <a:pt x="177" y="2951"/>
                    <a:pt x="210" y="3050"/>
                    <a:pt x="375" y="3116"/>
                  </a:cubicBezTo>
                  <a:cubicBezTo>
                    <a:pt x="605" y="3204"/>
                    <a:pt x="803" y="3248"/>
                    <a:pt x="979" y="3259"/>
                  </a:cubicBezTo>
                  <a:lnTo>
                    <a:pt x="1111" y="3259"/>
                  </a:lnTo>
                  <a:cubicBezTo>
                    <a:pt x="1320" y="3270"/>
                    <a:pt x="1529" y="3270"/>
                    <a:pt x="1738" y="3270"/>
                  </a:cubicBezTo>
                  <a:cubicBezTo>
                    <a:pt x="1980" y="3259"/>
                    <a:pt x="2211" y="3237"/>
                    <a:pt x="2431" y="3182"/>
                  </a:cubicBezTo>
                  <a:cubicBezTo>
                    <a:pt x="2475" y="3182"/>
                    <a:pt x="2519" y="3171"/>
                    <a:pt x="2563" y="3160"/>
                  </a:cubicBezTo>
                  <a:cubicBezTo>
                    <a:pt x="2673" y="3127"/>
                    <a:pt x="2772" y="3094"/>
                    <a:pt x="2849" y="3039"/>
                  </a:cubicBezTo>
                  <a:cubicBezTo>
                    <a:pt x="2959" y="2962"/>
                    <a:pt x="3025" y="2874"/>
                    <a:pt x="3047" y="2764"/>
                  </a:cubicBezTo>
                  <a:lnTo>
                    <a:pt x="3047" y="2720"/>
                  </a:lnTo>
                  <a:cubicBezTo>
                    <a:pt x="3058" y="2676"/>
                    <a:pt x="3069" y="2632"/>
                    <a:pt x="3069" y="2588"/>
                  </a:cubicBezTo>
                  <a:cubicBezTo>
                    <a:pt x="3080" y="2368"/>
                    <a:pt x="3091" y="2159"/>
                    <a:pt x="3102" y="1950"/>
                  </a:cubicBezTo>
                  <a:lnTo>
                    <a:pt x="3113" y="1719"/>
                  </a:lnTo>
                  <a:cubicBezTo>
                    <a:pt x="3124" y="1323"/>
                    <a:pt x="3113" y="949"/>
                    <a:pt x="3069" y="586"/>
                  </a:cubicBezTo>
                  <a:cubicBezTo>
                    <a:pt x="3047" y="454"/>
                    <a:pt x="3036" y="300"/>
                    <a:pt x="2970" y="168"/>
                  </a:cubicBezTo>
                  <a:cubicBezTo>
                    <a:pt x="2937" y="91"/>
                    <a:pt x="2904" y="91"/>
                    <a:pt x="2871" y="80"/>
                  </a:cubicBezTo>
                  <a:cubicBezTo>
                    <a:pt x="2706" y="80"/>
                    <a:pt x="2552" y="69"/>
                    <a:pt x="2398" y="58"/>
                  </a:cubicBezTo>
                  <a:cubicBezTo>
                    <a:pt x="2046" y="36"/>
                    <a:pt x="1683" y="14"/>
                    <a:pt x="1331" y="3"/>
                  </a:cubicBezTo>
                  <a:cubicBezTo>
                    <a:pt x="1288" y="2"/>
                    <a:pt x="1246" y="1"/>
                    <a:pt x="1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3"/>
            <p:cNvSpPr/>
            <p:nvPr/>
          </p:nvSpPr>
          <p:spPr>
            <a:xfrm>
              <a:off x="2278234" y="2826281"/>
              <a:ext cx="628113" cy="628277"/>
            </a:xfrm>
            <a:custGeom>
              <a:avLst/>
              <a:gdLst/>
              <a:ahLst/>
              <a:cxnLst/>
              <a:rect l="l" t="t" r="r" b="b"/>
              <a:pathLst>
                <a:path w="7677" h="7679" extrusionOk="0">
                  <a:moveTo>
                    <a:pt x="3759" y="1424"/>
                  </a:moveTo>
                  <a:cubicBezTo>
                    <a:pt x="3778" y="1424"/>
                    <a:pt x="3797" y="1425"/>
                    <a:pt x="3816" y="1425"/>
                  </a:cubicBezTo>
                  <a:cubicBezTo>
                    <a:pt x="4234" y="1458"/>
                    <a:pt x="4619" y="1546"/>
                    <a:pt x="4993" y="1733"/>
                  </a:cubicBezTo>
                  <a:cubicBezTo>
                    <a:pt x="5279" y="1876"/>
                    <a:pt x="5521" y="2074"/>
                    <a:pt x="5708" y="2327"/>
                  </a:cubicBezTo>
                  <a:cubicBezTo>
                    <a:pt x="5818" y="2481"/>
                    <a:pt x="5917" y="2635"/>
                    <a:pt x="6016" y="2789"/>
                  </a:cubicBezTo>
                  <a:cubicBezTo>
                    <a:pt x="6202" y="3130"/>
                    <a:pt x="6290" y="3504"/>
                    <a:pt x="6323" y="3889"/>
                  </a:cubicBezTo>
                  <a:cubicBezTo>
                    <a:pt x="6345" y="4186"/>
                    <a:pt x="6334" y="4494"/>
                    <a:pt x="6246" y="4791"/>
                  </a:cubicBezTo>
                  <a:cubicBezTo>
                    <a:pt x="6202" y="4901"/>
                    <a:pt x="6169" y="5011"/>
                    <a:pt x="6114" y="5120"/>
                  </a:cubicBezTo>
                  <a:cubicBezTo>
                    <a:pt x="5917" y="5483"/>
                    <a:pt x="5675" y="5802"/>
                    <a:pt x="5367" y="6066"/>
                  </a:cubicBezTo>
                  <a:cubicBezTo>
                    <a:pt x="5169" y="6231"/>
                    <a:pt x="4960" y="6352"/>
                    <a:pt x="4729" y="6440"/>
                  </a:cubicBezTo>
                  <a:cubicBezTo>
                    <a:pt x="4447" y="6540"/>
                    <a:pt x="4165" y="6603"/>
                    <a:pt x="3871" y="6603"/>
                  </a:cubicBezTo>
                  <a:cubicBezTo>
                    <a:pt x="3809" y="6603"/>
                    <a:pt x="3747" y="6600"/>
                    <a:pt x="3684" y="6594"/>
                  </a:cubicBezTo>
                  <a:cubicBezTo>
                    <a:pt x="3409" y="6583"/>
                    <a:pt x="3123" y="6550"/>
                    <a:pt x="2859" y="6462"/>
                  </a:cubicBezTo>
                  <a:cubicBezTo>
                    <a:pt x="2342" y="6308"/>
                    <a:pt x="1903" y="6033"/>
                    <a:pt x="1595" y="5571"/>
                  </a:cubicBezTo>
                  <a:cubicBezTo>
                    <a:pt x="1430" y="5318"/>
                    <a:pt x="1331" y="5044"/>
                    <a:pt x="1265" y="4747"/>
                  </a:cubicBezTo>
                  <a:cubicBezTo>
                    <a:pt x="1221" y="4549"/>
                    <a:pt x="1188" y="4340"/>
                    <a:pt x="1177" y="4131"/>
                  </a:cubicBezTo>
                  <a:cubicBezTo>
                    <a:pt x="1166" y="3339"/>
                    <a:pt x="1397" y="2646"/>
                    <a:pt x="2013" y="2118"/>
                  </a:cubicBezTo>
                  <a:cubicBezTo>
                    <a:pt x="2342" y="1821"/>
                    <a:pt x="2738" y="1634"/>
                    <a:pt x="3156" y="1524"/>
                  </a:cubicBezTo>
                  <a:cubicBezTo>
                    <a:pt x="3357" y="1474"/>
                    <a:pt x="3558" y="1424"/>
                    <a:pt x="3759" y="1424"/>
                  </a:cubicBezTo>
                  <a:close/>
                  <a:moveTo>
                    <a:pt x="3684" y="1"/>
                  </a:moveTo>
                  <a:cubicBezTo>
                    <a:pt x="3574" y="1"/>
                    <a:pt x="3464" y="11"/>
                    <a:pt x="3354" y="40"/>
                  </a:cubicBezTo>
                  <a:cubicBezTo>
                    <a:pt x="2705" y="183"/>
                    <a:pt x="2101" y="436"/>
                    <a:pt x="1529" y="799"/>
                  </a:cubicBezTo>
                  <a:cubicBezTo>
                    <a:pt x="1397" y="887"/>
                    <a:pt x="1276" y="986"/>
                    <a:pt x="1166" y="1107"/>
                  </a:cubicBezTo>
                  <a:cubicBezTo>
                    <a:pt x="902" y="1370"/>
                    <a:pt x="682" y="1667"/>
                    <a:pt x="517" y="2008"/>
                  </a:cubicBezTo>
                  <a:cubicBezTo>
                    <a:pt x="231" y="2613"/>
                    <a:pt x="55" y="3240"/>
                    <a:pt x="33" y="3911"/>
                  </a:cubicBezTo>
                  <a:lnTo>
                    <a:pt x="44" y="3911"/>
                  </a:lnTo>
                  <a:cubicBezTo>
                    <a:pt x="44" y="3966"/>
                    <a:pt x="44" y="4021"/>
                    <a:pt x="33" y="4076"/>
                  </a:cubicBezTo>
                  <a:cubicBezTo>
                    <a:pt x="0" y="4714"/>
                    <a:pt x="198" y="5285"/>
                    <a:pt x="539" y="5813"/>
                  </a:cubicBezTo>
                  <a:cubicBezTo>
                    <a:pt x="781" y="6176"/>
                    <a:pt x="1078" y="6495"/>
                    <a:pt x="1441" y="6748"/>
                  </a:cubicBezTo>
                  <a:cubicBezTo>
                    <a:pt x="1969" y="7122"/>
                    <a:pt x="2551" y="7408"/>
                    <a:pt x="3178" y="7584"/>
                  </a:cubicBezTo>
                  <a:cubicBezTo>
                    <a:pt x="3362" y="7645"/>
                    <a:pt x="3560" y="7679"/>
                    <a:pt x="3755" y="7679"/>
                  </a:cubicBezTo>
                  <a:cubicBezTo>
                    <a:pt x="3805" y="7679"/>
                    <a:pt x="3855" y="7676"/>
                    <a:pt x="3904" y="7672"/>
                  </a:cubicBezTo>
                  <a:cubicBezTo>
                    <a:pt x="4058" y="7661"/>
                    <a:pt x="4201" y="7661"/>
                    <a:pt x="4355" y="7650"/>
                  </a:cubicBezTo>
                  <a:cubicBezTo>
                    <a:pt x="4476" y="7650"/>
                    <a:pt x="4597" y="7628"/>
                    <a:pt x="4718" y="7584"/>
                  </a:cubicBezTo>
                  <a:cubicBezTo>
                    <a:pt x="4806" y="7551"/>
                    <a:pt x="4894" y="7507"/>
                    <a:pt x="4993" y="7474"/>
                  </a:cubicBezTo>
                  <a:cubicBezTo>
                    <a:pt x="5334" y="7353"/>
                    <a:pt x="5642" y="7177"/>
                    <a:pt x="5939" y="6957"/>
                  </a:cubicBezTo>
                  <a:cubicBezTo>
                    <a:pt x="6290" y="6693"/>
                    <a:pt x="6587" y="6385"/>
                    <a:pt x="6873" y="6055"/>
                  </a:cubicBezTo>
                  <a:cubicBezTo>
                    <a:pt x="6928" y="5989"/>
                    <a:pt x="6983" y="5912"/>
                    <a:pt x="7027" y="5824"/>
                  </a:cubicBezTo>
                  <a:cubicBezTo>
                    <a:pt x="7203" y="5516"/>
                    <a:pt x="7357" y="5197"/>
                    <a:pt x="7467" y="4868"/>
                  </a:cubicBezTo>
                  <a:cubicBezTo>
                    <a:pt x="7621" y="4362"/>
                    <a:pt x="7676" y="3856"/>
                    <a:pt x="7599" y="3339"/>
                  </a:cubicBezTo>
                  <a:cubicBezTo>
                    <a:pt x="7555" y="3020"/>
                    <a:pt x="7467" y="2723"/>
                    <a:pt x="7357" y="2426"/>
                  </a:cubicBezTo>
                  <a:cubicBezTo>
                    <a:pt x="7192" y="1986"/>
                    <a:pt x="6961" y="1579"/>
                    <a:pt x="6664" y="1217"/>
                  </a:cubicBezTo>
                  <a:cubicBezTo>
                    <a:pt x="6521" y="1041"/>
                    <a:pt x="6356" y="887"/>
                    <a:pt x="6169" y="766"/>
                  </a:cubicBezTo>
                  <a:cubicBezTo>
                    <a:pt x="5730" y="480"/>
                    <a:pt x="5257" y="282"/>
                    <a:pt x="4762" y="139"/>
                  </a:cubicBezTo>
                  <a:cubicBezTo>
                    <a:pt x="4465" y="51"/>
                    <a:pt x="4157" y="29"/>
                    <a:pt x="3849" y="7"/>
                  </a:cubicBezTo>
                  <a:cubicBezTo>
                    <a:pt x="3794" y="3"/>
                    <a:pt x="3739" y="1"/>
                    <a:pt x="36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>
              <a:off x="2304252" y="2851645"/>
              <a:ext cx="575995" cy="576813"/>
            </a:xfrm>
            <a:custGeom>
              <a:avLst/>
              <a:gdLst/>
              <a:ahLst/>
              <a:cxnLst/>
              <a:rect l="l" t="t" r="r" b="b"/>
              <a:pathLst>
                <a:path w="7040" h="7050" extrusionOk="0">
                  <a:moveTo>
                    <a:pt x="3409" y="804"/>
                  </a:moveTo>
                  <a:cubicBezTo>
                    <a:pt x="3447" y="804"/>
                    <a:pt x="3484" y="805"/>
                    <a:pt x="3520" y="808"/>
                  </a:cubicBezTo>
                  <a:cubicBezTo>
                    <a:pt x="4004" y="841"/>
                    <a:pt x="4433" y="951"/>
                    <a:pt x="4818" y="1148"/>
                  </a:cubicBezTo>
                  <a:cubicBezTo>
                    <a:pt x="5159" y="1324"/>
                    <a:pt x="5434" y="1555"/>
                    <a:pt x="5643" y="1841"/>
                  </a:cubicBezTo>
                  <a:cubicBezTo>
                    <a:pt x="5763" y="1995"/>
                    <a:pt x="5873" y="2160"/>
                    <a:pt x="5961" y="2325"/>
                  </a:cubicBezTo>
                  <a:cubicBezTo>
                    <a:pt x="6159" y="2666"/>
                    <a:pt x="6269" y="3051"/>
                    <a:pt x="6313" y="3546"/>
                  </a:cubicBezTo>
                  <a:cubicBezTo>
                    <a:pt x="6346" y="3931"/>
                    <a:pt x="6324" y="4272"/>
                    <a:pt x="6225" y="4569"/>
                  </a:cubicBezTo>
                  <a:cubicBezTo>
                    <a:pt x="6181" y="4701"/>
                    <a:pt x="6137" y="4832"/>
                    <a:pt x="6071" y="4953"/>
                  </a:cubicBezTo>
                  <a:cubicBezTo>
                    <a:pt x="5851" y="5371"/>
                    <a:pt x="5577" y="5723"/>
                    <a:pt x="5247" y="5998"/>
                  </a:cubicBezTo>
                  <a:cubicBezTo>
                    <a:pt x="5027" y="6185"/>
                    <a:pt x="4785" y="6328"/>
                    <a:pt x="4510" y="6427"/>
                  </a:cubicBezTo>
                  <a:cubicBezTo>
                    <a:pt x="4367" y="6482"/>
                    <a:pt x="4213" y="6515"/>
                    <a:pt x="4070" y="6548"/>
                  </a:cubicBezTo>
                  <a:cubicBezTo>
                    <a:pt x="3882" y="6591"/>
                    <a:pt x="3688" y="6607"/>
                    <a:pt x="3503" y="6607"/>
                  </a:cubicBezTo>
                  <a:cubicBezTo>
                    <a:pt x="3449" y="6607"/>
                    <a:pt x="3396" y="6605"/>
                    <a:pt x="3344" y="6603"/>
                  </a:cubicBezTo>
                  <a:cubicBezTo>
                    <a:pt x="2992" y="6581"/>
                    <a:pt x="2706" y="6537"/>
                    <a:pt x="2453" y="6460"/>
                  </a:cubicBezTo>
                  <a:cubicBezTo>
                    <a:pt x="1827" y="6262"/>
                    <a:pt x="1343" y="5921"/>
                    <a:pt x="1024" y="5426"/>
                  </a:cubicBezTo>
                  <a:cubicBezTo>
                    <a:pt x="848" y="5162"/>
                    <a:pt x="727" y="4865"/>
                    <a:pt x="639" y="4503"/>
                  </a:cubicBezTo>
                  <a:cubicBezTo>
                    <a:pt x="595" y="4294"/>
                    <a:pt x="551" y="4063"/>
                    <a:pt x="551" y="3832"/>
                  </a:cubicBezTo>
                  <a:cubicBezTo>
                    <a:pt x="540" y="2886"/>
                    <a:pt x="848" y="2116"/>
                    <a:pt x="1486" y="1566"/>
                  </a:cubicBezTo>
                  <a:cubicBezTo>
                    <a:pt x="1848" y="1258"/>
                    <a:pt x="2266" y="1038"/>
                    <a:pt x="2761" y="907"/>
                  </a:cubicBezTo>
                  <a:cubicBezTo>
                    <a:pt x="2849" y="885"/>
                    <a:pt x="2926" y="874"/>
                    <a:pt x="3003" y="852"/>
                  </a:cubicBezTo>
                  <a:cubicBezTo>
                    <a:pt x="3154" y="818"/>
                    <a:pt x="3286" y="804"/>
                    <a:pt x="3409" y="804"/>
                  </a:cubicBezTo>
                  <a:close/>
                  <a:moveTo>
                    <a:pt x="3405" y="1"/>
                  </a:moveTo>
                  <a:cubicBezTo>
                    <a:pt x="3304" y="1"/>
                    <a:pt x="3209" y="13"/>
                    <a:pt x="3102" y="38"/>
                  </a:cubicBezTo>
                  <a:cubicBezTo>
                    <a:pt x="2508" y="159"/>
                    <a:pt x="1925" y="401"/>
                    <a:pt x="1387" y="753"/>
                  </a:cubicBezTo>
                  <a:cubicBezTo>
                    <a:pt x="1277" y="830"/>
                    <a:pt x="1167" y="918"/>
                    <a:pt x="1068" y="1016"/>
                  </a:cubicBezTo>
                  <a:cubicBezTo>
                    <a:pt x="815" y="1269"/>
                    <a:pt x="628" y="1544"/>
                    <a:pt x="485" y="1830"/>
                  </a:cubicBezTo>
                  <a:cubicBezTo>
                    <a:pt x="199" y="2424"/>
                    <a:pt x="56" y="3007"/>
                    <a:pt x="34" y="3601"/>
                  </a:cubicBezTo>
                  <a:lnTo>
                    <a:pt x="34" y="3656"/>
                  </a:lnTo>
                  <a:cubicBezTo>
                    <a:pt x="34" y="3700"/>
                    <a:pt x="34" y="3744"/>
                    <a:pt x="34" y="3788"/>
                  </a:cubicBezTo>
                  <a:cubicBezTo>
                    <a:pt x="1" y="4316"/>
                    <a:pt x="155" y="4821"/>
                    <a:pt x="485" y="5327"/>
                  </a:cubicBezTo>
                  <a:cubicBezTo>
                    <a:pt x="716" y="5668"/>
                    <a:pt x="991" y="5954"/>
                    <a:pt x="1299" y="6185"/>
                  </a:cubicBezTo>
                  <a:cubicBezTo>
                    <a:pt x="1816" y="6537"/>
                    <a:pt x="2365" y="6812"/>
                    <a:pt x="2948" y="6977"/>
                  </a:cubicBezTo>
                  <a:cubicBezTo>
                    <a:pt x="3113" y="7020"/>
                    <a:pt x="3277" y="7050"/>
                    <a:pt x="3436" y="7050"/>
                  </a:cubicBezTo>
                  <a:cubicBezTo>
                    <a:pt x="3479" y="7050"/>
                    <a:pt x="3522" y="7048"/>
                    <a:pt x="3564" y="7043"/>
                  </a:cubicBezTo>
                  <a:cubicBezTo>
                    <a:pt x="3707" y="7043"/>
                    <a:pt x="3850" y="7032"/>
                    <a:pt x="3982" y="7032"/>
                  </a:cubicBezTo>
                  <a:lnTo>
                    <a:pt x="4026" y="7032"/>
                  </a:lnTo>
                  <a:cubicBezTo>
                    <a:pt x="4070" y="7032"/>
                    <a:pt x="4125" y="7021"/>
                    <a:pt x="4169" y="7010"/>
                  </a:cubicBezTo>
                  <a:lnTo>
                    <a:pt x="4158" y="7010"/>
                  </a:lnTo>
                  <a:cubicBezTo>
                    <a:pt x="4202" y="6999"/>
                    <a:pt x="4246" y="6988"/>
                    <a:pt x="4290" y="6977"/>
                  </a:cubicBezTo>
                  <a:lnTo>
                    <a:pt x="4378" y="6933"/>
                  </a:lnTo>
                  <a:cubicBezTo>
                    <a:pt x="4444" y="6911"/>
                    <a:pt x="4499" y="6878"/>
                    <a:pt x="4565" y="6856"/>
                  </a:cubicBezTo>
                  <a:cubicBezTo>
                    <a:pt x="4851" y="6768"/>
                    <a:pt x="5126" y="6614"/>
                    <a:pt x="5423" y="6394"/>
                  </a:cubicBezTo>
                  <a:cubicBezTo>
                    <a:pt x="5719" y="6174"/>
                    <a:pt x="5994" y="5899"/>
                    <a:pt x="6313" y="5536"/>
                  </a:cubicBezTo>
                  <a:cubicBezTo>
                    <a:pt x="6346" y="5492"/>
                    <a:pt x="6390" y="5426"/>
                    <a:pt x="6434" y="5360"/>
                  </a:cubicBezTo>
                  <a:cubicBezTo>
                    <a:pt x="6610" y="5041"/>
                    <a:pt x="6742" y="4745"/>
                    <a:pt x="6841" y="4448"/>
                  </a:cubicBezTo>
                  <a:cubicBezTo>
                    <a:pt x="6995" y="3997"/>
                    <a:pt x="7039" y="3535"/>
                    <a:pt x="6973" y="3073"/>
                  </a:cubicBezTo>
                  <a:cubicBezTo>
                    <a:pt x="6940" y="2820"/>
                    <a:pt x="6863" y="2567"/>
                    <a:pt x="6742" y="2226"/>
                  </a:cubicBezTo>
                  <a:cubicBezTo>
                    <a:pt x="6588" y="1808"/>
                    <a:pt x="6368" y="1423"/>
                    <a:pt x="6104" y="1104"/>
                  </a:cubicBezTo>
                  <a:cubicBezTo>
                    <a:pt x="5972" y="940"/>
                    <a:pt x="5829" y="819"/>
                    <a:pt x="5676" y="720"/>
                  </a:cubicBezTo>
                  <a:cubicBezTo>
                    <a:pt x="5302" y="467"/>
                    <a:pt x="4862" y="280"/>
                    <a:pt x="4356" y="126"/>
                  </a:cubicBezTo>
                  <a:cubicBezTo>
                    <a:pt x="4092" y="49"/>
                    <a:pt x="3806" y="27"/>
                    <a:pt x="3509" y="5"/>
                  </a:cubicBezTo>
                  <a:cubicBezTo>
                    <a:pt x="3473" y="2"/>
                    <a:pt x="3439" y="1"/>
                    <a:pt x="3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2382550" y="2951707"/>
              <a:ext cx="405897" cy="406388"/>
            </a:xfrm>
            <a:custGeom>
              <a:avLst/>
              <a:gdLst/>
              <a:ahLst/>
              <a:cxnLst/>
              <a:rect l="l" t="t" r="r" b="b"/>
              <a:pathLst>
                <a:path w="4961" h="4967" extrusionOk="0">
                  <a:moveTo>
                    <a:pt x="2565" y="346"/>
                  </a:moveTo>
                  <a:cubicBezTo>
                    <a:pt x="2746" y="346"/>
                    <a:pt x="2921" y="381"/>
                    <a:pt x="3091" y="442"/>
                  </a:cubicBezTo>
                  <a:cubicBezTo>
                    <a:pt x="3410" y="541"/>
                    <a:pt x="3685" y="706"/>
                    <a:pt x="3938" y="926"/>
                  </a:cubicBezTo>
                  <a:cubicBezTo>
                    <a:pt x="4147" y="1113"/>
                    <a:pt x="4301" y="1344"/>
                    <a:pt x="4400" y="1619"/>
                  </a:cubicBezTo>
                  <a:cubicBezTo>
                    <a:pt x="4488" y="1839"/>
                    <a:pt x="4554" y="2070"/>
                    <a:pt x="4587" y="2312"/>
                  </a:cubicBezTo>
                  <a:cubicBezTo>
                    <a:pt x="4620" y="2554"/>
                    <a:pt x="4598" y="2796"/>
                    <a:pt x="4543" y="3038"/>
                  </a:cubicBezTo>
                  <a:cubicBezTo>
                    <a:pt x="4532" y="3071"/>
                    <a:pt x="4532" y="3093"/>
                    <a:pt x="4521" y="3126"/>
                  </a:cubicBezTo>
                  <a:cubicBezTo>
                    <a:pt x="4400" y="3642"/>
                    <a:pt x="4114" y="4038"/>
                    <a:pt x="3652" y="4302"/>
                  </a:cubicBezTo>
                  <a:cubicBezTo>
                    <a:pt x="3421" y="4434"/>
                    <a:pt x="3190" y="4555"/>
                    <a:pt x="2926" y="4588"/>
                  </a:cubicBezTo>
                  <a:cubicBezTo>
                    <a:pt x="2794" y="4610"/>
                    <a:pt x="2662" y="4610"/>
                    <a:pt x="2596" y="4621"/>
                  </a:cubicBezTo>
                  <a:cubicBezTo>
                    <a:pt x="2046" y="4588"/>
                    <a:pt x="1606" y="4467"/>
                    <a:pt x="1199" y="4203"/>
                  </a:cubicBezTo>
                  <a:cubicBezTo>
                    <a:pt x="419" y="3686"/>
                    <a:pt x="89" y="2708"/>
                    <a:pt x="419" y="1839"/>
                  </a:cubicBezTo>
                  <a:cubicBezTo>
                    <a:pt x="562" y="1443"/>
                    <a:pt x="804" y="1113"/>
                    <a:pt x="1133" y="849"/>
                  </a:cubicBezTo>
                  <a:cubicBezTo>
                    <a:pt x="1155" y="838"/>
                    <a:pt x="1177" y="827"/>
                    <a:pt x="1188" y="805"/>
                  </a:cubicBezTo>
                  <a:cubicBezTo>
                    <a:pt x="1551" y="596"/>
                    <a:pt x="1914" y="420"/>
                    <a:pt x="2332" y="365"/>
                  </a:cubicBezTo>
                  <a:cubicBezTo>
                    <a:pt x="2411" y="352"/>
                    <a:pt x="2489" y="346"/>
                    <a:pt x="2565" y="346"/>
                  </a:cubicBezTo>
                  <a:close/>
                  <a:moveTo>
                    <a:pt x="2475" y="0"/>
                  </a:moveTo>
                  <a:cubicBezTo>
                    <a:pt x="2381" y="0"/>
                    <a:pt x="2286" y="8"/>
                    <a:pt x="2189" y="24"/>
                  </a:cubicBezTo>
                  <a:cubicBezTo>
                    <a:pt x="1870" y="90"/>
                    <a:pt x="1562" y="189"/>
                    <a:pt x="1265" y="332"/>
                  </a:cubicBezTo>
                  <a:cubicBezTo>
                    <a:pt x="1210" y="365"/>
                    <a:pt x="1155" y="409"/>
                    <a:pt x="1100" y="442"/>
                  </a:cubicBezTo>
                  <a:cubicBezTo>
                    <a:pt x="1067" y="464"/>
                    <a:pt x="1034" y="497"/>
                    <a:pt x="1001" y="519"/>
                  </a:cubicBezTo>
                  <a:cubicBezTo>
                    <a:pt x="727" y="695"/>
                    <a:pt x="518" y="915"/>
                    <a:pt x="353" y="1190"/>
                  </a:cubicBezTo>
                  <a:cubicBezTo>
                    <a:pt x="100" y="1619"/>
                    <a:pt x="1" y="2092"/>
                    <a:pt x="12" y="2587"/>
                  </a:cubicBezTo>
                  <a:cubicBezTo>
                    <a:pt x="23" y="2829"/>
                    <a:pt x="67" y="3071"/>
                    <a:pt x="122" y="3302"/>
                  </a:cubicBezTo>
                  <a:cubicBezTo>
                    <a:pt x="188" y="3555"/>
                    <a:pt x="287" y="3796"/>
                    <a:pt x="441" y="4016"/>
                  </a:cubicBezTo>
                  <a:cubicBezTo>
                    <a:pt x="727" y="4434"/>
                    <a:pt x="1122" y="4676"/>
                    <a:pt x="1595" y="4830"/>
                  </a:cubicBezTo>
                  <a:cubicBezTo>
                    <a:pt x="1870" y="4907"/>
                    <a:pt x="2145" y="4940"/>
                    <a:pt x="2431" y="4962"/>
                  </a:cubicBezTo>
                  <a:cubicBezTo>
                    <a:pt x="2478" y="4965"/>
                    <a:pt x="2525" y="4966"/>
                    <a:pt x="2571" y="4966"/>
                  </a:cubicBezTo>
                  <a:cubicBezTo>
                    <a:pt x="2723" y="4966"/>
                    <a:pt x="2874" y="4952"/>
                    <a:pt x="3025" y="4918"/>
                  </a:cubicBezTo>
                  <a:cubicBezTo>
                    <a:pt x="3421" y="4830"/>
                    <a:pt x="3784" y="4676"/>
                    <a:pt x="4092" y="4401"/>
                  </a:cubicBezTo>
                  <a:cubicBezTo>
                    <a:pt x="4367" y="4148"/>
                    <a:pt x="4587" y="3851"/>
                    <a:pt x="4762" y="3511"/>
                  </a:cubicBezTo>
                  <a:cubicBezTo>
                    <a:pt x="4828" y="3390"/>
                    <a:pt x="4872" y="3258"/>
                    <a:pt x="4905" y="3115"/>
                  </a:cubicBezTo>
                  <a:cubicBezTo>
                    <a:pt x="4960" y="2873"/>
                    <a:pt x="4960" y="2642"/>
                    <a:pt x="4949" y="2400"/>
                  </a:cubicBezTo>
                  <a:cubicBezTo>
                    <a:pt x="4916" y="1751"/>
                    <a:pt x="4664" y="1201"/>
                    <a:pt x="4246" y="728"/>
                  </a:cubicBezTo>
                  <a:cubicBezTo>
                    <a:pt x="4114" y="574"/>
                    <a:pt x="3960" y="453"/>
                    <a:pt x="3795" y="354"/>
                  </a:cubicBezTo>
                  <a:cubicBezTo>
                    <a:pt x="3520" y="200"/>
                    <a:pt x="3234" y="101"/>
                    <a:pt x="2926" y="46"/>
                  </a:cubicBezTo>
                  <a:cubicBezTo>
                    <a:pt x="2776" y="19"/>
                    <a:pt x="2627" y="0"/>
                    <a:pt x="2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2400550" y="2988607"/>
              <a:ext cx="351897" cy="332425"/>
            </a:xfrm>
            <a:custGeom>
              <a:avLst/>
              <a:gdLst/>
              <a:ahLst/>
              <a:cxnLst/>
              <a:rect l="l" t="t" r="r" b="b"/>
              <a:pathLst>
                <a:path w="4301" h="4063" extrusionOk="0">
                  <a:moveTo>
                    <a:pt x="1096" y="1192"/>
                  </a:moveTo>
                  <a:cubicBezTo>
                    <a:pt x="1228" y="1192"/>
                    <a:pt x="1372" y="1305"/>
                    <a:pt x="1353" y="1476"/>
                  </a:cubicBezTo>
                  <a:cubicBezTo>
                    <a:pt x="1342" y="1663"/>
                    <a:pt x="1243" y="1817"/>
                    <a:pt x="1067" y="1894"/>
                  </a:cubicBezTo>
                  <a:cubicBezTo>
                    <a:pt x="1034" y="1916"/>
                    <a:pt x="990" y="1916"/>
                    <a:pt x="968" y="1927"/>
                  </a:cubicBezTo>
                  <a:cubicBezTo>
                    <a:pt x="803" y="1927"/>
                    <a:pt x="617" y="1806"/>
                    <a:pt x="661" y="1597"/>
                  </a:cubicBezTo>
                  <a:cubicBezTo>
                    <a:pt x="682" y="1509"/>
                    <a:pt x="704" y="1432"/>
                    <a:pt x="737" y="1355"/>
                  </a:cubicBezTo>
                  <a:cubicBezTo>
                    <a:pt x="770" y="1267"/>
                    <a:pt x="836" y="1212"/>
                    <a:pt x="935" y="1212"/>
                  </a:cubicBezTo>
                  <a:cubicBezTo>
                    <a:pt x="968" y="1212"/>
                    <a:pt x="1001" y="1201"/>
                    <a:pt x="1034" y="1201"/>
                  </a:cubicBezTo>
                  <a:cubicBezTo>
                    <a:pt x="1054" y="1195"/>
                    <a:pt x="1075" y="1192"/>
                    <a:pt x="1096" y="1192"/>
                  </a:cubicBezTo>
                  <a:close/>
                  <a:moveTo>
                    <a:pt x="1576" y="2246"/>
                  </a:moveTo>
                  <a:cubicBezTo>
                    <a:pt x="1659" y="2246"/>
                    <a:pt x="1742" y="2260"/>
                    <a:pt x="1815" y="2290"/>
                  </a:cubicBezTo>
                  <a:cubicBezTo>
                    <a:pt x="1958" y="2345"/>
                    <a:pt x="2090" y="2411"/>
                    <a:pt x="2233" y="2455"/>
                  </a:cubicBezTo>
                  <a:cubicBezTo>
                    <a:pt x="2431" y="2532"/>
                    <a:pt x="2629" y="2609"/>
                    <a:pt x="2827" y="2686"/>
                  </a:cubicBezTo>
                  <a:cubicBezTo>
                    <a:pt x="2959" y="2730"/>
                    <a:pt x="3091" y="2730"/>
                    <a:pt x="3234" y="2730"/>
                  </a:cubicBezTo>
                  <a:cubicBezTo>
                    <a:pt x="3377" y="2719"/>
                    <a:pt x="3498" y="2653"/>
                    <a:pt x="3575" y="2532"/>
                  </a:cubicBezTo>
                  <a:cubicBezTo>
                    <a:pt x="3608" y="2477"/>
                    <a:pt x="3641" y="2422"/>
                    <a:pt x="3685" y="2367"/>
                  </a:cubicBezTo>
                  <a:cubicBezTo>
                    <a:pt x="3711" y="2340"/>
                    <a:pt x="3742" y="2327"/>
                    <a:pt x="3774" y="2327"/>
                  </a:cubicBezTo>
                  <a:cubicBezTo>
                    <a:pt x="3808" y="2327"/>
                    <a:pt x="3843" y="2343"/>
                    <a:pt x="3872" y="2378"/>
                  </a:cubicBezTo>
                  <a:cubicBezTo>
                    <a:pt x="3916" y="2433"/>
                    <a:pt x="3927" y="2488"/>
                    <a:pt x="3927" y="2554"/>
                  </a:cubicBezTo>
                  <a:cubicBezTo>
                    <a:pt x="3916" y="2708"/>
                    <a:pt x="3872" y="2840"/>
                    <a:pt x="3806" y="2961"/>
                  </a:cubicBezTo>
                  <a:cubicBezTo>
                    <a:pt x="3696" y="3136"/>
                    <a:pt x="3553" y="3279"/>
                    <a:pt x="3377" y="3378"/>
                  </a:cubicBezTo>
                  <a:cubicBezTo>
                    <a:pt x="3080" y="3543"/>
                    <a:pt x="2750" y="3653"/>
                    <a:pt x="2409" y="3708"/>
                  </a:cubicBezTo>
                  <a:cubicBezTo>
                    <a:pt x="2288" y="3719"/>
                    <a:pt x="2167" y="3730"/>
                    <a:pt x="2101" y="3741"/>
                  </a:cubicBezTo>
                  <a:lnTo>
                    <a:pt x="2090" y="3741"/>
                  </a:lnTo>
                  <a:cubicBezTo>
                    <a:pt x="1584" y="3730"/>
                    <a:pt x="1243" y="3521"/>
                    <a:pt x="1012" y="3114"/>
                  </a:cubicBezTo>
                  <a:cubicBezTo>
                    <a:pt x="968" y="3027"/>
                    <a:pt x="935" y="2928"/>
                    <a:pt x="935" y="2829"/>
                  </a:cubicBezTo>
                  <a:cubicBezTo>
                    <a:pt x="935" y="2532"/>
                    <a:pt x="1155" y="2290"/>
                    <a:pt x="1452" y="2257"/>
                  </a:cubicBezTo>
                  <a:cubicBezTo>
                    <a:pt x="1493" y="2249"/>
                    <a:pt x="1534" y="2246"/>
                    <a:pt x="1576" y="2246"/>
                  </a:cubicBezTo>
                  <a:close/>
                  <a:moveTo>
                    <a:pt x="2342" y="0"/>
                  </a:moveTo>
                  <a:cubicBezTo>
                    <a:pt x="2190" y="0"/>
                    <a:pt x="2036" y="22"/>
                    <a:pt x="1881" y="68"/>
                  </a:cubicBezTo>
                  <a:cubicBezTo>
                    <a:pt x="1595" y="145"/>
                    <a:pt x="1331" y="266"/>
                    <a:pt x="1078" y="409"/>
                  </a:cubicBezTo>
                  <a:cubicBezTo>
                    <a:pt x="1067" y="420"/>
                    <a:pt x="1045" y="431"/>
                    <a:pt x="1034" y="442"/>
                  </a:cubicBezTo>
                  <a:cubicBezTo>
                    <a:pt x="671" y="717"/>
                    <a:pt x="419" y="1069"/>
                    <a:pt x="276" y="1498"/>
                  </a:cubicBezTo>
                  <a:cubicBezTo>
                    <a:pt x="1" y="2312"/>
                    <a:pt x="320" y="3180"/>
                    <a:pt x="1034" y="3664"/>
                  </a:cubicBezTo>
                  <a:cubicBezTo>
                    <a:pt x="1419" y="3917"/>
                    <a:pt x="1848" y="4038"/>
                    <a:pt x="2310" y="4060"/>
                  </a:cubicBezTo>
                  <a:cubicBezTo>
                    <a:pt x="2341" y="4062"/>
                    <a:pt x="2372" y="4063"/>
                    <a:pt x="2402" y="4063"/>
                  </a:cubicBezTo>
                  <a:cubicBezTo>
                    <a:pt x="2759" y="4063"/>
                    <a:pt x="3074" y="3946"/>
                    <a:pt x="3388" y="3763"/>
                  </a:cubicBezTo>
                  <a:cubicBezTo>
                    <a:pt x="3806" y="3499"/>
                    <a:pt x="4081" y="3136"/>
                    <a:pt x="4202" y="2664"/>
                  </a:cubicBezTo>
                  <a:cubicBezTo>
                    <a:pt x="4202" y="2631"/>
                    <a:pt x="4213" y="2598"/>
                    <a:pt x="4224" y="2565"/>
                  </a:cubicBezTo>
                  <a:cubicBezTo>
                    <a:pt x="4268" y="2334"/>
                    <a:pt x="4301" y="2114"/>
                    <a:pt x="4268" y="1883"/>
                  </a:cubicBezTo>
                  <a:cubicBezTo>
                    <a:pt x="4235" y="1641"/>
                    <a:pt x="4158" y="1399"/>
                    <a:pt x="4070" y="1168"/>
                  </a:cubicBezTo>
                  <a:cubicBezTo>
                    <a:pt x="3971" y="926"/>
                    <a:pt x="3828" y="706"/>
                    <a:pt x="3630" y="530"/>
                  </a:cubicBezTo>
                  <a:cubicBezTo>
                    <a:pt x="3454" y="387"/>
                    <a:pt x="3267" y="266"/>
                    <a:pt x="3069" y="167"/>
                  </a:cubicBezTo>
                  <a:cubicBezTo>
                    <a:pt x="2831" y="58"/>
                    <a:pt x="2588" y="0"/>
                    <a:pt x="2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2477049" y="3180959"/>
              <a:ext cx="236698" cy="105135"/>
            </a:xfrm>
            <a:custGeom>
              <a:avLst/>
              <a:gdLst/>
              <a:ahLst/>
              <a:cxnLst/>
              <a:rect l="l" t="t" r="r" b="b"/>
              <a:pathLst>
                <a:path w="2893" h="1285" extrusionOk="0">
                  <a:moveTo>
                    <a:pt x="636" y="1"/>
                  </a:moveTo>
                  <a:cubicBezTo>
                    <a:pt x="611" y="1"/>
                    <a:pt x="586" y="2"/>
                    <a:pt x="561" y="5"/>
                  </a:cubicBezTo>
                  <a:cubicBezTo>
                    <a:pt x="209" y="27"/>
                    <a:pt x="0" y="357"/>
                    <a:pt x="154" y="676"/>
                  </a:cubicBezTo>
                  <a:cubicBezTo>
                    <a:pt x="330" y="1038"/>
                    <a:pt x="627" y="1247"/>
                    <a:pt x="1034" y="1280"/>
                  </a:cubicBezTo>
                  <a:cubicBezTo>
                    <a:pt x="1070" y="1283"/>
                    <a:pt x="1106" y="1284"/>
                    <a:pt x="1143" y="1284"/>
                  </a:cubicBezTo>
                  <a:cubicBezTo>
                    <a:pt x="1253" y="1284"/>
                    <a:pt x="1367" y="1272"/>
                    <a:pt x="1474" y="1247"/>
                  </a:cubicBezTo>
                  <a:cubicBezTo>
                    <a:pt x="1793" y="1192"/>
                    <a:pt x="2101" y="1093"/>
                    <a:pt x="2387" y="939"/>
                  </a:cubicBezTo>
                  <a:cubicBezTo>
                    <a:pt x="2552" y="851"/>
                    <a:pt x="2684" y="720"/>
                    <a:pt x="2783" y="555"/>
                  </a:cubicBezTo>
                  <a:cubicBezTo>
                    <a:pt x="2849" y="445"/>
                    <a:pt x="2893" y="324"/>
                    <a:pt x="2882" y="192"/>
                  </a:cubicBezTo>
                  <a:cubicBezTo>
                    <a:pt x="2882" y="159"/>
                    <a:pt x="2871" y="126"/>
                    <a:pt x="2849" y="60"/>
                  </a:cubicBezTo>
                  <a:cubicBezTo>
                    <a:pt x="2794" y="148"/>
                    <a:pt x="2761" y="192"/>
                    <a:pt x="2717" y="247"/>
                  </a:cubicBezTo>
                  <a:cubicBezTo>
                    <a:pt x="2618" y="390"/>
                    <a:pt x="2475" y="467"/>
                    <a:pt x="2299" y="478"/>
                  </a:cubicBezTo>
                  <a:cubicBezTo>
                    <a:pt x="2262" y="480"/>
                    <a:pt x="2225" y="481"/>
                    <a:pt x="2188" y="481"/>
                  </a:cubicBezTo>
                  <a:cubicBezTo>
                    <a:pt x="2060" y="481"/>
                    <a:pt x="1932" y="465"/>
                    <a:pt x="1804" y="423"/>
                  </a:cubicBezTo>
                  <a:cubicBezTo>
                    <a:pt x="1617" y="346"/>
                    <a:pt x="1441" y="269"/>
                    <a:pt x="1254" y="203"/>
                  </a:cubicBezTo>
                  <a:cubicBezTo>
                    <a:pt x="1122" y="148"/>
                    <a:pt x="990" y="93"/>
                    <a:pt x="858" y="38"/>
                  </a:cubicBezTo>
                  <a:cubicBezTo>
                    <a:pt x="784" y="13"/>
                    <a:pt x="710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2462649" y="3094888"/>
              <a:ext cx="42300" cy="42791"/>
            </a:xfrm>
            <a:custGeom>
              <a:avLst/>
              <a:gdLst/>
              <a:ahLst/>
              <a:cxnLst/>
              <a:rect l="l" t="t" r="r" b="b"/>
              <a:pathLst>
                <a:path w="517" h="523" extrusionOk="0">
                  <a:moveTo>
                    <a:pt x="325" y="0"/>
                  </a:moveTo>
                  <a:cubicBezTo>
                    <a:pt x="320" y="0"/>
                    <a:pt x="314" y="0"/>
                    <a:pt x="308" y="1"/>
                  </a:cubicBezTo>
                  <a:cubicBezTo>
                    <a:pt x="275" y="1"/>
                    <a:pt x="253" y="12"/>
                    <a:pt x="220" y="12"/>
                  </a:cubicBezTo>
                  <a:cubicBezTo>
                    <a:pt x="121" y="12"/>
                    <a:pt x="66" y="67"/>
                    <a:pt x="44" y="155"/>
                  </a:cubicBezTo>
                  <a:cubicBezTo>
                    <a:pt x="22" y="221"/>
                    <a:pt x="11" y="276"/>
                    <a:pt x="0" y="331"/>
                  </a:cubicBezTo>
                  <a:cubicBezTo>
                    <a:pt x="0" y="408"/>
                    <a:pt x="22" y="463"/>
                    <a:pt x="88" y="496"/>
                  </a:cubicBezTo>
                  <a:cubicBezTo>
                    <a:pt x="121" y="514"/>
                    <a:pt x="155" y="523"/>
                    <a:pt x="188" y="523"/>
                  </a:cubicBezTo>
                  <a:cubicBezTo>
                    <a:pt x="235" y="523"/>
                    <a:pt x="281" y="506"/>
                    <a:pt x="319" y="474"/>
                  </a:cubicBezTo>
                  <a:cubicBezTo>
                    <a:pt x="407" y="408"/>
                    <a:pt x="462" y="309"/>
                    <a:pt x="495" y="210"/>
                  </a:cubicBezTo>
                  <a:cubicBezTo>
                    <a:pt x="516" y="95"/>
                    <a:pt x="428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3"/>
            <p:cNvSpPr/>
            <p:nvPr/>
          </p:nvSpPr>
          <p:spPr>
            <a:xfrm>
              <a:off x="1324498" y="1358316"/>
              <a:ext cx="2338508" cy="2424580"/>
            </a:xfrm>
            <a:custGeom>
              <a:avLst/>
              <a:gdLst/>
              <a:ahLst/>
              <a:cxnLst/>
              <a:rect l="l" t="t" r="r" b="b"/>
              <a:pathLst>
                <a:path w="28582" h="29634" extrusionOk="0">
                  <a:moveTo>
                    <a:pt x="24480" y="101"/>
                  </a:moveTo>
                  <a:cubicBezTo>
                    <a:pt x="25041" y="101"/>
                    <a:pt x="25590" y="167"/>
                    <a:pt x="26140" y="309"/>
                  </a:cubicBezTo>
                  <a:cubicBezTo>
                    <a:pt x="26327" y="353"/>
                    <a:pt x="26514" y="397"/>
                    <a:pt x="26701" y="452"/>
                  </a:cubicBezTo>
                  <a:cubicBezTo>
                    <a:pt x="26954" y="518"/>
                    <a:pt x="27185" y="628"/>
                    <a:pt x="27416" y="760"/>
                  </a:cubicBezTo>
                  <a:cubicBezTo>
                    <a:pt x="27537" y="837"/>
                    <a:pt x="27647" y="936"/>
                    <a:pt x="27735" y="1057"/>
                  </a:cubicBezTo>
                  <a:cubicBezTo>
                    <a:pt x="27977" y="1387"/>
                    <a:pt x="28142" y="1750"/>
                    <a:pt x="28219" y="2146"/>
                  </a:cubicBezTo>
                  <a:cubicBezTo>
                    <a:pt x="28285" y="2509"/>
                    <a:pt x="28329" y="2872"/>
                    <a:pt x="28373" y="3235"/>
                  </a:cubicBezTo>
                  <a:cubicBezTo>
                    <a:pt x="28472" y="3994"/>
                    <a:pt x="28472" y="4752"/>
                    <a:pt x="28472" y="5511"/>
                  </a:cubicBezTo>
                  <a:cubicBezTo>
                    <a:pt x="28472" y="6215"/>
                    <a:pt x="28461" y="6919"/>
                    <a:pt x="28483" y="7623"/>
                  </a:cubicBezTo>
                  <a:cubicBezTo>
                    <a:pt x="28494" y="8051"/>
                    <a:pt x="28472" y="8480"/>
                    <a:pt x="28417" y="8909"/>
                  </a:cubicBezTo>
                  <a:cubicBezTo>
                    <a:pt x="28384" y="9173"/>
                    <a:pt x="28329" y="9437"/>
                    <a:pt x="28230" y="9690"/>
                  </a:cubicBezTo>
                  <a:cubicBezTo>
                    <a:pt x="28153" y="9899"/>
                    <a:pt x="28065" y="10097"/>
                    <a:pt x="27977" y="10295"/>
                  </a:cubicBezTo>
                  <a:cubicBezTo>
                    <a:pt x="27889" y="10493"/>
                    <a:pt x="27779" y="10680"/>
                    <a:pt x="27625" y="10834"/>
                  </a:cubicBezTo>
                  <a:cubicBezTo>
                    <a:pt x="27372" y="11098"/>
                    <a:pt x="27064" y="11274"/>
                    <a:pt x="26701" y="11340"/>
                  </a:cubicBezTo>
                  <a:cubicBezTo>
                    <a:pt x="26404" y="11395"/>
                    <a:pt x="26096" y="11439"/>
                    <a:pt x="25788" y="11494"/>
                  </a:cubicBezTo>
                  <a:cubicBezTo>
                    <a:pt x="25535" y="11527"/>
                    <a:pt x="25283" y="11560"/>
                    <a:pt x="25030" y="11604"/>
                  </a:cubicBezTo>
                  <a:cubicBezTo>
                    <a:pt x="24840" y="11622"/>
                    <a:pt x="24650" y="11650"/>
                    <a:pt x="24467" y="11650"/>
                  </a:cubicBezTo>
                  <a:cubicBezTo>
                    <a:pt x="24438" y="11650"/>
                    <a:pt x="24409" y="11649"/>
                    <a:pt x="24381" y="11648"/>
                  </a:cubicBezTo>
                  <a:cubicBezTo>
                    <a:pt x="23380" y="11615"/>
                    <a:pt x="22390" y="11593"/>
                    <a:pt x="21390" y="11560"/>
                  </a:cubicBezTo>
                  <a:cubicBezTo>
                    <a:pt x="20807" y="11538"/>
                    <a:pt x="20224" y="11505"/>
                    <a:pt x="19641" y="11461"/>
                  </a:cubicBezTo>
                  <a:cubicBezTo>
                    <a:pt x="19256" y="11439"/>
                    <a:pt x="18893" y="11362"/>
                    <a:pt x="18563" y="11153"/>
                  </a:cubicBezTo>
                  <a:cubicBezTo>
                    <a:pt x="18134" y="10889"/>
                    <a:pt x="17859" y="10504"/>
                    <a:pt x="17716" y="10020"/>
                  </a:cubicBezTo>
                  <a:cubicBezTo>
                    <a:pt x="17640" y="9723"/>
                    <a:pt x="17585" y="9415"/>
                    <a:pt x="17563" y="9096"/>
                  </a:cubicBezTo>
                  <a:cubicBezTo>
                    <a:pt x="17530" y="8612"/>
                    <a:pt x="17508" y="8128"/>
                    <a:pt x="17486" y="7634"/>
                  </a:cubicBezTo>
                  <a:cubicBezTo>
                    <a:pt x="17475" y="7315"/>
                    <a:pt x="17453" y="6985"/>
                    <a:pt x="17442" y="6666"/>
                  </a:cubicBezTo>
                  <a:cubicBezTo>
                    <a:pt x="17442" y="6369"/>
                    <a:pt x="17431" y="6072"/>
                    <a:pt x="17431" y="5643"/>
                  </a:cubicBezTo>
                  <a:cubicBezTo>
                    <a:pt x="17442" y="5093"/>
                    <a:pt x="17464" y="4411"/>
                    <a:pt x="17486" y="3719"/>
                  </a:cubicBezTo>
                  <a:cubicBezTo>
                    <a:pt x="17497" y="3290"/>
                    <a:pt x="17541" y="2861"/>
                    <a:pt x="17640" y="2443"/>
                  </a:cubicBezTo>
                  <a:cubicBezTo>
                    <a:pt x="17727" y="2069"/>
                    <a:pt x="17848" y="1706"/>
                    <a:pt x="18002" y="1354"/>
                  </a:cubicBezTo>
                  <a:cubicBezTo>
                    <a:pt x="18101" y="1123"/>
                    <a:pt x="18255" y="936"/>
                    <a:pt x="18486" y="815"/>
                  </a:cubicBezTo>
                  <a:cubicBezTo>
                    <a:pt x="18574" y="760"/>
                    <a:pt x="18684" y="738"/>
                    <a:pt x="18783" y="694"/>
                  </a:cubicBezTo>
                  <a:cubicBezTo>
                    <a:pt x="19036" y="595"/>
                    <a:pt x="19300" y="551"/>
                    <a:pt x="19564" y="496"/>
                  </a:cubicBezTo>
                  <a:cubicBezTo>
                    <a:pt x="19894" y="430"/>
                    <a:pt x="20224" y="353"/>
                    <a:pt x="20554" y="287"/>
                  </a:cubicBezTo>
                  <a:cubicBezTo>
                    <a:pt x="20906" y="222"/>
                    <a:pt x="21258" y="211"/>
                    <a:pt x="21609" y="200"/>
                  </a:cubicBezTo>
                  <a:cubicBezTo>
                    <a:pt x="21928" y="189"/>
                    <a:pt x="22247" y="167"/>
                    <a:pt x="22577" y="156"/>
                  </a:cubicBezTo>
                  <a:cubicBezTo>
                    <a:pt x="22830" y="145"/>
                    <a:pt x="23094" y="145"/>
                    <a:pt x="23358" y="134"/>
                  </a:cubicBezTo>
                  <a:cubicBezTo>
                    <a:pt x="23732" y="123"/>
                    <a:pt x="24106" y="112"/>
                    <a:pt x="24480" y="101"/>
                  </a:cubicBezTo>
                  <a:close/>
                  <a:moveTo>
                    <a:pt x="9667" y="13187"/>
                  </a:moveTo>
                  <a:cubicBezTo>
                    <a:pt x="9952" y="13187"/>
                    <a:pt x="10238" y="13187"/>
                    <a:pt x="10524" y="13242"/>
                  </a:cubicBezTo>
                  <a:cubicBezTo>
                    <a:pt x="10623" y="13264"/>
                    <a:pt x="10722" y="13297"/>
                    <a:pt x="10821" y="13319"/>
                  </a:cubicBezTo>
                  <a:cubicBezTo>
                    <a:pt x="10832" y="13330"/>
                    <a:pt x="10854" y="13341"/>
                    <a:pt x="10887" y="13374"/>
                  </a:cubicBezTo>
                  <a:cubicBezTo>
                    <a:pt x="10832" y="13385"/>
                    <a:pt x="10799" y="13385"/>
                    <a:pt x="10766" y="13385"/>
                  </a:cubicBezTo>
                  <a:cubicBezTo>
                    <a:pt x="10062" y="13407"/>
                    <a:pt x="9348" y="13429"/>
                    <a:pt x="8644" y="13440"/>
                  </a:cubicBezTo>
                  <a:cubicBezTo>
                    <a:pt x="8303" y="13451"/>
                    <a:pt x="7962" y="13462"/>
                    <a:pt x="7632" y="13473"/>
                  </a:cubicBezTo>
                  <a:cubicBezTo>
                    <a:pt x="7335" y="13484"/>
                    <a:pt x="7038" y="13495"/>
                    <a:pt x="6741" y="13517"/>
                  </a:cubicBezTo>
                  <a:cubicBezTo>
                    <a:pt x="6499" y="13528"/>
                    <a:pt x="6257" y="13539"/>
                    <a:pt x="6016" y="13550"/>
                  </a:cubicBezTo>
                  <a:cubicBezTo>
                    <a:pt x="5928" y="13550"/>
                    <a:pt x="5840" y="13561"/>
                    <a:pt x="5741" y="13561"/>
                  </a:cubicBezTo>
                  <a:lnTo>
                    <a:pt x="5620" y="13561"/>
                  </a:lnTo>
                  <a:cubicBezTo>
                    <a:pt x="5598" y="13561"/>
                    <a:pt x="5565" y="13539"/>
                    <a:pt x="5554" y="13517"/>
                  </a:cubicBezTo>
                  <a:cubicBezTo>
                    <a:pt x="5543" y="13495"/>
                    <a:pt x="5576" y="13440"/>
                    <a:pt x="5609" y="13429"/>
                  </a:cubicBezTo>
                  <a:cubicBezTo>
                    <a:pt x="5642" y="13418"/>
                    <a:pt x="5675" y="13418"/>
                    <a:pt x="5708" y="13407"/>
                  </a:cubicBezTo>
                  <a:cubicBezTo>
                    <a:pt x="6268" y="13363"/>
                    <a:pt x="6829" y="13308"/>
                    <a:pt x="7390" y="13253"/>
                  </a:cubicBezTo>
                  <a:cubicBezTo>
                    <a:pt x="8149" y="13187"/>
                    <a:pt x="8908" y="13187"/>
                    <a:pt x="9667" y="13187"/>
                  </a:cubicBezTo>
                  <a:close/>
                  <a:moveTo>
                    <a:pt x="10976" y="13497"/>
                  </a:moveTo>
                  <a:cubicBezTo>
                    <a:pt x="10992" y="13497"/>
                    <a:pt x="11002" y="13509"/>
                    <a:pt x="11008" y="13528"/>
                  </a:cubicBezTo>
                  <a:cubicBezTo>
                    <a:pt x="11019" y="13561"/>
                    <a:pt x="11019" y="13594"/>
                    <a:pt x="11030" y="13627"/>
                  </a:cubicBezTo>
                  <a:cubicBezTo>
                    <a:pt x="11030" y="13847"/>
                    <a:pt x="11041" y="14067"/>
                    <a:pt x="11019" y="14309"/>
                  </a:cubicBezTo>
                  <a:cubicBezTo>
                    <a:pt x="10997" y="14276"/>
                    <a:pt x="10986" y="14265"/>
                    <a:pt x="10986" y="14254"/>
                  </a:cubicBezTo>
                  <a:cubicBezTo>
                    <a:pt x="10975" y="14210"/>
                    <a:pt x="10964" y="14166"/>
                    <a:pt x="10964" y="14122"/>
                  </a:cubicBezTo>
                  <a:cubicBezTo>
                    <a:pt x="10953" y="13913"/>
                    <a:pt x="10942" y="13715"/>
                    <a:pt x="10931" y="13517"/>
                  </a:cubicBezTo>
                  <a:cubicBezTo>
                    <a:pt x="10950" y="13503"/>
                    <a:pt x="10964" y="13497"/>
                    <a:pt x="10976" y="13497"/>
                  </a:cubicBezTo>
                  <a:close/>
                  <a:moveTo>
                    <a:pt x="19014" y="11472"/>
                  </a:moveTo>
                  <a:cubicBezTo>
                    <a:pt x="19124" y="11494"/>
                    <a:pt x="19223" y="11527"/>
                    <a:pt x="19333" y="11527"/>
                  </a:cubicBezTo>
                  <a:cubicBezTo>
                    <a:pt x="19652" y="11560"/>
                    <a:pt x="19971" y="11593"/>
                    <a:pt x="20290" y="11615"/>
                  </a:cubicBezTo>
                  <a:cubicBezTo>
                    <a:pt x="20928" y="11648"/>
                    <a:pt x="21565" y="11669"/>
                    <a:pt x="22214" y="11691"/>
                  </a:cubicBezTo>
                  <a:cubicBezTo>
                    <a:pt x="22247" y="11702"/>
                    <a:pt x="22291" y="11702"/>
                    <a:pt x="22324" y="11702"/>
                  </a:cubicBezTo>
                  <a:cubicBezTo>
                    <a:pt x="22962" y="11713"/>
                    <a:pt x="23589" y="11724"/>
                    <a:pt x="24216" y="11746"/>
                  </a:cubicBezTo>
                  <a:cubicBezTo>
                    <a:pt x="24269" y="11748"/>
                    <a:pt x="24322" y="11749"/>
                    <a:pt x="24375" y="11749"/>
                  </a:cubicBezTo>
                  <a:cubicBezTo>
                    <a:pt x="24641" y="11749"/>
                    <a:pt x="24907" y="11726"/>
                    <a:pt x="25173" y="11680"/>
                  </a:cubicBezTo>
                  <a:cubicBezTo>
                    <a:pt x="25513" y="11637"/>
                    <a:pt x="25865" y="11582"/>
                    <a:pt x="26206" y="11538"/>
                  </a:cubicBezTo>
                  <a:cubicBezTo>
                    <a:pt x="26291" y="11528"/>
                    <a:pt x="26377" y="11502"/>
                    <a:pt x="26469" y="11502"/>
                  </a:cubicBezTo>
                  <a:cubicBezTo>
                    <a:pt x="26484" y="11502"/>
                    <a:pt x="26499" y="11503"/>
                    <a:pt x="26514" y="11505"/>
                  </a:cubicBezTo>
                  <a:cubicBezTo>
                    <a:pt x="26525" y="11527"/>
                    <a:pt x="26525" y="11549"/>
                    <a:pt x="26525" y="11571"/>
                  </a:cubicBezTo>
                  <a:cubicBezTo>
                    <a:pt x="26492" y="11823"/>
                    <a:pt x="26030" y="14254"/>
                    <a:pt x="25986" y="14375"/>
                  </a:cubicBezTo>
                  <a:cubicBezTo>
                    <a:pt x="25964" y="14375"/>
                    <a:pt x="25942" y="14386"/>
                    <a:pt x="25920" y="14386"/>
                  </a:cubicBezTo>
                  <a:cubicBezTo>
                    <a:pt x="25667" y="14331"/>
                    <a:pt x="25403" y="14320"/>
                    <a:pt x="25140" y="14309"/>
                  </a:cubicBezTo>
                  <a:cubicBezTo>
                    <a:pt x="24139" y="14276"/>
                    <a:pt x="23127" y="14254"/>
                    <a:pt x="22115" y="14254"/>
                  </a:cubicBezTo>
                  <a:cubicBezTo>
                    <a:pt x="21456" y="14265"/>
                    <a:pt x="20796" y="14276"/>
                    <a:pt x="20136" y="14331"/>
                  </a:cubicBezTo>
                  <a:cubicBezTo>
                    <a:pt x="19971" y="14342"/>
                    <a:pt x="19806" y="14375"/>
                    <a:pt x="19641" y="14397"/>
                  </a:cubicBezTo>
                  <a:cubicBezTo>
                    <a:pt x="19575" y="14408"/>
                    <a:pt x="19520" y="14419"/>
                    <a:pt x="19443" y="14430"/>
                  </a:cubicBezTo>
                  <a:cubicBezTo>
                    <a:pt x="19432" y="14386"/>
                    <a:pt x="19410" y="14353"/>
                    <a:pt x="19410" y="14331"/>
                  </a:cubicBezTo>
                  <a:cubicBezTo>
                    <a:pt x="19300" y="13616"/>
                    <a:pt x="19179" y="12901"/>
                    <a:pt x="19069" y="12186"/>
                  </a:cubicBezTo>
                  <a:cubicBezTo>
                    <a:pt x="19047" y="12010"/>
                    <a:pt x="19025" y="11823"/>
                    <a:pt x="19003" y="11648"/>
                  </a:cubicBezTo>
                  <a:cubicBezTo>
                    <a:pt x="19003" y="11593"/>
                    <a:pt x="18981" y="11538"/>
                    <a:pt x="19014" y="11472"/>
                  </a:cubicBezTo>
                  <a:close/>
                  <a:moveTo>
                    <a:pt x="10755" y="13484"/>
                  </a:moveTo>
                  <a:cubicBezTo>
                    <a:pt x="10777" y="13506"/>
                    <a:pt x="10799" y="13506"/>
                    <a:pt x="10821" y="13528"/>
                  </a:cubicBezTo>
                  <a:cubicBezTo>
                    <a:pt x="10832" y="13550"/>
                    <a:pt x="10832" y="13572"/>
                    <a:pt x="10832" y="13594"/>
                  </a:cubicBezTo>
                  <a:cubicBezTo>
                    <a:pt x="10854" y="13902"/>
                    <a:pt x="10865" y="14199"/>
                    <a:pt x="10887" y="14507"/>
                  </a:cubicBezTo>
                  <a:cubicBezTo>
                    <a:pt x="10887" y="14540"/>
                    <a:pt x="10887" y="14584"/>
                    <a:pt x="10887" y="14617"/>
                  </a:cubicBezTo>
                  <a:cubicBezTo>
                    <a:pt x="10876" y="14639"/>
                    <a:pt x="10854" y="14661"/>
                    <a:pt x="10821" y="14694"/>
                  </a:cubicBezTo>
                  <a:cubicBezTo>
                    <a:pt x="10810" y="14628"/>
                    <a:pt x="10799" y="14595"/>
                    <a:pt x="10799" y="14551"/>
                  </a:cubicBezTo>
                  <a:cubicBezTo>
                    <a:pt x="10777" y="14221"/>
                    <a:pt x="10755" y="13880"/>
                    <a:pt x="10733" y="13539"/>
                  </a:cubicBezTo>
                  <a:cubicBezTo>
                    <a:pt x="10733" y="13528"/>
                    <a:pt x="10744" y="13517"/>
                    <a:pt x="10755" y="13484"/>
                  </a:cubicBezTo>
                  <a:close/>
                  <a:moveTo>
                    <a:pt x="5592" y="13670"/>
                  </a:moveTo>
                  <a:cubicBezTo>
                    <a:pt x="5615" y="13670"/>
                    <a:pt x="5637" y="13682"/>
                    <a:pt x="5664" y="13682"/>
                  </a:cubicBezTo>
                  <a:cubicBezTo>
                    <a:pt x="5708" y="14034"/>
                    <a:pt x="5752" y="14375"/>
                    <a:pt x="5796" y="14727"/>
                  </a:cubicBezTo>
                  <a:cubicBezTo>
                    <a:pt x="5697" y="14716"/>
                    <a:pt x="5664" y="14661"/>
                    <a:pt x="5631" y="14584"/>
                  </a:cubicBezTo>
                  <a:cubicBezTo>
                    <a:pt x="5609" y="14518"/>
                    <a:pt x="5598" y="14452"/>
                    <a:pt x="5587" y="14386"/>
                  </a:cubicBezTo>
                  <a:cubicBezTo>
                    <a:pt x="5543" y="14155"/>
                    <a:pt x="5521" y="13924"/>
                    <a:pt x="5543" y="13693"/>
                  </a:cubicBezTo>
                  <a:cubicBezTo>
                    <a:pt x="5560" y="13675"/>
                    <a:pt x="5576" y="13670"/>
                    <a:pt x="5592" y="13670"/>
                  </a:cubicBezTo>
                  <a:close/>
                  <a:moveTo>
                    <a:pt x="10612" y="13495"/>
                  </a:moveTo>
                  <a:cubicBezTo>
                    <a:pt x="10667" y="13902"/>
                    <a:pt x="10656" y="14298"/>
                    <a:pt x="10711" y="14716"/>
                  </a:cubicBezTo>
                  <a:cubicBezTo>
                    <a:pt x="10645" y="14727"/>
                    <a:pt x="10601" y="14738"/>
                    <a:pt x="10557" y="14749"/>
                  </a:cubicBezTo>
                  <a:cubicBezTo>
                    <a:pt x="10535" y="14595"/>
                    <a:pt x="10480" y="13638"/>
                    <a:pt x="10502" y="13506"/>
                  </a:cubicBezTo>
                  <a:cubicBezTo>
                    <a:pt x="10535" y="13506"/>
                    <a:pt x="10568" y="13506"/>
                    <a:pt x="10612" y="13495"/>
                  </a:cubicBezTo>
                  <a:close/>
                  <a:moveTo>
                    <a:pt x="10256" y="13502"/>
                  </a:moveTo>
                  <a:cubicBezTo>
                    <a:pt x="10294" y="13502"/>
                    <a:pt x="10331" y="13507"/>
                    <a:pt x="10370" y="13517"/>
                  </a:cubicBezTo>
                  <a:cubicBezTo>
                    <a:pt x="10381" y="13649"/>
                    <a:pt x="10392" y="13781"/>
                    <a:pt x="10392" y="13924"/>
                  </a:cubicBezTo>
                  <a:cubicBezTo>
                    <a:pt x="10403" y="14056"/>
                    <a:pt x="10414" y="14199"/>
                    <a:pt x="10425" y="14331"/>
                  </a:cubicBezTo>
                  <a:cubicBezTo>
                    <a:pt x="10436" y="14463"/>
                    <a:pt x="10436" y="14606"/>
                    <a:pt x="10436" y="14738"/>
                  </a:cubicBezTo>
                  <a:cubicBezTo>
                    <a:pt x="10381" y="14777"/>
                    <a:pt x="10326" y="14783"/>
                    <a:pt x="10267" y="14783"/>
                  </a:cubicBezTo>
                  <a:cubicBezTo>
                    <a:pt x="10244" y="14783"/>
                    <a:pt x="10220" y="14782"/>
                    <a:pt x="10194" y="14782"/>
                  </a:cubicBezTo>
                  <a:cubicBezTo>
                    <a:pt x="10183" y="14760"/>
                    <a:pt x="10172" y="14738"/>
                    <a:pt x="10172" y="14716"/>
                  </a:cubicBezTo>
                  <a:cubicBezTo>
                    <a:pt x="10150" y="14364"/>
                    <a:pt x="10128" y="14001"/>
                    <a:pt x="10117" y="13638"/>
                  </a:cubicBezTo>
                  <a:cubicBezTo>
                    <a:pt x="10106" y="13605"/>
                    <a:pt x="10117" y="13561"/>
                    <a:pt x="10117" y="13517"/>
                  </a:cubicBezTo>
                  <a:lnTo>
                    <a:pt x="10117" y="13528"/>
                  </a:lnTo>
                  <a:cubicBezTo>
                    <a:pt x="10166" y="13510"/>
                    <a:pt x="10211" y="13502"/>
                    <a:pt x="10256" y="13502"/>
                  </a:cubicBezTo>
                  <a:close/>
                  <a:moveTo>
                    <a:pt x="5906" y="13660"/>
                  </a:moveTo>
                  <a:cubicBezTo>
                    <a:pt x="5917" y="13682"/>
                    <a:pt x="5928" y="13693"/>
                    <a:pt x="5939" y="13704"/>
                  </a:cubicBezTo>
                  <a:cubicBezTo>
                    <a:pt x="5972" y="13924"/>
                    <a:pt x="6071" y="14617"/>
                    <a:pt x="6049" y="14826"/>
                  </a:cubicBezTo>
                  <a:cubicBezTo>
                    <a:pt x="5939" y="14815"/>
                    <a:pt x="5917" y="14804"/>
                    <a:pt x="5906" y="14727"/>
                  </a:cubicBezTo>
                  <a:cubicBezTo>
                    <a:pt x="5884" y="14606"/>
                    <a:pt x="5873" y="14485"/>
                    <a:pt x="5851" y="14353"/>
                  </a:cubicBezTo>
                  <a:cubicBezTo>
                    <a:pt x="5829" y="14155"/>
                    <a:pt x="5807" y="13957"/>
                    <a:pt x="5785" y="13759"/>
                  </a:cubicBezTo>
                  <a:cubicBezTo>
                    <a:pt x="5785" y="13737"/>
                    <a:pt x="5785" y="13704"/>
                    <a:pt x="5785" y="13671"/>
                  </a:cubicBezTo>
                  <a:cubicBezTo>
                    <a:pt x="5829" y="13660"/>
                    <a:pt x="5873" y="13660"/>
                    <a:pt x="5906" y="13660"/>
                  </a:cubicBezTo>
                  <a:close/>
                  <a:moveTo>
                    <a:pt x="9838" y="13509"/>
                  </a:moveTo>
                  <a:cubicBezTo>
                    <a:pt x="9887" y="13509"/>
                    <a:pt x="9936" y="13512"/>
                    <a:pt x="9985" y="13517"/>
                  </a:cubicBezTo>
                  <a:cubicBezTo>
                    <a:pt x="9996" y="13528"/>
                    <a:pt x="10007" y="13550"/>
                    <a:pt x="10007" y="13572"/>
                  </a:cubicBezTo>
                  <a:cubicBezTo>
                    <a:pt x="10029" y="13913"/>
                    <a:pt x="10040" y="14243"/>
                    <a:pt x="10062" y="14584"/>
                  </a:cubicBezTo>
                  <a:cubicBezTo>
                    <a:pt x="10062" y="14650"/>
                    <a:pt x="10062" y="14716"/>
                    <a:pt x="10062" y="14804"/>
                  </a:cubicBezTo>
                  <a:cubicBezTo>
                    <a:pt x="9952" y="14815"/>
                    <a:pt x="9876" y="14815"/>
                    <a:pt x="9788" y="14826"/>
                  </a:cubicBezTo>
                  <a:cubicBezTo>
                    <a:pt x="9777" y="14793"/>
                    <a:pt x="9755" y="14760"/>
                    <a:pt x="9755" y="14738"/>
                  </a:cubicBezTo>
                  <a:cubicBezTo>
                    <a:pt x="9689" y="14111"/>
                    <a:pt x="9667" y="13660"/>
                    <a:pt x="9700" y="13517"/>
                  </a:cubicBezTo>
                  <a:cubicBezTo>
                    <a:pt x="9744" y="13512"/>
                    <a:pt x="9790" y="13509"/>
                    <a:pt x="9838" y="13509"/>
                  </a:cubicBezTo>
                  <a:close/>
                  <a:moveTo>
                    <a:pt x="9447" y="13528"/>
                  </a:moveTo>
                  <a:cubicBezTo>
                    <a:pt x="9480" y="13528"/>
                    <a:pt x="9513" y="13528"/>
                    <a:pt x="9546" y="13539"/>
                  </a:cubicBezTo>
                  <a:cubicBezTo>
                    <a:pt x="9568" y="13660"/>
                    <a:pt x="9645" y="14705"/>
                    <a:pt x="9634" y="14837"/>
                  </a:cubicBezTo>
                  <a:cubicBezTo>
                    <a:pt x="9502" y="14848"/>
                    <a:pt x="9370" y="14859"/>
                    <a:pt x="9238" y="14859"/>
                  </a:cubicBezTo>
                  <a:cubicBezTo>
                    <a:pt x="9227" y="14837"/>
                    <a:pt x="9216" y="14826"/>
                    <a:pt x="9216" y="14804"/>
                  </a:cubicBezTo>
                  <a:cubicBezTo>
                    <a:pt x="9183" y="14408"/>
                    <a:pt x="9150" y="14012"/>
                    <a:pt x="9117" y="13616"/>
                  </a:cubicBezTo>
                  <a:cubicBezTo>
                    <a:pt x="9106" y="13594"/>
                    <a:pt x="9117" y="13572"/>
                    <a:pt x="9117" y="13539"/>
                  </a:cubicBezTo>
                  <a:cubicBezTo>
                    <a:pt x="9227" y="13539"/>
                    <a:pt x="9337" y="13528"/>
                    <a:pt x="9447" y="13528"/>
                  </a:cubicBezTo>
                  <a:close/>
                  <a:moveTo>
                    <a:pt x="6213" y="13649"/>
                  </a:moveTo>
                  <a:cubicBezTo>
                    <a:pt x="6268" y="13858"/>
                    <a:pt x="6279" y="14056"/>
                    <a:pt x="6301" y="14265"/>
                  </a:cubicBezTo>
                  <a:cubicBezTo>
                    <a:pt x="6334" y="14463"/>
                    <a:pt x="6356" y="14672"/>
                    <a:pt x="6345" y="14870"/>
                  </a:cubicBezTo>
                  <a:cubicBezTo>
                    <a:pt x="6312" y="14881"/>
                    <a:pt x="6301" y="14881"/>
                    <a:pt x="6290" y="14881"/>
                  </a:cubicBezTo>
                  <a:cubicBezTo>
                    <a:pt x="6257" y="14881"/>
                    <a:pt x="6224" y="14870"/>
                    <a:pt x="6180" y="14859"/>
                  </a:cubicBezTo>
                  <a:cubicBezTo>
                    <a:pt x="6158" y="14661"/>
                    <a:pt x="6136" y="14463"/>
                    <a:pt x="6114" y="14265"/>
                  </a:cubicBezTo>
                  <a:cubicBezTo>
                    <a:pt x="6103" y="14067"/>
                    <a:pt x="6049" y="13869"/>
                    <a:pt x="6049" y="13660"/>
                  </a:cubicBezTo>
                  <a:cubicBezTo>
                    <a:pt x="6103" y="13660"/>
                    <a:pt x="6158" y="13649"/>
                    <a:pt x="6213" y="13649"/>
                  </a:cubicBezTo>
                  <a:close/>
                  <a:moveTo>
                    <a:pt x="8890" y="13537"/>
                  </a:moveTo>
                  <a:cubicBezTo>
                    <a:pt x="8918" y="13537"/>
                    <a:pt x="8946" y="13541"/>
                    <a:pt x="8974" y="13550"/>
                  </a:cubicBezTo>
                  <a:cubicBezTo>
                    <a:pt x="9018" y="13693"/>
                    <a:pt x="9106" y="14562"/>
                    <a:pt x="9095" y="14870"/>
                  </a:cubicBezTo>
                  <a:lnTo>
                    <a:pt x="9095" y="14859"/>
                  </a:lnTo>
                  <a:cubicBezTo>
                    <a:pt x="8946" y="14883"/>
                    <a:pt x="8804" y="14896"/>
                    <a:pt x="8659" y="14896"/>
                  </a:cubicBezTo>
                  <a:cubicBezTo>
                    <a:pt x="8610" y="14896"/>
                    <a:pt x="8561" y="14894"/>
                    <a:pt x="8512" y="14892"/>
                  </a:cubicBezTo>
                  <a:cubicBezTo>
                    <a:pt x="8479" y="14738"/>
                    <a:pt x="8490" y="14595"/>
                    <a:pt x="8468" y="14452"/>
                  </a:cubicBezTo>
                  <a:cubicBezTo>
                    <a:pt x="8457" y="14309"/>
                    <a:pt x="8435" y="14166"/>
                    <a:pt x="8424" y="14023"/>
                  </a:cubicBezTo>
                  <a:cubicBezTo>
                    <a:pt x="8402" y="13880"/>
                    <a:pt x="8391" y="13726"/>
                    <a:pt x="8369" y="13572"/>
                  </a:cubicBezTo>
                  <a:cubicBezTo>
                    <a:pt x="8402" y="13555"/>
                    <a:pt x="8435" y="13553"/>
                    <a:pt x="8468" y="13553"/>
                  </a:cubicBezTo>
                  <a:cubicBezTo>
                    <a:pt x="8484" y="13553"/>
                    <a:pt x="8501" y="13553"/>
                    <a:pt x="8517" y="13553"/>
                  </a:cubicBezTo>
                  <a:cubicBezTo>
                    <a:pt x="8534" y="13553"/>
                    <a:pt x="8550" y="13553"/>
                    <a:pt x="8567" y="13550"/>
                  </a:cubicBezTo>
                  <a:lnTo>
                    <a:pt x="8776" y="13550"/>
                  </a:lnTo>
                  <a:cubicBezTo>
                    <a:pt x="8814" y="13544"/>
                    <a:pt x="8852" y="13537"/>
                    <a:pt x="8890" y="13537"/>
                  </a:cubicBezTo>
                  <a:close/>
                  <a:moveTo>
                    <a:pt x="6461" y="13632"/>
                  </a:moveTo>
                  <a:cubicBezTo>
                    <a:pt x="6499" y="13632"/>
                    <a:pt x="6538" y="13638"/>
                    <a:pt x="6576" y="13638"/>
                  </a:cubicBezTo>
                  <a:cubicBezTo>
                    <a:pt x="6620" y="13781"/>
                    <a:pt x="6719" y="14650"/>
                    <a:pt x="6708" y="14903"/>
                  </a:cubicBezTo>
                  <a:cubicBezTo>
                    <a:pt x="6672" y="14907"/>
                    <a:pt x="6637" y="14910"/>
                    <a:pt x="6604" y="14910"/>
                  </a:cubicBezTo>
                  <a:cubicBezTo>
                    <a:pt x="6557" y="14910"/>
                    <a:pt x="6511" y="14905"/>
                    <a:pt x="6466" y="14892"/>
                  </a:cubicBezTo>
                  <a:cubicBezTo>
                    <a:pt x="6466" y="14870"/>
                    <a:pt x="6455" y="14848"/>
                    <a:pt x="6455" y="14837"/>
                  </a:cubicBezTo>
                  <a:cubicBezTo>
                    <a:pt x="6422" y="14441"/>
                    <a:pt x="6378" y="14056"/>
                    <a:pt x="6345" y="13660"/>
                  </a:cubicBezTo>
                  <a:cubicBezTo>
                    <a:pt x="6384" y="13638"/>
                    <a:pt x="6422" y="13632"/>
                    <a:pt x="6461" y="13632"/>
                  </a:cubicBezTo>
                  <a:close/>
                  <a:moveTo>
                    <a:pt x="8091" y="13568"/>
                  </a:moveTo>
                  <a:cubicBezTo>
                    <a:pt x="8139" y="13568"/>
                    <a:pt x="8191" y="13569"/>
                    <a:pt x="8248" y="13572"/>
                  </a:cubicBezTo>
                  <a:cubicBezTo>
                    <a:pt x="8248" y="13594"/>
                    <a:pt x="8270" y="13627"/>
                    <a:pt x="8270" y="13660"/>
                  </a:cubicBezTo>
                  <a:cubicBezTo>
                    <a:pt x="8314" y="14045"/>
                    <a:pt x="8358" y="14441"/>
                    <a:pt x="8391" y="14837"/>
                  </a:cubicBezTo>
                  <a:cubicBezTo>
                    <a:pt x="8402" y="14848"/>
                    <a:pt x="8391" y="14870"/>
                    <a:pt x="8391" y="14881"/>
                  </a:cubicBezTo>
                  <a:cubicBezTo>
                    <a:pt x="8314" y="14904"/>
                    <a:pt x="8212" y="14915"/>
                    <a:pt x="8109" y="14915"/>
                  </a:cubicBezTo>
                  <a:cubicBezTo>
                    <a:pt x="8019" y="14915"/>
                    <a:pt x="7929" y="14907"/>
                    <a:pt x="7852" y="14892"/>
                  </a:cubicBezTo>
                  <a:lnTo>
                    <a:pt x="7852" y="14903"/>
                  </a:lnTo>
                  <a:cubicBezTo>
                    <a:pt x="7819" y="14474"/>
                    <a:pt x="7775" y="14034"/>
                    <a:pt x="7742" y="13616"/>
                  </a:cubicBezTo>
                  <a:cubicBezTo>
                    <a:pt x="7826" y="13582"/>
                    <a:pt x="7936" y="13568"/>
                    <a:pt x="8091" y="13568"/>
                  </a:cubicBezTo>
                  <a:close/>
                  <a:moveTo>
                    <a:pt x="7512" y="13579"/>
                  </a:moveTo>
                  <a:cubicBezTo>
                    <a:pt x="7551" y="13579"/>
                    <a:pt x="7591" y="13580"/>
                    <a:pt x="7632" y="13583"/>
                  </a:cubicBezTo>
                  <a:cubicBezTo>
                    <a:pt x="7676" y="14023"/>
                    <a:pt x="7709" y="14463"/>
                    <a:pt x="7742" y="14903"/>
                  </a:cubicBezTo>
                  <a:cubicBezTo>
                    <a:pt x="7665" y="14914"/>
                    <a:pt x="7588" y="14916"/>
                    <a:pt x="7511" y="14916"/>
                  </a:cubicBezTo>
                  <a:cubicBezTo>
                    <a:pt x="7434" y="14916"/>
                    <a:pt x="7357" y="14914"/>
                    <a:pt x="7280" y="14914"/>
                  </a:cubicBezTo>
                  <a:cubicBezTo>
                    <a:pt x="7236" y="14771"/>
                    <a:pt x="7247" y="14628"/>
                    <a:pt x="7236" y="14485"/>
                  </a:cubicBezTo>
                  <a:cubicBezTo>
                    <a:pt x="7225" y="14342"/>
                    <a:pt x="7203" y="14199"/>
                    <a:pt x="7192" y="14045"/>
                  </a:cubicBezTo>
                  <a:cubicBezTo>
                    <a:pt x="7181" y="13913"/>
                    <a:pt x="7170" y="13770"/>
                    <a:pt x="7159" y="13616"/>
                  </a:cubicBezTo>
                  <a:cubicBezTo>
                    <a:pt x="7283" y="13591"/>
                    <a:pt x="7394" y="13579"/>
                    <a:pt x="7512" y="13579"/>
                  </a:cubicBezTo>
                  <a:close/>
                  <a:moveTo>
                    <a:pt x="3583" y="14660"/>
                  </a:moveTo>
                  <a:cubicBezTo>
                    <a:pt x="3763" y="14660"/>
                    <a:pt x="3944" y="14665"/>
                    <a:pt x="4124" y="14683"/>
                  </a:cubicBezTo>
                  <a:cubicBezTo>
                    <a:pt x="4190" y="14694"/>
                    <a:pt x="4245" y="14705"/>
                    <a:pt x="4311" y="14716"/>
                  </a:cubicBezTo>
                  <a:cubicBezTo>
                    <a:pt x="4399" y="14738"/>
                    <a:pt x="4443" y="14793"/>
                    <a:pt x="4443" y="14914"/>
                  </a:cubicBezTo>
                  <a:cubicBezTo>
                    <a:pt x="4373" y="14916"/>
                    <a:pt x="4304" y="14917"/>
                    <a:pt x="4235" y="14917"/>
                  </a:cubicBezTo>
                  <a:cubicBezTo>
                    <a:pt x="3808" y="14917"/>
                    <a:pt x="3384" y="14880"/>
                    <a:pt x="2962" y="14880"/>
                  </a:cubicBezTo>
                  <a:cubicBezTo>
                    <a:pt x="2792" y="14880"/>
                    <a:pt x="2622" y="14886"/>
                    <a:pt x="2452" y="14903"/>
                  </a:cubicBezTo>
                  <a:cubicBezTo>
                    <a:pt x="2419" y="14782"/>
                    <a:pt x="2430" y="14727"/>
                    <a:pt x="2540" y="14705"/>
                  </a:cubicBezTo>
                  <a:cubicBezTo>
                    <a:pt x="2617" y="14694"/>
                    <a:pt x="2694" y="14672"/>
                    <a:pt x="2771" y="14672"/>
                  </a:cubicBezTo>
                  <a:cubicBezTo>
                    <a:pt x="3042" y="14672"/>
                    <a:pt x="3312" y="14660"/>
                    <a:pt x="3583" y="14660"/>
                  </a:cubicBezTo>
                  <a:close/>
                  <a:moveTo>
                    <a:pt x="6952" y="13601"/>
                  </a:moveTo>
                  <a:cubicBezTo>
                    <a:pt x="6980" y="13601"/>
                    <a:pt x="7009" y="13602"/>
                    <a:pt x="7038" y="13605"/>
                  </a:cubicBezTo>
                  <a:cubicBezTo>
                    <a:pt x="7071" y="13770"/>
                    <a:pt x="7148" y="14705"/>
                    <a:pt x="7148" y="14903"/>
                  </a:cubicBezTo>
                  <a:cubicBezTo>
                    <a:pt x="7099" y="14919"/>
                    <a:pt x="7047" y="14927"/>
                    <a:pt x="6994" y="14927"/>
                  </a:cubicBezTo>
                  <a:cubicBezTo>
                    <a:pt x="6942" y="14927"/>
                    <a:pt x="6890" y="14919"/>
                    <a:pt x="6840" y="14903"/>
                  </a:cubicBezTo>
                  <a:cubicBezTo>
                    <a:pt x="6796" y="14496"/>
                    <a:pt x="6752" y="14089"/>
                    <a:pt x="6708" y="13693"/>
                  </a:cubicBezTo>
                  <a:cubicBezTo>
                    <a:pt x="6708" y="13671"/>
                    <a:pt x="6719" y="13660"/>
                    <a:pt x="6719" y="13627"/>
                  </a:cubicBezTo>
                  <a:cubicBezTo>
                    <a:pt x="6800" y="13611"/>
                    <a:pt x="6874" y="13601"/>
                    <a:pt x="6952" y="13601"/>
                  </a:cubicBezTo>
                  <a:close/>
                  <a:moveTo>
                    <a:pt x="15671" y="14465"/>
                  </a:moveTo>
                  <a:cubicBezTo>
                    <a:pt x="16173" y="14465"/>
                    <a:pt x="16676" y="14471"/>
                    <a:pt x="17178" y="14485"/>
                  </a:cubicBezTo>
                  <a:cubicBezTo>
                    <a:pt x="17629" y="14507"/>
                    <a:pt x="18068" y="14529"/>
                    <a:pt x="18519" y="14540"/>
                  </a:cubicBezTo>
                  <a:cubicBezTo>
                    <a:pt x="18739" y="14551"/>
                    <a:pt x="18948" y="14551"/>
                    <a:pt x="19168" y="14551"/>
                  </a:cubicBezTo>
                  <a:lnTo>
                    <a:pt x="19289" y="14551"/>
                  </a:lnTo>
                  <a:cubicBezTo>
                    <a:pt x="19234" y="14628"/>
                    <a:pt x="19190" y="14694"/>
                    <a:pt x="19168" y="14771"/>
                  </a:cubicBezTo>
                  <a:cubicBezTo>
                    <a:pt x="19135" y="14848"/>
                    <a:pt x="19113" y="14936"/>
                    <a:pt x="19091" y="15013"/>
                  </a:cubicBezTo>
                  <a:cubicBezTo>
                    <a:pt x="19069" y="15090"/>
                    <a:pt x="19091" y="15178"/>
                    <a:pt x="19036" y="15255"/>
                  </a:cubicBezTo>
                  <a:cubicBezTo>
                    <a:pt x="18981" y="15255"/>
                    <a:pt x="18915" y="15266"/>
                    <a:pt x="18860" y="15266"/>
                  </a:cubicBezTo>
                  <a:cubicBezTo>
                    <a:pt x="18013" y="15255"/>
                    <a:pt x="17167" y="15233"/>
                    <a:pt x="16320" y="15200"/>
                  </a:cubicBezTo>
                  <a:cubicBezTo>
                    <a:pt x="15627" y="15167"/>
                    <a:pt x="14934" y="15134"/>
                    <a:pt x="14241" y="15134"/>
                  </a:cubicBezTo>
                  <a:cubicBezTo>
                    <a:pt x="13725" y="15134"/>
                    <a:pt x="13219" y="15112"/>
                    <a:pt x="12702" y="15101"/>
                  </a:cubicBezTo>
                  <a:cubicBezTo>
                    <a:pt x="12669" y="15101"/>
                    <a:pt x="12647" y="15101"/>
                    <a:pt x="12592" y="15090"/>
                  </a:cubicBezTo>
                  <a:cubicBezTo>
                    <a:pt x="12614" y="14991"/>
                    <a:pt x="12614" y="14903"/>
                    <a:pt x="12636" y="14826"/>
                  </a:cubicBezTo>
                  <a:cubicBezTo>
                    <a:pt x="12647" y="14727"/>
                    <a:pt x="12691" y="14661"/>
                    <a:pt x="12790" y="14628"/>
                  </a:cubicBezTo>
                  <a:cubicBezTo>
                    <a:pt x="12856" y="14606"/>
                    <a:pt x="12933" y="14573"/>
                    <a:pt x="13010" y="14562"/>
                  </a:cubicBezTo>
                  <a:cubicBezTo>
                    <a:pt x="13197" y="14518"/>
                    <a:pt x="13384" y="14496"/>
                    <a:pt x="13571" y="14496"/>
                  </a:cubicBezTo>
                  <a:cubicBezTo>
                    <a:pt x="14274" y="14477"/>
                    <a:pt x="14973" y="14465"/>
                    <a:pt x="15671" y="14465"/>
                  </a:cubicBezTo>
                  <a:close/>
                  <a:moveTo>
                    <a:pt x="10524" y="14870"/>
                  </a:moveTo>
                  <a:cubicBezTo>
                    <a:pt x="10535" y="14980"/>
                    <a:pt x="10557" y="15079"/>
                    <a:pt x="10546" y="15189"/>
                  </a:cubicBezTo>
                  <a:cubicBezTo>
                    <a:pt x="10447" y="15211"/>
                    <a:pt x="10348" y="15211"/>
                    <a:pt x="10249" y="15211"/>
                  </a:cubicBezTo>
                  <a:cubicBezTo>
                    <a:pt x="10073" y="15211"/>
                    <a:pt x="9898" y="15211"/>
                    <a:pt x="9722" y="15189"/>
                  </a:cubicBezTo>
                  <a:cubicBezTo>
                    <a:pt x="9702" y="15186"/>
                    <a:pt x="9682" y="15185"/>
                    <a:pt x="9664" y="15185"/>
                  </a:cubicBezTo>
                  <a:cubicBezTo>
                    <a:pt x="9523" y="15185"/>
                    <a:pt x="9438" y="15259"/>
                    <a:pt x="9370" y="15376"/>
                  </a:cubicBezTo>
                  <a:cubicBezTo>
                    <a:pt x="9348" y="15431"/>
                    <a:pt x="9326" y="15496"/>
                    <a:pt x="9293" y="15551"/>
                  </a:cubicBezTo>
                  <a:cubicBezTo>
                    <a:pt x="9183" y="15551"/>
                    <a:pt x="9062" y="15551"/>
                    <a:pt x="8952" y="15540"/>
                  </a:cubicBezTo>
                  <a:cubicBezTo>
                    <a:pt x="8843" y="15535"/>
                    <a:pt x="8734" y="15532"/>
                    <a:pt x="8627" y="15532"/>
                  </a:cubicBezTo>
                  <a:cubicBezTo>
                    <a:pt x="8333" y="15532"/>
                    <a:pt x="8043" y="15552"/>
                    <a:pt x="7753" y="15584"/>
                  </a:cubicBezTo>
                  <a:cubicBezTo>
                    <a:pt x="7555" y="15595"/>
                    <a:pt x="7346" y="15617"/>
                    <a:pt x="7148" y="15617"/>
                  </a:cubicBezTo>
                  <a:cubicBezTo>
                    <a:pt x="6807" y="15639"/>
                    <a:pt x="6466" y="15639"/>
                    <a:pt x="6125" y="15639"/>
                  </a:cubicBezTo>
                  <a:lnTo>
                    <a:pt x="6005" y="15639"/>
                  </a:lnTo>
                  <a:cubicBezTo>
                    <a:pt x="5983" y="15617"/>
                    <a:pt x="5972" y="15595"/>
                    <a:pt x="5961" y="15584"/>
                  </a:cubicBezTo>
                  <a:cubicBezTo>
                    <a:pt x="5950" y="15376"/>
                    <a:pt x="5917" y="15167"/>
                    <a:pt x="5939" y="14958"/>
                  </a:cubicBezTo>
                  <a:cubicBezTo>
                    <a:pt x="5956" y="14945"/>
                    <a:pt x="5971" y="14940"/>
                    <a:pt x="5986" y="14940"/>
                  </a:cubicBezTo>
                  <a:cubicBezTo>
                    <a:pt x="6008" y="14940"/>
                    <a:pt x="6028" y="14951"/>
                    <a:pt x="6049" y="14958"/>
                  </a:cubicBezTo>
                  <a:cubicBezTo>
                    <a:pt x="6411" y="15024"/>
                    <a:pt x="6785" y="15035"/>
                    <a:pt x="7148" y="15035"/>
                  </a:cubicBezTo>
                  <a:cubicBezTo>
                    <a:pt x="7368" y="15035"/>
                    <a:pt x="7588" y="15024"/>
                    <a:pt x="7797" y="15024"/>
                  </a:cubicBezTo>
                  <a:cubicBezTo>
                    <a:pt x="8347" y="15024"/>
                    <a:pt x="8886" y="14991"/>
                    <a:pt x="9425" y="14958"/>
                  </a:cubicBezTo>
                  <a:cubicBezTo>
                    <a:pt x="9788" y="14936"/>
                    <a:pt x="10150" y="14903"/>
                    <a:pt x="10524" y="14870"/>
                  </a:cubicBezTo>
                  <a:close/>
                  <a:moveTo>
                    <a:pt x="2782" y="14991"/>
                  </a:moveTo>
                  <a:cubicBezTo>
                    <a:pt x="2991" y="14991"/>
                    <a:pt x="3200" y="14991"/>
                    <a:pt x="3398" y="15002"/>
                  </a:cubicBezTo>
                  <a:cubicBezTo>
                    <a:pt x="3684" y="15013"/>
                    <a:pt x="3970" y="15013"/>
                    <a:pt x="4256" y="15024"/>
                  </a:cubicBezTo>
                  <a:cubicBezTo>
                    <a:pt x="4344" y="15024"/>
                    <a:pt x="4432" y="15035"/>
                    <a:pt x="4520" y="15035"/>
                  </a:cubicBezTo>
                  <a:cubicBezTo>
                    <a:pt x="4619" y="15046"/>
                    <a:pt x="4674" y="15101"/>
                    <a:pt x="4696" y="15189"/>
                  </a:cubicBezTo>
                  <a:cubicBezTo>
                    <a:pt x="4707" y="15233"/>
                    <a:pt x="4718" y="15266"/>
                    <a:pt x="4718" y="15310"/>
                  </a:cubicBezTo>
                  <a:cubicBezTo>
                    <a:pt x="4718" y="15420"/>
                    <a:pt x="4718" y="15529"/>
                    <a:pt x="4707" y="15650"/>
                  </a:cubicBezTo>
                  <a:cubicBezTo>
                    <a:pt x="3893" y="15705"/>
                    <a:pt x="3101" y="15694"/>
                    <a:pt x="2309" y="15716"/>
                  </a:cubicBezTo>
                  <a:cubicBezTo>
                    <a:pt x="2298" y="15683"/>
                    <a:pt x="2287" y="15650"/>
                    <a:pt x="2287" y="15617"/>
                  </a:cubicBezTo>
                  <a:cubicBezTo>
                    <a:pt x="2276" y="15540"/>
                    <a:pt x="2265" y="15452"/>
                    <a:pt x="2265" y="15376"/>
                  </a:cubicBezTo>
                  <a:cubicBezTo>
                    <a:pt x="2254" y="15299"/>
                    <a:pt x="2265" y="15233"/>
                    <a:pt x="2276" y="15156"/>
                  </a:cubicBezTo>
                  <a:cubicBezTo>
                    <a:pt x="2276" y="15090"/>
                    <a:pt x="2320" y="15057"/>
                    <a:pt x="2375" y="15035"/>
                  </a:cubicBezTo>
                  <a:cubicBezTo>
                    <a:pt x="2507" y="15002"/>
                    <a:pt x="2650" y="14991"/>
                    <a:pt x="2782" y="14991"/>
                  </a:cubicBezTo>
                  <a:close/>
                  <a:moveTo>
                    <a:pt x="22406" y="14360"/>
                  </a:moveTo>
                  <a:cubicBezTo>
                    <a:pt x="22595" y="14360"/>
                    <a:pt x="22784" y="14361"/>
                    <a:pt x="22973" y="14364"/>
                  </a:cubicBezTo>
                  <a:cubicBezTo>
                    <a:pt x="23721" y="14375"/>
                    <a:pt x="24458" y="14397"/>
                    <a:pt x="25206" y="14419"/>
                  </a:cubicBezTo>
                  <a:cubicBezTo>
                    <a:pt x="25371" y="14419"/>
                    <a:pt x="25535" y="14441"/>
                    <a:pt x="25700" y="14452"/>
                  </a:cubicBezTo>
                  <a:cubicBezTo>
                    <a:pt x="25766" y="14463"/>
                    <a:pt x="25843" y="14474"/>
                    <a:pt x="25909" y="14485"/>
                  </a:cubicBezTo>
                  <a:cubicBezTo>
                    <a:pt x="26030" y="14507"/>
                    <a:pt x="26107" y="14584"/>
                    <a:pt x="26151" y="14694"/>
                  </a:cubicBezTo>
                  <a:cubicBezTo>
                    <a:pt x="26195" y="14804"/>
                    <a:pt x="26228" y="14914"/>
                    <a:pt x="26228" y="15035"/>
                  </a:cubicBezTo>
                  <a:cubicBezTo>
                    <a:pt x="26228" y="15134"/>
                    <a:pt x="26228" y="15222"/>
                    <a:pt x="26228" y="15321"/>
                  </a:cubicBezTo>
                  <a:cubicBezTo>
                    <a:pt x="26239" y="15485"/>
                    <a:pt x="26239" y="15650"/>
                    <a:pt x="26239" y="15826"/>
                  </a:cubicBezTo>
                  <a:cubicBezTo>
                    <a:pt x="25761" y="15842"/>
                    <a:pt x="25281" y="15848"/>
                    <a:pt x="24800" y="15848"/>
                  </a:cubicBezTo>
                  <a:cubicBezTo>
                    <a:pt x="23889" y="15848"/>
                    <a:pt x="22975" y="15826"/>
                    <a:pt x="22060" y="15804"/>
                  </a:cubicBezTo>
                  <a:cubicBezTo>
                    <a:pt x="22038" y="15760"/>
                    <a:pt x="22027" y="15716"/>
                    <a:pt x="22016" y="15683"/>
                  </a:cubicBezTo>
                  <a:cubicBezTo>
                    <a:pt x="21972" y="15606"/>
                    <a:pt x="21939" y="15518"/>
                    <a:pt x="21884" y="15442"/>
                  </a:cubicBezTo>
                  <a:cubicBezTo>
                    <a:pt x="21817" y="15346"/>
                    <a:pt x="21725" y="15283"/>
                    <a:pt x="21616" y="15283"/>
                  </a:cubicBezTo>
                  <a:cubicBezTo>
                    <a:pt x="21599" y="15283"/>
                    <a:pt x="21583" y="15285"/>
                    <a:pt x="21565" y="15288"/>
                  </a:cubicBezTo>
                  <a:cubicBezTo>
                    <a:pt x="21501" y="15294"/>
                    <a:pt x="21437" y="15297"/>
                    <a:pt x="21374" y="15297"/>
                  </a:cubicBezTo>
                  <a:cubicBezTo>
                    <a:pt x="21234" y="15297"/>
                    <a:pt x="21097" y="15284"/>
                    <a:pt x="20961" y="15277"/>
                  </a:cubicBezTo>
                  <a:cubicBezTo>
                    <a:pt x="20619" y="15256"/>
                    <a:pt x="20273" y="15248"/>
                    <a:pt x="19928" y="15248"/>
                  </a:cubicBezTo>
                  <a:cubicBezTo>
                    <a:pt x="19729" y="15248"/>
                    <a:pt x="19530" y="15251"/>
                    <a:pt x="19333" y="15255"/>
                  </a:cubicBezTo>
                  <a:lnTo>
                    <a:pt x="19190" y="15255"/>
                  </a:lnTo>
                  <a:cubicBezTo>
                    <a:pt x="19179" y="15057"/>
                    <a:pt x="19212" y="14881"/>
                    <a:pt x="19311" y="14716"/>
                  </a:cubicBezTo>
                  <a:cubicBezTo>
                    <a:pt x="19355" y="14639"/>
                    <a:pt x="19443" y="14584"/>
                    <a:pt x="19542" y="14562"/>
                  </a:cubicBezTo>
                  <a:cubicBezTo>
                    <a:pt x="19663" y="14518"/>
                    <a:pt x="19795" y="14485"/>
                    <a:pt x="19927" y="14463"/>
                  </a:cubicBezTo>
                  <a:cubicBezTo>
                    <a:pt x="20136" y="14441"/>
                    <a:pt x="20356" y="14419"/>
                    <a:pt x="20576" y="14408"/>
                  </a:cubicBezTo>
                  <a:cubicBezTo>
                    <a:pt x="21189" y="14374"/>
                    <a:pt x="21796" y="14360"/>
                    <a:pt x="22406" y="14360"/>
                  </a:cubicBezTo>
                  <a:close/>
                  <a:moveTo>
                    <a:pt x="8754" y="15639"/>
                  </a:moveTo>
                  <a:cubicBezTo>
                    <a:pt x="8897" y="15650"/>
                    <a:pt x="9040" y="15650"/>
                    <a:pt x="9183" y="15661"/>
                  </a:cubicBezTo>
                  <a:cubicBezTo>
                    <a:pt x="9205" y="15661"/>
                    <a:pt x="9238" y="15672"/>
                    <a:pt x="9260" y="15672"/>
                  </a:cubicBezTo>
                  <a:lnTo>
                    <a:pt x="9271" y="15672"/>
                  </a:lnTo>
                  <a:cubicBezTo>
                    <a:pt x="9249" y="15859"/>
                    <a:pt x="9227" y="16035"/>
                    <a:pt x="9216" y="16211"/>
                  </a:cubicBezTo>
                  <a:cubicBezTo>
                    <a:pt x="9205" y="16376"/>
                    <a:pt x="9216" y="16552"/>
                    <a:pt x="9194" y="16728"/>
                  </a:cubicBezTo>
                  <a:cubicBezTo>
                    <a:pt x="9150" y="16728"/>
                    <a:pt x="9106" y="16739"/>
                    <a:pt x="9073" y="16739"/>
                  </a:cubicBezTo>
                  <a:cubicBezTo>
                    <a:pt x="8424" y="16728"/>
                    <a:pt x="7786" y="16717"/>
                    <a:pt x="7148" y="16706"/>
                  </a:cubicBezTo>
                  <a:lnTo>
                    <a:pt x="6906" y="16706"/>
                  </a:lnTo>
                  <a:cubicBezTo>
                    <a:pt x="6760" y="16699"/>
                    <a:pt x="6613" y="16697"/>
                    <a:pt x="6466" y="16697"/>
                  </a:cubicBezTo>
                  <a:cubicBezTo>
                    <a:pt x="6140" y="16697"/>
                    <a:pt x="5814" y="16710"/>
                    <a:pt x="5488" y="16717"/>
                  </a:cubicBezTo>
                  <a:cubicBezTo>
                    <a:pt x="5301" y="16728"/>
                    <a:pt x="5125" y="16728"/>
                    <a:pt x="4949" y="16728"/>
                  </a:cubicBezTo>
                  <a:cubicBezTo>
                    <a:pt x="4377" y="16739"/>
                    <a:pt x="3794" y="16739"/>
                    <a:pt x="3222" y="16739"/>
                  </a:cubicBezTo>
                  <a:cubicBezTo>
                    <a:pt x="2936" y="16739"/>
                    <a:pt x="2650" y="16728"/>
                    <a:pt x="2364" y="16728"/>
                  </a:cubicBezTo>
                  <a:cubicBezTo>
                    <a:pt x="1859" y="16739"/>
                    <a:pt x="1353" y="16750"/>
                    <a:pt x="847" y="16761"/>
                  </a:cubicBezTo>
                  <a:lnTo>
                    <a:pt x="704" y="16761"/>
                  </a:lnTo>
                  <a:cubicBezTo>
                    <a:pt x="693" y="16596"/>
                    <a:pt x="748" y="16244"/>
                    <a:pt x="781" y="16123"/>
                  </a:cubicBezTo>
                  <a:cubicBezTo>
                    <a:pt x="814" y="16035"/>
                    <a:pt x="869" y="15969"/>
                    <a:pt x="957" y="15947"/>
                  </a:cubicBezTo>
                  <a:cubicBezTo>
                    <a:pt x="1056" y="15925"/>
                    <a:pt x="1155" y="15892"/>
                    <a:pt x="1265" y="15881"/>
                  </a:cubicBezTo>
                  <a:cubicBezTo>
                    <a:pt x="1540" y="15859"/>
                    <a:pt x="1826" y="15837"/>
                    <a:pt x="2112" y="15826"/>
                  </a:cubicBezTo>
                  <a:cubicBezTo>
                    <a:pt x="2804" y="15804"/>
                    <a:pt x="3497" y="15815"/>
                    <a:pt x="4190" y="15782"/>
                  </a:cubicBezTo>
                  <a:cubicBezTo>
                    <a:pt x="5114" y="15738"/>
                    <a:pt x="6049" y="15771"/>
                    <a:pt x="6972" y="15727"/>
                  </a:cubicBezTo>
                  <a:cubicBezTo>
                    <a:pt x="7302" y="15716"/>
                    <a:pt x="7632" y="15694"/>
                    <a:pt x="7962" y="15672"/>
                  </a:cubicBezTo>
                  <a:cubicBezTo>
                    <a:pt x="8226" y="15639"/>
                    <a:pt x="8490" y="15639"/>
                    <a:pt x="8754" y="15639"/>
                  </a:cubicBezTo>
                  <a:close/>
                  <a:moveTo>
                    <a:pt x="22247" y="15914"/>
                  </a:moveTo>
                  <a:cubicBezTo>
                    <a:pt x="22665" y="15914"/>
                    <a:pt x="23072" y="15925"/>
                    <a:pt x="23490" y="15925"/>
                  </a:cubicBezTo>
                  <a:cubicBezTo>
                    <a:pt x="23894" y="15933"/>
                    <a:pt x="24299" y="15941"/>
                    <a:pt x="24703" y="15941"/>
                  </a:cubicBezTo>
                  <a:cubicBezTo>
                    <a:pt x="24871" y="15941"/>
                    <a:pt x="25038" y="15940"/>
                    <a:pt x="25206" y="15936"/>
                  </a:cubicBezTo>
                  <a:cubicBezTo>
                    <a:pt x="25309" y="15934"/>
                    <a:pt x="25412" y="15934"/>
                    <a:pt x="25516" y="15934"/>
                  </a:cubicBezTo>
                  <a:cubicBezTo>
                    <a:pt x="25998" y="15934"/>
                    <a:pt x="26485" y="15953"/>
                    <a:pt x="26965" y="15980"/>
                  </a:cubicBezTo>
                  <a:cubicBezTo>
                    <a:pt x="27119" y="15991"/>
                    <a:pt x="27262" y="16024"/>
                    <a:pt x="27405" y="16046"/>
                  </a:cubicBezTo>
                  <a:cubicBezTo>
                    <a:pt x="27603" y="16079"/>
                    <a:pt x="27735" y="16200"/>
                    <a:pt x="27823" y="16376"/>
                  </a:cubicBezTo>
                  <a:cubicBezTo>
                    <a:pt x="27889" y="16530"/>
                    <a:pt x="27922" y="16695"/>
                    <a:pt x="27922" y="16871"/>
                  </a:cubicBezTo>
                  <a:cubicBezTo>
                    <a:pt x="27867" y="16882"/>
                    <a:pt x="27823" y="16882"/>
                    <a:pt x="27779" y="16882"/>
                  </a:cubicBezTo>
                  <a:cubicBezTo>
                    <a:pt x="27581" y="16871"/>
                    <a:pt x="27383" y="16849"/>
                    <a:pt x="27185" y="16827"/>
                  </a:cubicBezTo>
                  <a:cubicBezTo>
                    <a:pt x="27108" y="16816"/>
                    <a:pt x="27042" y="16805"/>
                    <a:pt x="26965" y="16805"/>
                  </a:cubicBezTo>
                  <a:cubicBezTo>
                    <a:pt x="26437" y="16783"/>
                    <a:pt x="25898" y="16761"/>
                    <a:pt x="25371" y="16739"/>
                  </a:cubicBezTo>
                  <a:cubicBezTo>
                    <a:pt x="24986" y="16728"/>
                    <a:pt x="24601" y="16706"/>
                    <a:pt x="24227" y="16706"/>
                  </a:cubicBezTo>
                  <a:cubicBezTo>
                    <a:pt x="23600" y="16706"/>
                    <a:pt x="22973" y="16717"/>
                    <a:pt x="22357" y="16728"/>
                  </a:cubicBezTo>
                  <a:lnTo>
                    <a:pt x="22159" y="16728"/>
                  </a:lnTo>
                  <a:lnTo>
                    <a:pt x="22148" y="16717"/>
                  </a:lnTo>
                  <a:cubicBezTo>
                    <a:pt x="22137" y="16684"/>
                    <a:pt x="22126" y="16673"/>
                    <a:pt x="22126" y="16662"/>
                  </a:cubicBezTo>
                  <a:cubicBezTo>
                    <a:pt x="22115" y="16420"/>
                    <a:pt x="22104" y="16189"/>
                    <a:pt x="22082" y="15958"/>
                  </a:cubicBezTo>
                  <a:cubicBezTo>
                    <a:pt x="22082" y="15947"/>
                    <a:pt x="22093" y="15936"/>
                    <a:pt x="22104" y="15914"/>
                  </a:cubicBezTo>
                  <a:close/>
                  <a:moveTo>
                    <a:pt x="12929" y="15210"/>
                  </a:moveTo>
                  <a:cubicBezTo>
                    <a:pt x="13104" y="15210"/>
                    <a:pt x="13277" y="15213"/>
                    <a:pt x="13450" y="15222"/>
                  </a:cubicBezTo>
                  <a:cubicBezTo>
                    <a:pt x="13966" y="15233"/>
                    <a:pt x="14483" y="15233"/>
                    <a:pt x="15000" y="15255"/>
                  </a:cubicBezTo>
                  <a:cubicBezTo>
                    <a:pt x="15550" y="15266"/>
                    <a:pt x="16100" y="15299"/>
                    <a:pt x="16661" y="15321"/>
                  </a:cubicBezTo>
                  <a:cubicBezTo>
                    <a:pt x="17373" y="15340"/>
                    <a:pt x="18093" y="15367"/>
                    <a:pt x="18807" y="15367"/>
                  </a:cubicBezTo>
                  <a:cubicBezTo>
                    <a:pt x="18920" y="15367"/>
                    <a:pt x="19033" y="15366"/>
                    <a:pt x="19146" y="15365"/>
                  </a:cubicBezTo>
                  <a:cubicBezTo>
                    <a:pt x="19373" y="15356"/>
                    <a:pt x="19598" y="15353"/>
                    <a:pt x="19823" y="15353"/>
                  </a:cubicBezTo>
                  <a:cubicBezTo>
                    <a:pt x="20187" y="15353"/>
                    <a:pt x="20550" y="15362"/>
                    <a:pt x="20917" y="15376"/>
                  </a:cubicBezTo>
                  <a:cubicBezTo>
                    <a:pt x="21137" y="15387"/>
                    <a:pt x="21368" y="15398"/>
                    <a:pt x="21587" y="15398"/>
                  </a:cubicBezTo>
                  <a:cubicBezTo>
                    <a:pt x="21697" y="15409"/>
                    <a:pt x="21774" y="15442"/>
                    <a:pt x="21818" y="15540"/>
                  </a:cubicBezTo>
                  <a:cubicBezTo>
                    <a:pt x="21873" y="15628"/>
                    <a:pt x="21917" y="15727"/>
                    <a:pt x="21950" y="15815"/>
                  </a:cubicBezTo>
                  <a:cubicBezTo>
                    <a:pt x="21983" y="15969"/>
                    <a:pt x="22005" y="16112"/>
                    <a:pt x="22016" y="16255"/>
                  </a:cubicBezTo>
                  <a:cubicBezTo>
                    <a:pt x="22049" y="16838"/>
                    <a:pt x="22016" y="17432"/>
                    <a:pt x="21972" y="18004"/>
                  </a:cubicBezTo>
                  <a:cubicBezTo>
                    <a:pt x="21939" y="18400"/>
                    <a:pt x="21906" y="18785"/>
                    <a:pt x="21873" y="19170"/>
                  </a:cubicBezTo>
                  <a:cubicBezTo>
                    <a:pt x="21862" y="19312"/>
                    <a:pt x="21840" y="19455"/>
                    <a:pt x="21829" y="19598"/>
                  </a:cubicBezTo>
                  <a:cubicBezTo>
                    <a:pt x="21829" y="19598"/>
                    <a:pt x="21829" y="19609"/>
                    <a:pt x="21829" y="19609"/>
                  </a:cubicBezTo>
                  <a:cubicBezTo>
                    <a:pt x="21801" y="19777"/>
                    <a:pt x="21750" y="19834"/>
                    <a:pt x="21607" y="19834"/>
                  </a:cubicBezTo>
                  <a:cubicBezTo>
                    <a:pt x="21581" y="19834"/>
                    <a:pt x="21553" y="19833"/>
                    <a:pt x="21522" y="19829"/>
                  </a:cubicBezTo>
                  <a:cubicBezTo>
                    <a:pt x="21500" y="19785"/>
                    <a:pt x="21489" y="19752"/>
                    <a:pt x="21467" y="19708"/>
                  </a:cubicBezTo>
                  <a:cubicBezTo>
                    <a:pt x="21269" y="19257"/>
                    <a:pt x="21027" y="18829"/>
                    <a:pt x="20741" y="18422"/>
                  </a:cubicBezTo>
                  <a:cubicBezTo>
                    <a:pt x="20378" y="17916"/>
                    <a:pt x="19938" y="17476"/>
                    <a:pt x="19432" y="17091"/>
                  </a:cubicBezTo>
                  <a:cubicBezTo>
                    <a:pt x="19234" y="16948"/>
                    <a:pt x="19036" y="16794"/>
                    <a:pt x="18827" y="16651"/>
                  </a:cubicBezTo>
                  <a:cubicBezTo>
                    <a:pt x="18519" y="16420"/>
                    <a:pt x="18178" y="16244"/>
                    <a:pt x="17826" y="16079"/>
                  </a:cubicBezTo>
                  <a:cubicBezTo>
                    <a:pt x="17398" y="15881"/>
                    <a:pt x="16936" y="15738"/>
                    <a:pt x="16452" y="15672"/>
                  </a:cubicBezTo>
                  <a:cubicBezTo>
                    <a:pt x="16145" y="15625"/>
                    <a:pt x="15831" y="15593"/>
                    <a:pt x="15515" y="15593"/>
                  </a:cubicBezTo>
                  <a:cubicBezTo>
                    <a:pt x="15468" y="15593"/>
                    <a:pt x="15421" y="15594"/>
                    <a:pt x="15374" y="15595"/>
                  </a:cubicBezTo>
                  <a:cubicBezTo>
                    <a:pt x="15099" y="15595"/>
                    <a:pt x="14835" y="15628"/>
                    <a:pt x="14560" y="15672"/>
                  </a:cubicBezTo>
                  <a:cubicBezTo>
                    <a:pt x="14329" y="15705"/>
                    <a:pt x="14098" y="15738"/>
                    <a:pt x="13867" y="15771"/>
                  </a:cubicBezTo>
                  <a:cubicBezTo>
                    <a:pt x="13604" y="15815"/>
                    <a:pt x="13362" y="15881"/>
                    <a:pt x="13120" y="15980"/>
                  </a:cubicBezTo>
                  <a:cubicBezTo>
                    <a:pt x="13043" y="16024"/>
                    <a:pt x="12955" y="16057"/>
                    <a:pt x="12878" y="16090"/>
                  </a:cubicBezTo>
                  <a:cubicBezTo>
                    <a:pt x="12449" y="16244"/>
                    <a:pt x="12064" y="16475"/>
                    <a:pt x="11712" y="16750"/>
                  </a:cubicBezTo>
                  <a:cubicBezTo>
                    <a:pt x="11712" y="16761"/>
                    <a:pt x="11701" y="16761"/>
                    <a:pt x="11690" y="16772"/>
                  </a:cubicBezTo>
                  <a:cubicBezTo>
                    <a:pt x="11349" y="16992"/>
                    <a:pt x="11074" y="17278"/>
                    <a:pt x="10810" y="17586"/>
                  </a:cubicBezTo>
                  <a:cubicBezTo>
                    <a:pt x="10502" y="17927"/>
                    <a:pt x="10227" y="18301"/>
                    <a:pt x="9974" y="18697"/>
                  </a:cubicBezTo>
                  <a:cubicBezTo>
                    <a:pt x="9799" y="18972"/>
                    <a:pt x="9645" y="19257"/>
                    <a:pt x="9535" y="19565"/>
                  </a:cubicBezTo>
                  <a:cubicBezTo>
                    <a:pt x="9513" y="19620"/>
                    <a:pt x="9491" y="19664"/>
                    <a:pt x="9469" y="19708"/>
                  </a:cubicBezTo>
                  <a:cubicBezTo>
                    <a:pt x="9456" y="19713"/>
                    <a:pt x="9445" y="19716"/>
                    <a:pt x="9435" y="19716"/>
                  </a:cubicBezTo>
                  <a:cubicBezTo>
                    <a:pt x="9404" y="19716"/>
                    <a:pt x="9389" y="19692"/>
                    <a:pt x="9381" y="19675"/>
                  </a:cubicBezTo>
                  <a:cubicBezTo>
                    <a:pt x="9359" y="19631"/>
                    <a:pt x="9337" y="19587"/>
                    <a:pt x="9337" y="19543"/>
                  </a:cubicBezTo>
                  <a:cubicBezTo>
                    <a:pt x="9326" y="19411"/>
                    <a:pt x="9304" y="19279"/>
                    <a:pt x="9304" y="19148"/>
                  </a:cubicBezTo>
                  <a:cubicBezTo>
                    <a:pt x="9304" y="18455"/>
                    <a:pt x="9304" y="17751"/>
                    <a:pt x="9304" y="17058"/>
                  </a:cubicBezTo>
                  <a:cubicBezTo>
                    <a:pt x="9304" y="16981"/>
                    <a:pt x="9315" y="16904"/>
                    <a:pt x="9326" y="16838"/>
                  </a:cubicBezTo>
                  <a:cubicBezTo>
                    <a:pt x="9326" y="16816"/>
                    <a:pt x="9337" y="16805"/>
                    <a:pt x="9337" y="16783"/>
                  </a:cubicBezTo>
                  <a:cubicBezTo>
                    <a:pt x="9293" y="16332"/>
                    <a:pt x="9304" y="16046"/>
                    <a:pt x="9392" y="15661"/>
                  </a:cubicBezTo>
                  <a:cubicBezTo>
                    <a:pt x="9403" y="15584"/>
                    <a:pt x="9436" y="15507"/>
                    <a:pt x="9469" y="15442"/>
                  </a:cubicBezTo>
                  <a:cubicBezTo>
                    <a:pt x="9506" y="15348"/>
                    <a:pt x="9568" y="15294"/>
                    <a:pt x="9660" y="15294"/>
                  </a:cubicBezTo>
                  <a:cubicBezTo>
                    <a:pt x="9676" y="15294"/>
                    <a:pt x="9693" y="15295"/>
                    <a:pt x="9711" y="15299"/>
                  </a:cubicBezTo>
                  <a:cubicBezTo>
                    <a:pt x="9843" y="15318"/>
                    <a:pt x="9976" y="15325"/>
                    <a:pt x="10108" y="15325"/>
                  </a:cubicBezTo>
                  <a:cubicBezTo>
                    <a:pt x="10350" y="15325"/>
                    <a:pt x="10591" y="15302"/>
                    <a:pt x="10832" y="15288"/>
                  </a:cubicBezTo>
                  <a:cubicBezTo>
                    <a:pt x="11239" y="15266"/>
                    <a:pt x="11657" y="15244"/>
                    <a:pt x="12075" y="15233"/>
                  </a:cubicBezTo>
                  <a:cubicBezTo>
                    <a:pt x="12360" y="15219"/>
                    <a:pt x="12646" y="15210"/>
                    <a:pt x="12929" y="15210"/>
                  </a:cubicBezTo>
                  <a:close/>
                  <a:moveTo>
                    <a:pt x="2929" y="19014"/>
                  </a:moveTo>
                  <a:cubicBezTo>
                    <a:pt x="3313" y="19014"/>
                    <a:pt x="3696" y="19053"/>
                    <a:pt x="4080" y="19093"/>
                  </a:cubicBezTo>
                  <a:cubicBezTo>
                    <a:pt x="4289" y="19115"/>
                    <a:pt x="4487" y="19181"/>
                    <a:pt x="4674" y="19257"/>
                  </a:cubicBezTo>
                  <a:cubicBezTo>
                    <a:pt x="5004" y="19411"/>
                    <a:pt x="5202" y="19675"/>
                    <a:pt x="5257" y="20027"/>
                  </a:cubicBezTo>
                  <a:cubicBezTo>
                    <a:pt x="5290" y="20247"/>
                    <a:pt x="5312" y="20478"/>
                    <a:pt x="5323" y="20698"/>
                  </a:cubicBezTo>
                  <a:cubicBezTo>
                    <a:pt x="5345" y="21391"/>
                    <a:pt x="5367" y="22095"/>
                    <a:pt x="5400" y="22788"/>
                  </a:cubicBezTo>
                  <a:cubicBezTo>
                    <a:pt x="5422" y="23359"/>
                    <a:pt x="5433" y="23920"/>
                    <a:pt x="5400" y="24492"/>
                  </a:cubicBezTo>
                  <a:cubicBezTo>
                    <a:pt x="5378" y="24965"/>
                    <a:pt x="5334" y="25449"/>
                    <a:pt x="5268" y="25922"/>
                  </a:cubicBezTo>
                  <a:cubicBezTo>
                    <a:pt x="5235" y="26175"/>
                    <a:pt x="5169" y="26428"/>
                    <a:pt x="5037" y="26648"/>
                  </a:cubicBezTo>
                  <a:cubicBezTo>
                    <a:pt x="4883" y="26911"/>
                    <a:pt x="4663" y="27098"/>
                    <a:pt x="4377" y="27197"/>
                  </a:cubicBezTo>
                  <a:cubicBezTo>
                    <a:pt x="4080" y="27285"/>
                    <a:pt x="3783" y="27351"/>
                    <a:pt x="3486" y="27384"/>
                  </a:cubicBezTo>
                  <a:cubicBezTo>
                    <a:pt x="3172" y="27421"/>
                    <a:pt x="2860" y="27437"/>
                    <a:pt x="2550" y="27437"/>
                  </a:cubicBezTo>
                  <a:cubicBezTo>
                    <a:pt x="2120" y="27437"/>
                    <a:pt x="1692" y="27407"/>
                    <a:pt x="1265" y="27362"/>
                  </a:cubicBezTo>
                  <a:cubicBezTo>
                    <a:pt x="957" y="27340"/>
                    <a:pt x="660" y="27318"/>
                    <a:pt x="352" y="27296"/>
                  </a:cubicBezTo>
                  <a:cubicBezTo>
                    <a:pt x="308" y="27296"/>
                    <a:pt x="264" y="27285"/>
                    <a:pt x="220" y="27285"/>
                  </a:cubicBezTo>
                  <a:cubicBezTo>
                    <a:pt x="187" y="27186"/>
                    <a:pt x="187" y="27087"/>
                    <a:pt x="176" y="26988"/>
                  </a:cubicBezTo>
                  <a:cubicBezTo>
                    <a:pt x="132" y="26384"/>
                    <a:pt x="110" y="25768"/>
                    <a:pt x="110" y="25152"/>
                  </a:cubicBezTo>
                  <a:cubicBezTo>
                    <a:pt x="110" y="24855"/>
                    <a:pt x="132" y="24558"/>
                    <a:pt x="143" y="24261"/>
                  </a:cubicBezTo>
                  <a:cubicBezTo>
                    <a:pt x="187" y="23601"/>
                    <a:pt x="198" y="22931"/>
                    <a:pt x="187" y="22260"/>
                  </a:cubicBezTo>
                  <a:cubicBezTo>
                    <a:pt x="176" y="21886"/>
                    <a:pt x="187" y="21512"/>
                    <a:pt x="198" y="21138"/>
                  </a:cubicBezTo>
                  <a:cubicBezTo>
                    <a:pt x="209" y="20555"/>
                    <a:pt x="198" y="19972"/>
                    <a:pt x="187" y="19389"/>
                  </a:cubicBezTo>
                  <a:cubicBezTo>
                    <a:pt x="187" y="19312"/>
                    <a:pt x="176" y="19236"/>
                    <a:pt x="176" y="19137"/>
                  </a:cubicBezTo>
                  <a:lnTo>
                    <a:pt x="165" y="19137"/>
                  </a:lnTo>
                  <a:cubicBezTo>
                    <a:pt x="220" y="19115"/>
                    <a:pt x="264" y="19104"/>
                    <a:pt x="308" y="19104"/>
                  </a:cubicBezTo>
                  <a:cubicBezTo>
                    <a:pt x="820" y="19063"/>
                    <a:pt x="1322" y="19014"/>
                    <a:pt x="1824" y="19014"/>
                  </a:cubicBezTo>
                  <a:cubicBezTo>
                    <a:pt x="1872" y="19014"/>
                    <a:pt x="1920" y="19015"/>
                    <a:pt x="1969" y="19016"/>
                  </a:cubicBezTo>
                  <a:cubicBezTo>
                    <a:pt x="2106" y="19021"/>
                    <a:pt x="2243" y="19024"/>
                    <a:pt x="2381" y="19024"/>
                  </a:cubicBezTo>
                  <a:cubicBezTo>
                    <a:pt x="2518" y="19024"/>
                    <a:pt x="2656" y="19021"/>
                    <a:pt x="2793" y="19016"/>
                  </a:cubicBezTo>
                  <a:cubicBezTo>
                    <a:pt x="2839" y="19014"/>
                    <a:pt x="2884" y="19014"/>
                    <a:pt x="2929" y="19014"/>
                  </a:cubicBezTo>
                  <a:close/>
                  <a:moveTo>
                    <a:pt x="6642" y="16805"/>
                  </a:moveTo>
                  <a:cubicBezTo>
                    <a:pt x="7236" y="16805"/>
                    <a:pt x="7830" y="16816"/>
                    <a:pt x="8424" y="16816"/>
                  </a:cubicBezTo>
                  <a:cubicBezTo>
                    <a:pt x="8622" y="16827"/>
                    <a:pt x="8809" y="16827"/>
                    <a:pt x="9007" y="16838"/>
                  </a:cubicBezTo>
                  <a:cubicBezTo>
                    <a:pt x="9062" y="16838"/>
                    <a:pt x="9117" y="16849"/>
                    <a:pt x="9183" y="16849"/>
                  </a:cubicBezTo>
                  <a:cubicBezTo>
                    <a:pt x="9194" y="16893"/>
                    <a:pt x="9194" y="16937"/>
                    <a:pt x="9194" y="16970"/>
                  </a:cubicBezTo>
                  <a:cubicBezTo>
                    <a:pt x="9194" y="17652"/>
                    <a:pt x="9194" y="18334"/>
                    <a:pt x="9194" y="19016"/>
                  </a:cubicBezTo>
                  <a:cubicBezTo>
                    <a:pt x="9194" y="19192"/>
                    <a:pt x="9216" y="19367"/>
                    <a:pt x="9227" y="19543"/>
                  </a:cubicBezTo>
                  <a:cubicBezTo>
                    <a:pt x="9238" y="19675"/>
                    <a:pt x="9293" y="19774"/>
                    <a:pt x="9414" y="19840"/>
                  </a:cubicBezTo>
                  <a:cubicBezTo>
                    <a:pt x="9403" y="19895"/>
                    <a:pt x="9392" y="19939"/>
                    <a:pt x="9381" y="19994"/>
                  </a:cubicBezTo>
                  <a:cubicBezTo>
                    <a:pt x="9172" y="20621"/>
                    <a:pt x="9073" y="21270"/>
                    <a:pt x="9073" y="21930"/>
                  </a:cubicBezTo>
                  <a:cubicBezTo>
                    <a:pt x="9084" y="22469"/>
                    <a:pt x="9161" y="23008"/>
                    <a:pt x="9304" y="23524"/>
                  </a:cubicBezTo>
                  <a:cubicBezTo>
                    <a:pt x="9326" y="23623"/>
                    <a:pt x="9326" y="23711"/>
                    <a:pt x="9282" y="23799"/>
                  </a:cubicBezTo>
                  <a:cubicBezTo>
                    <a:pt x="9205" y="23964"/>
                    <a:pt x="9183" y="24129"/>
                    <a:pt x="9183" y="24305"/>
                  </a:cubicBezTo>
                  <a:cubicBezTo>
                    <a:pt x="9183" y="24536"/>
                    <a:pt x="9194" y="24778"/>
                    <a:pt x="9216" y="25009"/>
                  </a:cubicBezTo>
                  <a:cubicBezTo>
                    <a:pt x="9282" y="25537"/>
                    <a:pt x="9359" y="26076"/>
                    <a:pt x="9436" y="26604"/>
                  </a:cubicBezTo>
                  <a:cubicBezTo>
                    <a:pt x="9469" y="26867"/>
                    <a:pt x="9502" y="27131"/>
                    <a:pt x="9535" y="27384"/>
                  </a:cubicBezTo>
                  <a:cubicBezTo>
                    <a:pt x="9568" y="27560"/>
                    <a:pt x="9590" y="27725"/>
                    <a:pt x="9623" y="27890"/>
                  </a:cubicBezTo>
                  <a:cubicBezTo>
                    <a:pt x="9634" y="27945"/>
                    <a:pt x="9634" y="28000"/>
                    <a:pt x="9634" y="28044"/>
                  </a:cubicBezTo>
                  <a:cubicBezTo>
                    <a:pt x="9601" y="28064"/>
                    <a:pt x="9564" y="28068"/>
                    <a:pt x="9527" y="28068"/>
                  </a:cubicBezTo>
                  <a:cubicBezTo>
                    <a:pt x="9503" y="28068"/>
                    <a:pt x="9480" y="28066"/>
                    <a:pt x="9458" y="28066"/>
                  </a:cubicBezTo>
                  <a:cubicBezTo>
                    <a:pt x="9194" y="28055"/>
                    <a:pt x="8930" y="28033"/>
                    <a:pt x="8677" y="28033"/>
                  </a:cubicBezTo>
                  <a:cubicBezTo>
                    <a:pt x="8369" y="28022"/>
                    <a:pt x="8061" y="28022"/>
                    <a:pt x="7764" y="28022"/>
                  </a:cubicBezTo>
                  <a:lnTo>
                    <a:pt x="7071" y="28022"/>
                  </a:lnTo>
                  <a:cubicBezTo>
                    <a:pt x="6855" y="28015"/>
                    <a:pt x="6639" y="28011"/>
                    <a:pt x="6422" y="28011"/>
                  </a:cubicBezTo>
                  <a:cubicBezTo>
                    <a:pt x="5990" y="28011"/>
                    <a:pt x="5557" y="28026"/>
                    <a:pt x="5125" y="28055"/>
                  </a:cubicBezTo>
                  <a:cubicBezTo>
                    <a:pt x="5114" y="28055"/>
                    <a:pt x="5103" y="28044"/>
                    <a:pt x="5070" y="28044"/>
                  </a:cubicBezTo>
                  <a:cubicBezTo>
                    <a:pt x="5092" y="28022"/>
                    <a:pt x="5103" y="28011"/>
                    <a:pt x="5125" y="28000"/>
                  </a:cubicBezTo>
                  <a:cubicBezTo>
                    <a:pt x="5169" y="27978"/>
                    <a:pt x="5213" y="27956"/>
                    <a:pt x="5268" y="27934"/>
                  </a:cubicBezTo>
                  <a:cubicBezTo>
                    <a:pt x="5488" y="27824"/>
                    <a:pt x="5664" y="27648"/>
                    <a:pt x="5796" y="27439"/>
                  </a:cubicBezTo>
                  <a:cubicBezTo>
                    <a:pt x="5972" y="27120"/>
                    <a:pt x="6082" y="26791"/>
                    <a:pt x="6125" y="26428"/>
                  </a:cubicBezTo>
                  <a:cubicBezTo>
                    <a:pt x="6169" y="26076"/>
                    <a:pt x="6180" y="25713"/>
                    <a:pt x="6180" y="25350"/>
                  </a:cubicBezTo>
                  <a:cubicBezTo>
                    <a:pt x="6180" y="24569"/>
                    <a:pt x="6180" y="23788"/>
                    <a:pt x="6169" y="22997"/>
                  </a:cubicBezTo>
                  <a:cubicBezTo>
                    <a:pt x="6169" y="22513"/>
                    <a:pt x="6136" y="22029"/>
                    <a:pt x="6103" y="21545"/>
                  </a:cubicBezTo>
                  <a:cubicBezTo>
                    <a:pt x="6092" y="21171"/>
                    <a:pt x="6071" y="20797"/>
                    <a:pt x="6049" y="20434"/>
                  </a:cubicBezTo>
                  <a:cubicBezTo>
                    <a:pt x="6027" y="20170"/>
                    <a:pt x="6016" y="19906"/>
                    <a:pt x="5983" y="19642"/>
                  </a:cubicBezTo>
                  <a:cubicBezTo>
                    <a:pt x="5939" y="19279"/>
                    <a:pt x="5785" y="18972"/>
                    <a:pt x="5532" y="18708"/>
                  </a:cubicBezTo>
                  <a:cubicBezTo>
                    <a:pt x="5367" y="18532"/>
                    <a:pt x="5169" y="18411"/>
                    <a:pt x="4938" y="18345"/>
                  </a:cubicBezTo>
                  <a:cubicBezTo>
                    <a:pt x="4696" y="18279"/>
                    <a:pt x="4443" y="18246"/>
                    <a:pt x="4190" y="18235"/>
                  </a:cubicBezTo>
                  <a:cubicBezTo>
                    <a:pt x="3882" y="18213"/>
                    <a:pt x="3571" y="18207"/>
                    <a:pt x="3259" y="18207"/>
                  </a:cubicBezTo>
                  <a:cubicBezTo>
                    <a:pt x="2947" y="18207"/>
                    <a:pt x="2634" y="18213"/>
                    <a:pt x="2320" y="18213"/>
                  </a:cubicBezTo>
                  <a:cubicBezTo>
                    <a:pt x="1914" y="18213"/>
                    <a:pt x="1507" y="18246"/>
                    <a:pt x="1111" y="18268"/>
                  </a:cubicBezTo>
                  <a:cubicBezTo>
                    <a:pt x="990" y="18279"/>
                    <a:pt x="869" y="18279"/>
                    <a:pt x="748" y="18279"/>
                  </a:cubicBezTo>
                  <a:cubicBezTo>
                    <a:pt x="715" y="18279"/>
                    <a:pt x="682" y="18279"/>
                    <a:pt x="649" y="18268"/>
                  </a:cubicBezTo>
                  <a:cubicBezTo>
                    <a:pt x="616" y="18048"/>
                    <a:pt x="649" y="17025"/>
                    <a:pt x="693" y="16871"/>
                  </a:cubicBezTo>
                  <a:cubicBezTo>
                    <a:pt x="836" y="16860"/>
                    <a:pt x="979" y="16849"/>
                    <a:pt x="1133" y="16849"/>
                  </a:cubicBezTo>
                  <a:cubicBezTo>
                    <a:pt x="1639" y="16849"/>
                    <a:pt x="2134" y="16838"/>
                    <a:pt x="2639" y="16838"/>
                  </a:cubicBezTo>
                  <a:cubicBezTo>
                    <a:pt x="3200" y="16838"/>
                    <a:pt x="3761" y="16827"/>
                    <a:pt x="4322" y="16827"/>
                  </a:cubicBezTo>
                  <a:cubicBezTo>
                    <a:pt x="4531" y="16827"/>
                    <a:pt x="4751" y="16838"/>
                    <a:pt x="4960" y="16838"/>
                  </a:cubicBezTo>
                  <a:cubicBezTo>
                    <a:pt x="5345" y="16827"/>
                    <a:pt x="5741" y="16816"/>
                    <a:pt x="6125" y="16805"/>
                  </a:cubicBezTo>
                  <a:close/>
                  <a:moveTo>
                    <a:pt x="3273" y="18301"/>
                  </a:moveTo>
                  <a:cubicBezTo>
                    <a:pt x="3574" y="18301"/>
                    <a:pt x="3877" y="18306"/>
                    <a:pt x="4179" y="18323"/>
                  </a:cubicBezTo>
                  <a:cubicBezTo>
                    <a:pt x="4421" y="18345"/>
                    <a:pt x="4663" y="18367"/>
                    <a:pt x="4905" y="18433"/>
                  </a:cubicBezTo>
                  <a:cubicBezTo>
                    <a:pt x="5114" y="18499"/>
                    <a:pt x="5301" y="18609"/>
                    <a:pt x="5455" y="18763"/>
                  </a:cubicBezTo>
                  <a:cubicBezTo>
                    <a:pt x="5686" y="19016"/>
                    <a:pt x="5840" y="19312"/>
                    <a:pt x="5884" y="19653"/>
                  </a:cubicBezTo>
                  <a:cubicBezTo>
                    <a:pt x="5917" y="19906"/>
                    <a:pt x="5928" y="20159"/>
                    <a:pt x="5939" y="20423"/>
                  </a:cubicBezTo>
                  <a:cubicBezTo>
                    <a:pt x="5972" y="20830"/>
                    <a:pt x="5994" y="21248"/>
                    <a:pt x="6016" y="21666"/>
                  </a:cubicBezTo>
                  <a:cubicBezTo>
                    <a:pt x="6027" y="21853"/>
                    <a:pt x="6038" y="22040"/>
                    <a:pt x="6049" y="22216"/>
                  </a:cubicBezTo>
                  <a:cubicBezTo>
                    <a:pt x="6060" y="22623"/>
                    <a:pt x="6071" y="23030"/>
                    <a:pt x="6071" y="23436"/>
                  </a:cubicBezTo>
                  <a:cubicBezTo>
                    <a:pt x="6082" y="24107"/>
                    <a:pt x="6082" y="24789"/>
                    <a:pt x="6071" y="25460"/>
                  </a:cubicBezTo>
                  <a:cubicBezTo>
                    <a:pt x="6071" y="25779"/>
                    <a:pt x="6060" y="26098"/>
                    <a:pt x="6016" y="26417"/>
                  </a:cubicBezTo>
                  <a:cubicBezTo>
                    <a:pt x="5972" y="26747"/>
                    <a:pt x="5884" y="27043"/>
                    <a:pt x="5730" y="27329"/>
                  </a:cubicBezTo>
                  <a:cubicBezTo>
                    <a:pt x="5598" y="27571"/>
                    <a:pt x="5411" y="27747"/>
                    <a:pt x="5169" y="27868"/>
                  </a:cubicBezTo>
                  <a:cubicBezTo>
                    <a:pt x="4916" y="27989"/>
                    <a:pt x="4641" y="28033"/>
                    <a:pt x="4366" y="28055"/>
                  </a:cubicBezTo>
                  <a:cubicBezTo>
                    <a:pt x="4172" y="28073"/>
                    <a:pt x="3977" y="28078"/>
                    <a:pt x="3781" y="28078"/>
                  </a:cubicBezTo>
                  <a:cubicBezTo>
                    <a:pt x="3486" y="28078"/>
                    <a:pt x="3189" y="28066"/>
                    <a:pt x="2892" y="28066"/>
                  </a:cubicBezTo>
                  <a:cubicBezTo>
                    <a:pt x="2790" y="28070"/>
                    <a:pt x="2687" y="28071"/>
                    <a:pt x="2584" y="28071"/>
                  </a:cubicBezTo>
                  <a:cubicBezTo>
                    <a:pt x="2379" y="28071"/>
                    <a:pt x="2174" y="28066"/>
                    <a:pt x="1969" y="28066"/>
                  </a:cubicBezTo>
                  <a:lnTo>
                    <a:pt x="627" y="28066"/>
                  </a:lnTo>
                  <a:cubicBezTo>
                    <a:pt x="506" y="28066"/>
                    <a:pt x="385" y="28066"/>
                    <a:pt x="275" y="28055"/>
                  </a:cubicBezTo>
                  <a:cubicBezTo>
                    <a:pt x="242" y="28055"/>
                    <a:pt x="209" y="28044"/>
                    <a:pt x="165" y="28033"/>
                  </a:cubicBezTo>
                  <a:cubicBezTo>
                    <a:pt x="143" y="27923"/>
                    <a:pt x="187" y="27824"/>
                    <a:pt x="187" y="27725"/>
                  </a:cubicBezTo>
                  <a:cubicBezTo>
                    <a:pt x="198" y="27626"/>
                    <a:pt x="209" y="27527"/>
                    <a:pt x="209" y="27417"/>
                  </a:cubicBezTo>
                  <a:cubicBezTo>
                    <a:pt x="253" y="27406"/>
                    <a:pt x="286" y="27406"/>
                    <a:pt x="319" y="27406"/>
                  </a:cubicBezTo>
                  <a:cubicBezTo>
                    <a:pt x="451" y="27406"/>
                    <a:pt x="583" y="27406"/>
                    <a:pt x="715" y="27417"/>
                  </a:cubicBezTo>
                  <a:cubicBezTo>
                    <a:pt x="1056" y="27450"/>
                    <a:pt x="1397" y="27494"/>
                    <a:pt x="1738" y="27516"/>
                  </a:cubicBezTo>
                  <a:cubicBezTo>
                    <a:pt x="2009" y="27531"/>
                    <a:pt x="2278" y="27541"/>
                    <a:pt x="2547" y="27541"/>
                  </a:cubicBezTo>
                  <a:cubicBezTo>
                    <a:pt x="2877" y="27541"/>
                    <a:pt x="3208" y="27526"/>
                    <a:pt x="3541" y="27483"/>
                  </a:cubicBezTo>
                  <a:cubicBezTo>
                    <a:pt x="3816" y="27450"/>
                    <a:pt x="4102" y="27395"/>
                    <a:pt x="4377" y="27307"/>
                  </a:cubicBezTo>
                  <a:cubicBezTo>
                    <a:pt x="4729" y="27197"/>
                    <a:pt x="4993" y="26966"/>
                    <a:pt x="5158" y="26637"/>
                  </a:cubicBezTo>
                  <a:cubicBezTo>
                    <a:pt x="5279" y="26417"/>
                    <a:pt x="5345" y="26186"/>
                    <a:pt x="5378" y="25933"/>
                  </a:cubicBezTo>
                  <a:cubicBezTo>
                    <a:pt x="5400" y="25735"/>
                    <a:pt x="5422" y="25537"/>
                    <a:pt x="5444" y="25339"/>
                  </a:cubicBezTo>
                  <a:cubicBezTo>
                    <a:pt x="5521" y="24503"/>
                    <a:pt x="5543" y="23656"/>
                    <a:pt x="5510" y="22821"/>
                  </a:cubicBezTo>
                  <a:cubicBezTo>
                    <a:pt x="5499" y="22535"/>
                    <a:pt x="5488" y="22249"/>
                    <a:pt x="5477" y="21963"/>
                  </a:cubicBezTo>
                  <a:cubicBezTo>
                    <a:pt x="5455" y="21391"/>
                    <a:pt x="5433" y="20819"/>
                    <a:pt x="5400" y="20247"/>
                  </a:cubicBezTo>
                  <a:cubicBezTo>
                    <a:pt x="5389" y="20115"/>
                    <a:pt x="5367" y="19983"/>
                    <a:pt x="5334" y="19862"/>
                  </a:cubicBezTo>
                  <a:cubicBezTo>
                    <a:pt x="5257" y="19587"/>
                    <a:pt x="5092" y="19367"/>
                    <a:pt x="4839" y="19225"/>
                  </a:cubicBezTo>
                  <a:cubicBezTo>
                    <a:pt x="4586" y="19093"/>
                    <a:pt x="4322" y="19016"/>
                    <a:pt x="4036" y="18983"/>
                  </a:cubicBezTo>
                  <a:cubicBezTo>
                    <a:pt x="3587" y="18931"/>
                    <a:pt x="3139" y="18913"/>
                    <a:pt x="2690" y="18913"/>
                  </a:cubicBezTo>
                  <a:cubicBezTo>
                    <a:pt x="2567" y="18913"/>
                    <a:pt x="2444" y="18914"/>
                    <a:pt x="2320" y="18917"/>
                  </a:cubicBezTo>
                  <a:cubicBezTo>
                    <a:pt x="2167" y="18917"/>
                    <a:pt x="2011" y="18915"/>
                    <a:pt x="1855" y="18915"/>
                  </a:cubicBezTo>
                  <a:cubicBezTo>
                    <a:pt x="1621" y="18915"/>
                    <a:pt x="1386" y="18919"/>
                    <a:pt x="1155" y="18939"/>
                  </a:cubicBezTo>
                  <a:cubicBezTo>
                    <a:pt x="858" y="18961"/>
                    <a:pt x="561" y="18983"/>
                    <a:pt x="264" y="19005"/>
                  </a:cubicBezTo>
                  <a:lnTo>
                    <a:pt x="176" y="19005"/>
                  </a:lnTo>
                  <a:cubicBezTo>
                    <a:pt x="132" y="18807"/>
                    <a:pt x="132" y="18521"/>
                    <a:pt x="187" y="18378"/>
                  </a:cubicBezTo>
                  <a:lnTo>
                    <a:pt x="352" y="18378"/>
                  </a:lnTo>
                  <a:cubicBezTo>
                    <a:pt x="430" y="18380"/>
                    <a:pt x="508" y="18381"/>
                    <a:pt x="586" y="18381"/>
                  </a:cubicBezTo>
                  <a:cubicBezTo>
                    <a:pt x="948" y="18381"/>
                    <a:pt x="1310" y="18361"/>
                    <a:pt x="1672" y="18334"/>
                  </a:cubicBezTo>
                  <a:cubicBezTo>
                    <a:pt x="1903" y="18312"/>
                    <a:pt x="2145" y="18312"/>
                    <a:pt x="2375" y="18312"/>
                  </a:cubicBezTo>
                  <a:cubicBezTo>
                    <a:pt x="2672" y="18306"/>
                    <a:pt x="2972" y="18301"/>
                    <a:pt x="3273" y="18301"/>
                  </a:cubicBezTo>
                  <a:close/>
                  <a:moveTo>
                    <a:pt x="24084" y="16805"/>
                  </a:moveTo>
                  <a:cubicBezTo>
                    <a:pt x="24304" y="16805"/>
                    <a:pt x="24535" y="16805"/>
                    <a:pt x="24766" y="16816"/>
                  </a:cubicBezTo>
                  <a:cubicBezTo>
                    <a:pt x="25436" y="16838"/>
                    <a:pt x="26118" y="16871"/>
                    <a:pt x="26789" y="16904"/>
                  </a:cubicBezTo>
                  <a:cubicBezTo>
                    <a:pt x="27009" y="16915"/>
                    <a:pt x="27229" y="16937"/>
                    <a:pt x="27460" y="16959"/>
                  </a:cubicBezTo>
                  <a:cubicBezTo>
                    <a:pt x="27603" y="16970"/>
                    <a:pt x="27735" y="16981"/>
                    <a:pt x="27878" y="16992"/>
                  </a:cubicBezTo>
                  <a:cubicBezTo>
                    <a:pt x="27900" y="16992"/>
                    <a:pt x="27911" y="16992"/>
                    <a:pt x="27944" y="17003"/>
                  </a:cubicBezTo>
                  <a:cubicBezTo>
                    <a:pt x="27966" y="17080"/>
                    <a:pt x="27966" y="17168"/>
                    <a:pt x="27966" y="17256"/>
                  </a:cubicBezTo>
                  <a:cubicBezTo>
                    <a:pt x="27966" y="17399"/>
                    <a:pt x="27966" y="17542"/>
                    <a:pt x="27966" y="17685"/>
                  </a:cubicBezTo>
                  <a:cubicBezTo>
                    <a:pt x="27966" y="18059"/>
                    <a:pt x="27966" y="18422"/>
                    <a:pt x="27977" y="18796"/>
                  </a:cubicBezTo>
                  <a:cubicBezTo>
                    <a:pt x="27988" y="19301"/>
                    <a:pt x="27966" y="19807"/>
                    <a:pt x="27944" y="20302"/>
                  </a:cubicBezTo>
                  <a:cubicBezTo>
                    <a:pt x="27922" y="20819"/>
                    <a:pt x="27944" y="21325"/>
                    <a:pt x="27955" y="21831"/>
                  </a:cubicBezTo>
                  <a:cubicBezTo>
                    <a:pt x="27955" y="22172"/>
                    <a:pt x="27966" y="22513"/>
                    <a:pt x="27988" y="22843"/>
                  </a:cubicBezTo>
                  <a:cubicBezTo>
                    <a:pt x="28010" y="23194"/>
                    <a:pt x="28032" y="23546"/>
                    <a:pt x="28054" y="23887"/>
                  </a:cubicBezTo>
                  <a:cubicBezTo>
                    <a:pt x="28065" y="24074"/>
                    <a:pt x="28087" y="24261"/>
                    <a:pt x="28087" y="24437"/>
                  </a:cubicBezTo>
                  <a:cubicBezTo>
                    <a:pt x="28098" y="24789"/>
                    <a:pt x="28109" y="25141"/>
                    <a:pt x="28120" y="25482"/>
                  </a:cubicBezTo>
                  <a:cubicBezTo>
                    <a:pt x="28142" y="25955"/>
                    <a:pt x="28164" y="26428"/>
                    <a:pt x="28186" y="26889"/>
                  </a:cubicBezTo>
                  <a:cubicBezTo>
                    <a:pt x="28197" y="27186"/>
                    <a:pt x="28197" y="27483"/>
                    <a:pt x="28186" y="27780"/>
                  </a:cubicBezTo>
                  <a:cubicBezTo>
                    <a:pt x="28175" y="27813"/>
                    <a:pt x="28175" y="27835"/>
                    <a:pt x="28175" y="27868"/>
                  </a:cubicBezTo>
                  <a:cubicBezTo>
                    <a:pt x="28153" y="27967"/>
                    <a:pt x="28131" y="28000"/>
                    <a:pt x="28032" y="28011"/>
                  </a:cubicBezTo>
                  <a:cubicBezTo>
                    <a:pt x="27856" y="28033"/>
                    <a:pt x="27669" y="28055"/>
                    <a:pt x="27493" y="28077"/>
                  </a:cubicBezTo>
                  <a:cubicBezTo>
                    <a:pt x="27242" y="28103"/>
                    <a:pt x="26990" y="28114"/>
                    <a:pt x="26739" y="28114"/>
                  </a:cubicBezTo>
                  <a:cubicBezTo>
                    <a:pt x="26562" y="28114"/>
                    <a:pt x="26384" y="28108"/>
                    <a:pt x="26206" y="28099"/>
                  </a:cubicBezTo>
                  <a:cubicBezTo>
                    <a:pt x="25546" y="28066"/>
                    <a:pt x="24876" y="28044"/>
                    <a:pt x="24216" y="28022"/>
                  </a:cubicBezTo>
                  <a:cubicBezTo>
                    <a:pt x="23891" y="28011"/>
                    <a:pt x="23564" y="28006"/>
                    <a:pt x="23237" y="28006"/>
                  </a:cubicBezTo>
                  <a:cubicBezTo>
                    <a:pt x="22910" y="28006"/>
                    <a:pt x="22583" y="28011"/>
                    <a:pt x="22258" y="28022"/>
                  </a:cubicBezTo>
                  <a:cubicBezTo>
                    <a:pt x="22071" y="28022"/>
                    <a:pt x="21884" y="28033"/>
                    <a:pt x="21697" y="28033"/>
                  </a:cubicBezTo>
                  <a:cubicBezTo>
                    <a:pt x="21675" y="28033"/>
                    <a:pt x="21664" y="28033"/>
                    <a:pt x="21631" y="28022"/>
                  </a:cubicBezTo>
                  <a:cubicBezTo>
                    <a:pt x="21642" y="27879"/>
                    <a:pt x="21664" y="27736"/>
                    <a:pt x="21675" y="27604"/>
                  </a:cubicBezTo>
                  <a:cubicBezTo>
                    <a:pt x="21697" y="27329"/>
                    <a:pt x="21719" y="27065"/>
                    <a:pt x="21741" y="26802"/>
                  </a:cubicBezTo>
                  <a:cubicBezTo>
                    <a:pt x="21785" y="26120"/>
                    <a:pt x="21840" y="25438"/>
                    <a:pt x="21884" y="24756"/>
                  </a:cubicBezTo>
                  <a:cubicBezTo>
                    <a:pt x="21895" y="24591"/>
                    <a:pt x="21895" y="24415"/>
                    <a:pt x="21873" y="24250"/>
                  </a:cubicBezTo>
                  <a:cubicBezTo>
                    <a:pt x="21829" y="23964"/>
                    <a:pt x="21796" y="23876"/>
                    <a:pt x="21642" y="23634"/>
                  </a:cubicBezTo>
                  <a:cubicBezTo>
                    <a:pt x="21675" y="23513"/>
                    <a:pt x="21708" y="23381"/>
                    <a:pt x="21741" y="23249"/>
                  </a:cubicBezTo>
                  <a:cubicBezTo>
                    <a:pt x="21796" y="23030"/>
                    <a:pt x="21829" y="22821"/>
                    <a:pt x="21840" y="22601"/>
                  </a:cubicBezTo>
                  <a:cubicBezTo>
                    <a:pt x="21862" y="22205"/>
                    <a:pt x="21884" y="21798"/>
                    <a:pt x="21829" y="21402"/>
                  </a:cubicBezTo>
                  <a:cubicBezTo>
                    <a:pt x="21796" y="21149"/>
                    <a:pt x="21774" y="20896"/>
                    <a:pt x="21730" y="20654"/>
                  </a:cubicBezTo>
                  <a:cubicBezTo>
                    <a:pt x="21697" y="20456"/>
                    <a:pt x="21653" y="20269"/>
                    <a:pt x="21609" y="20082"/>
                  </a:cubicBezTo>
                  <a:cubicBezTo>
                    <a:pt x="21598" y="20049"/>
                    <a:pt x="21587" y="20005"/>
                    <a:pt x="21576" y="19961"/>
                  </a:cubicBezTo>
                  <a:cubicBezTo>
                    <a:pt x="21620" y="19950"/>
                    <a:pt x="21664" y="19939"/>
                    <a:pt x="21708" y="19928"/>
                  </a:cubicBezTo>
                  <a:cubicBezTo>
                    <a:pt x="21818" y="19895"/>
                    <a:pt x="21873" y="19829"/>
                    <a:pt x="21906" y="19730"/>
                  </a:cubicBezTo>
                  <a:cubicBezTo>
                    <a:pt x="21917" y="19686"/>
                    <a:pt x="21928" y="19631"/>
                    <a:pt x="21928" y="19576"/>
                  </a:cubicBezTo>
                  <a:cubicBezTo>
                    <a:pt x="21972" y="19137"/>
                    <a:pt x="22016" y="18697"/>
                    <a:pt x="22049" y="18246"/>
                  </a:cubicBezTo>
                  <a:cubicBezTo>
                    <a:pt x="22093" y="17806"/>
                    <a:pt x="22115" y="17355"/>
                    <a:pt x="22137" y="16915"/>
                  </a:cubicBezTo>
                  <a:cubicBezTo>
                    <a:pt x="22137" y="16893"/>
                    <a:pt x="22148" y="16882"/>
                    <a:pt x="22148" y="16849"/>
                  </a:cubicBezTo>
                  <a:cubicBezTo>
                    <a:pt x="22181" y="16849"/>
                    <a:pt x="22214" y="16838"/>
                    <a:pt x="22247" y="16838"/>
                  </a:cubicBezTo>
                  <a:lnTo>
                    <a:pt x="23424" y="16816"/>
                  </a:lnTo>
                  <a:cubicBezTo>
                    <a:pt x="23644" y="16816"/>
                    <a:pt x="23864" y="16805"/>
                    <a:pt x="24084" y="16805"/>
                  </a:cubicBezTo>
                  <a:close/>
                  <a:moveTo>
                    <a:pt x="9370" y="23865"/>
                  </a:moveTo>
                  <a:cubicBezTo>
                    <a:pt x="9414" y="23865"/>
                    <a:pt x="9425" y="23887"/>
                    <a:pt x="9425" y="23920"/>
                  </a:cubicBezTo>
                  <a:cubicBezTo>
                    <a:pt x="9744" y="24668"/>
                    <a:pt x="10172" y="25361"/>
                    <a:pt x="10667" y="26010"/>
                  </a:cubicBezTo>
                  <a:cubicBezTo>
                    <a:pt x="11019" y="26472"/>
                    <a:pt x="11448" y="26867"/>
                    <a:pt x="11965" y="27164"/>
                  </a:cubicBezTo>
                  <a:cubicBezTo>
                    <a:pt x="12559" y="27516"/>
                    <a:pt x="13197" y="27813"/>
                    <a:pt x="13867" y="28022"/>
                  </a:cubicBezTo>
                  <a:cubicBezTo>
                    <a:pt x="13933" y="28033"/>
                    <a:pt x="13999" y="28055"/>
                    <a:pt x="14065" y="28066"/>
                  </a:cubicBezTo>
                  <a:cubicBezTo>
                    <a:pt x="14131" y="28088"/>
                    <a:pt x="14197" y="28099"/>
                    <a:pt x="14252" y="28143"/>
                  </a:cubicBezTo>
                  <a:lnTo>
                    <a:pt x="14109" y="28143"/>
                  </a:lnTo>
                  <a:cubicBezTo>
                    <a:pt x="13834" y="28143"/>
                    <a:pt x="13549" y="28143"/>
                    <a:pt x="13274" y="28154"/>
                  </a:cubicBezTo>
                  <a:cubicBezTo>
                    <a:pt x="13183" y="28157"/>
                    <a:pt x="13092" y="28158"/>
                    <a:pt x="13002" y="28158"/>
                  </a:cubicBezTo>
                  <a:cubicBezTo>
                    <a:pt x="12730" y="28158"/>
                    <a:pt x="12460" y="28146"/>
                    <a:pt x="12196" y="28121"/>
                  </a:cubicBezTo>
                  <a:cubicBezTo>
                    <a:pt x="11877" y="28088"/>
                    <a:pt x="11547" y="28099"/>
                    <a:pt x="11228" y="28088"/>
                  </a:cubicBezTo>
                  <a:cubicBezTo>
                    <a:pt x="10810" y="28088"/>
                    <a:pt x="10381" y="28088"/>
                    <a:pt x="9963" y="28077"/>
                  </a:cubicBezTo>
                  <a:lnTo>
                    <a:pt x="9799" y="28077"/>
                  </a:lnTo>
                  <a:cubicBezTo>
                    <a:pt x="9711" y="27923"/>
                    <a:pt x="9700" y="27769"/>
                    <a:pt x="9678" y="27626"/>
                  </a:cubicBezTo>
                  <a:cubicBezTo>
                    <a:pt x="9612" y="27175"/>
                    <a:pt x="9557" y="26725"/>
                    <a:pt x="9491" y="26285"/>
                  </a:cubicBezTo>
                  <a:cubicBezTo>
                    <a:pt x="9447" y="25955"/>
                    <a:pt x="9392" y="25636"/>
                    <a:pt x="9359" y="25317"/>
                  </a:cubicBezTo>
                  <a:cubicBezTo>
                    <a:pt x="9326" y="25053"/>
                    <a:pt x="9304" y="24789"/>
                    <a:pt x="9293" y="24525"/>
                  </a:cubicBezTo>
                  <a:cubicBezTo>
                    <a:pt x="9271" y="24305"/>
                    <a:pt x="9293" y="24085"/>
                    <a:pt x="9370" y="23865"/>
                  </a:cubicBezTo>
                  <a:close/>
                  <a:moveTo>
                    <a:pt x="15488" y="15687"/>
                  </a:moveTo>
                  <a:cubicBezTo>
                    <a:pt x="15706" y="15687"/>
                    <a:pt x="15923" y="15701"/>
                    <a:pt x="16144" y="15727"/>
                  </a:cubicBezTo>
                  <a:cubicBezTo>
                    <a:pt x="16430" y="15771"/>
                    <a:pt x="16705" y="15804"/>
                    <a:pt x="16980" y="15881"/>
                  </a:cubicBezTo>
                  <a:cubicBezTo>
                    <a:pt x="17585" y="16046"/>
                    <a:pt x="18134" y="16310"/>
                    <a:pt x="18640" y="16651"/>
                  </a:cubicBezTo>
                  <a:cubicBezTo>
                    <a:pt x="18937" y="16849"/>
                    <a:pt x="19212" y="17058"/>
                    <a:pt x="19487" y="17267"/>
                  </a:cubicBezTo>
                  <a:cubicBezTo>
                    <a:pt x="19773" y="17476"/>
                    <a:pt x="20015" y="17740"/>
                    <a:pt x="20257" y="18004"/>
                  </a:cubicBezTo>
                  <a:cubicBezTo>
                    <a:pt x="20422" y="18158"/>
                    <a:pt x="20554" y="18334"/>
                    <a:pt x="20686" y="18521"/>
                  </a:cubicBezTo>
                  <a:cubicBezTo>
                    <a:pt x="20928" y="18884"/>
                    <a:pt x="21137" y="19257"/>
                    <a:pt x="21324" y="19653"/>
                  </a:cubicBezTo>
                  <a:cubicBezTo>
                    <a:pt x="21489" y="20005"/>
                    <a:pt x="21598" y="20379"/>
                    <a:pt x="21642" y="20775"/>
                  </a:cubicBezTo>
                  <a:cubicBezTo>
                    <a:pt x="21675" y="21028"/>
                    <a:pt x="21708" y="21281"/>
                    <a:pt x="21730" y="21534"/>
                  </a:cubicBezTo>
                  <a:cubicBezTo>
                    <a:pt x="21752" y="21754"/>
                    <a:pt x="21752" y="21974"/>
                    <a:pt x="21763" y="22183"/>
                  </a:cubicBezTo>
                  <a:cubicBezTo>
                    <a:pt x="21741" y="23084"/>
                    <a:pt x="21500" y="23909"/>
                    <a:pt x="21115" y="24712"/>
                  </a:cubicBezTo>
                  <a:cubicBezTo>
                    <a:pt x="20895" y="25163"/>
                    <a:pt x="20642" y="25592"/>
                    <a:pt x="20334" y="25977"/>
                  </a:cubicBezTo>
                  <a:cubicBezTo>
                    <a:pt x="20081" y="26296"/>
                    <a:pt x="19784" y="26582"/>
                    <a:pt x="19454" y="26824"/>
                  </a:cubicBezTo>
                  <a:cubicBezTo>
                    <a:pt x="18882" y="27241"/>
                    <a:pt x="18255" y="27571"/>
                    <a:pt x="17596" y="27835"/>
                  </a:cubicBezTo>
                  <a:cubicBezTo>
                    <a:pt x="17332" y="27945"/>
                    <a:pt x="17057" y="28033"/>
                    <a:pt x="16771" y="28055"/>
                  </a:cubicBezTo>
                  <a:cubicBezTo>
                    <a:pt x="16507" y="28077"/>
                    <a:pt x="16254" y="28110"/>
                    <a:pt x="16001" y="28143"/>
                  </a:cubicBezTo>
                  <a:cubicBezTo>
                    <a:pt x="15868" y="28161"/>
                    <a:pt x="15731" y="28169"/>
                    <a:pt x="15595" y="28169"/>
                  </a:cubicBezTo>
                  <a:cubicBezTo>
                    <a:pt x="15484" y="28169"/>
                    <a:pt x="15373" y="28164"/>
                    <a:pt x="15264" y="28154"/>
                  </a:cubicBezTo>
                  <a:cubicBezTo>
                    <a:pt x="14835" y="28121"/>
                    <a:pt x="14406" y="28055"/>
                    <a:pt x="13999" y="27945"/>
                  </a:cubicBezTo>
                  <a:cubicBezTo>
                    <a:pt x="13769" y="27879"/>
                    <a:pt x="13538" y="27802"/>
                    <a:pt x="13318" y="27714"/>
                  </a:cubicBezTo>
                  <a:cubicBezTo>
                    <a:pt x="12834" y="27516"/>
                    <a:pt x="12361" y="27296"/>
                    <a:pt x="11921" y="27021"/>
                  </a:cubicBezTo>
                  <a:cubicBezTo>
                    <a:pt x="11525" y="26769"/>
                    <a:pt x="11173" y="26472"/>
                    <a:pt x="10876" y="26109"/>
                  </a:cubicBezTo>
                  <a:cubicBezTo>
                    <a:pt x="10392" y="25526"/>
                    <a:pt x="9996" y="24877"/>
                    <a:pt x="9667" y="24195"/>
                  </a:cubicBezTo>
                  <a:cubicBezTo>
                    <a:pt x="9469" y="23799"/>
                    <a:pt x="9359" y="23392"/>
                    <a:pt x="9282" y="22953"/>
                  </a:cubicBezTo>
                  <a:cubicBezTo>
                    <a:pt x="9205" y="22502"/>
                    <a:pt x="9161" y="22051"/>
                    <a:pt x="9183" y="21589"/>
                  </a:cubicBezTo>
                  <a:cubicBezTo>
                    <a:pt x="9216" y="21039"/>
                    <a:pt x="9315" y="20500"/>
                    <a:pt x="9491" y="19972"/>
                  </a:cubicBezTo>
                  <a:cubicBezTo>
                    <a:pt x="9623" y="19565"/>
                    <a:pt x="9788" y="19170"/>
                    <a:pt x="10018" y="18807"/>
                  </a:cubicBezTo>
                  <a:cubicBezTo>
                    <a:pt x="10161" y="18598"/>
                    <a:pt x="10304" y="18378"/>
                    <a:pt x="10458" y="18169"/>
                  </a:cubicBezTo>
                  <a:cubicBezTo>
                    <a:pt x="10667" y="17883"/>
                    <a:pt x="10898" y="17619"/>
                    <a:pt x="11140" y="17366"/>
                  </a:cubicBezTo>
                  <a:cubicBezTo>
                    <a:pt x="11338" y="17157"/>
                    <a:pt x="11547" y="16981"/>
                    <a:pt x="11778" y="16838"/>
                  </a:cubicBezTo>
                  <a:cubicBezTo>
                    <a:pt x="11888" y="16761"/>
                    <a:pt x="11987" y="16662"/>
                    <a:pt x="12108" y="16596"/>
                  </a:cubicBezTo>
                  <a:cubicBezTo>
                    <a:pt x="12361" y="16431"/>
                    <a:pt x="12614" y="16288"/>
                    <a:pt x="12900" y="16189"/>
                  </a:cubicBezTo>
                  <a:cubicBezTo>
                    <a:pt x="12955" y="16167"/>
                    <a:pt x="13021" y="16145"/>
                    <a:pt x="13076" y="16112"/>
                  </a:cubicBezTo>
                  <a:cubicBezTo>
                    <a:pt x="13373" y="15980"/>
                    <a:pt x="13681" y="15892"/>
                    <a:pt x="14010" y="15848"/>
                  </a:cubicBezTo>
                  <a:cubicBezTo>
                    <a:pt x="14263" y="15815"/>
                    <a:pt x="14516" y="15771"/>
                    <a:pt x="14769" y="15738"/>
                  </a:cubicBezTo>
                  <a:cubicBezTo>
                    <a:pt x="15011" y="15704"/>
                    <a:pt x="15249" y="15687"/>
                    <a:pt x="15488" y="15687"/>
                  </a:cubicBezTo>
                  <a:close/>
                  <a:moveTo>
                    <a:pt x="21598" y="23788"/>
                  </a:moveTo>
                  <a:cubicBezTo>
                    <a:pt x="21697" y="23909"/>
                    <a:pt x="21730" y="24030"/>
                    <a:pt x="21752" y="24151"/>
                  </a:cubicBezTo>
                  <a:cubicBezTo>
                    <a:pt x="21774" y="24305"/>
                    <a:pt x="21785" y="24448"/>
                    <a:pt x="21785" y="24602"/>
                  </a:cubicBezTo>
                  <a:cubicBezTo>
                    <a:pt x="21763" y="25020"/>
                    <a:pt x="21741" y="25427"/>
                    <a:pt x="21708" y="25845"/>
                  </a:cubicBezTo>
                  <a:cubicBezTo>
                    <a:pt x="21675" y="26307"/>
                    <a:pt x="21631" y="26769"/>
                    <a:pt x="21598" y="27230"/>
                  </a:cubicBezTo>
                  <a:cubicBezTo>
                    <a:pt x="21576" y="27472"/>
                    <a:pt x="21554" y="27714"/>
                    <a:pt x="21522" y="27945"/>
                  </a:cubicBezTo>
                  <a:cubicBezTo>
                    <a:pt x="21522" y="27978"/>
                    <a:pt x="21511" y="28000"/>
                    <a:pt x="21511" y="28044"/>
                  </a:cubicBezTo>
                  <a:cubicBezTo>
                    <a:pt x="21379" y="28055"/>
                    <a:pt x="21247" y="28066"/>
                    <a:pt x="21115" y="28077"/>
                  </a:cubicBezTo>
                  <a:cubicBezTo>
                    <a:pt x="20598" y="28110"/>
                    <a:pt x="20092" y="28132"/>
                    <a:pt x="19575" y="28154"/>
                  </a:cubicBezTo>
                  <a:cubicBezTo>
                    <a:pt x="19443" y="28165"/>
                    <a:pt x="19311" y="28176"/>
                    <a:pt x="19179" y="28187"/>
                  </a:cubicBezTo>
                  <a:cubicBezTo>
                    <a:pt x="18849" y="28220"/>
                    <a:pt x="18530" y="28220"/>
                    <a:pt x="18200" y="28220"/>
                  </a:cubicBezTo>
                  <a:lnTo>
                    <a:pt x="16782" y="28220"/>
                  </a:lnTo>
                  <a:cubicBezTo>
                    <a:pt x="16716" y="28220"/>
                    <a:pt x="16650" y="28220"/>
                    <a:pt x="16595" y="28209"/>
                  </a:cubicBezTo>
                  <a:cubicBezTo>
                    <a:pt x="16650" y="28176"/>
                    <a:pt x="16716" y="28154"/>
                    <a:pt x="16782" y="28154"/>
                  </a:cubicBezTo>
                  <a:cubicBezTo>
                    <a:pt x="17068" y="28143"/>
                    <a:pt x="17343" y="28055"/>
                    <a:pt x="17607" y="27945"/>
                  </a:cubicBezTo>
                  <a:cubicBezTo>
                    <a:pt x="18013" y="27791"/>
                    <a:pt x="18398" y="27604"/>
                    <a:pt x="18772" y="27395"/>
                  </a:cubicBezTo>
                  <a:cubicBezTo>
                    <a:pt x="19256" y="27109"/>
                    <a:pt x="19729" y="26791"/>
                    <a:pt x="20125" y="26384"/>
                  </a:cubicBezTo>
                  <a:cubicBezTo>
                    <a:pt x="20411" y="26076"/>
                    <a:pt x="20664" y="25735"/>
                    <a:pt x="20873" y="25383"/>
                  </a:cubicBezTo>
                  <a:cubicBezTo>
                    <a:pt x="21159" y="24910"/>
                    <a:pt x="21401" y="24415"/>
                    <a:pt x="21565" y="23887"/>
                  </a:cubicBezTo>
                  <a:cubicBezTo>
                    <a:pt x="21576" y="23865"/>
                    <a:pt x="21587" y="23832"/>
                    <a:pt x="21598" y="23788"/>
                  </a:cubicBezTo>
                  <a:close/>
                  <a:moveTo>
                    <a:pt x="23265" y="28109"/>
                  </a:moveTo>
                  <a:cubicBezTo>
                    <a:pt x="24079" y="28109"/>
                    <a:pt x="24900" y="28157"/>
                    <a:pt x="25711" y="28187"/>
                  </a:cubicBezTo>
                  <a:cubicBezTo>
                    <a:pt x="25953" y="28198"/>
                    <a:pt x="26195" y="28209"/>
                    <a:pt x="26437" y="28220"/>
                  </a:cubicBezTo>
                  <a:cubicBezTo>
                    <a:pt x="26538" y="28225"/>
                    <a:pt x="26639" y="28227"/>
                    <a:pt x="26739" y="28227"/>
                  </a:cubicBezTo>
                  <a:cubicBezTo>
                    <a:pt x="27119" y="28227"/>
                    <a:pt x="27495" y="28195"/>
                    <a:pt x="27878" y="28143"/>
                  </a:cubicBezTo>
                  <a:cubicBezTo>
                    <a:pt x="27932" y="28135"/>
                    <a:pt x="27987" y="28128"/>
                    <a:pt x="28041" y="28128"/>
                  </a:cubicBezTo>
                  <a:cubicBezTo>
                    <a:pt x="28064" y="28128"/>
                    <a:pt x="28086" y="28129"/>
                    <a:pt x="28109" y="28132"/>
                  </a:cubicBezTo>
                  <a:cubicBezTo>
                    <a:pt x="28142" y="28165"/>
                    <a:pt x="28120" y="28198"/>
                    <a:pt x="28120" y="28231"/>
                  </a:cubicBezTo>
                  <a:cubicBezTo>
                    <a:pt x="28087" y="28407"/>
                    <a:pt x="28032" y="28583"/>
                    <a:pt x="27966" y="28759"/>
                  </a:cubicBezTo>
                  <a:cubicBezTo>
                    <a:pt x="27856" y="29023"/>
                    <a:pt x="27658" y="29210"/>
                    <a:pt x="27394" y="29309"/>
                  </a:cubicBezTo>
                  <a:cubicBezTo>
                    <a:pt x="27152" y="29397"/>
                    <a:pt x="26899" y="29463"/>
                    <a:pt x="26635" y="29485"/>
                  </a:cubicBezTo>
                  <a:cubicBezTo>
                    <a:pt x="26536" y="29485"/>
                    <a:pt x="26426" y="29496"/>
                    <a:pt x="26316" y="29507"/>
                  </a:cubicBezTo>
                  <a:cubicBezTo>
                    <a:pt x="26198" y="29511"/>
                    <a:pt x="26079" y="29514"/>
                    <a:pt x="25961" y="29514"/>
                  </a:cubicBezTo>
                  <a:cubicBezTo>
                    <a:pt x="25793" y="29514"/>
                    <a:pt x="25626" y="29509"/>
                    <a:pt x="25458" y="29496"/>
                  </a:cubicBezTo>
                  <a:cubicBezTo>
                    <a:pt x="25074" y="29474"/>
                    <a:pt x="24689" y="29463"/>
                    <a:pt x="24304" y="29441"/>
                  </a:cubicBezTo>
                  <a:cubicBezTo>
                    <a:pt x="23974" y="29419"/>
                    <a:pt x="23633" y="29397"/>
                    <a:pt x="23303" y="29375"/>
                  </a:cubicBezTo>
                  <a:cubicBezTo>
                    <a:pt x="22814" y="29348"/>
                    <a:pt x="22333" y="29328"/>
                    <a:pt x="21847" y="29328"/>
                  </a:cubicBezTo>
                  <a:cubicBezTo>
                    <a:pt x="21743" y="29328"/>
                    <a:pt x="21638" y="29329"/>
                    <a:pt x="21533" y="29331"/>
                  </a:cubicBezTo>
                  <a:cubicBezTo>
                    <a:pt x="21313" y="29331"/>
                    <a:pt x="21093" y="29342"/>
                    <a:pt x="20884" y="29353"/>
                  </a:cubicBezTo>
                  <a:cubicBezTo>
                    <a:pt x="20629" y="29366"/>
                    <a:pt x="20376" y="29370"/>
                    <a:pt x="20124" y="29370"/>
                  </a:cubicBezTo>
                  <a:cubicBezTo>
                    <a:pt x="19734" y="29370"/>
                    <a:pt x="19347" y="29360"/>
                    <a:pt x="18959" y="29353"/>
                  </a:cubicBezTo>
                  <a:cubicBezTo>
                    <a:pt x="18563" y="29342"/>
                    <a:pt x="18167" y="29342"/>
                    <a:pt x="17771" y="29331"/>
                  </a:cubicBezTo>
                  <a:cubicBezTo>
                    <a:pt x="17057" y="29309"/>
                    <a:pt x="16331" y="29298"/>
                    <a:pt x="15616" y="29276"/>
                  </a:cubicBezTo>
                  <a:cubicBezTo>
                    <a:pt x="15318" y="29263"/>
                    <a:pt x="15021" y="29258"/>
                    <a:pt x="14723" y="29258"/>
                  </a:cubicBezTo>
                  <a:cubicBezTo>
                    <a:pt x="14263" y="29258"/>
                    <a:pt x="13805" y="29269"/>
                    <a:pt x="13351" y="29276"/>
                  </a:cubicBezTo>
                  <a:cubicBezTo>
                    <a:pt x="12911" y="29287"/>
                    <a:pt x="12471" y="29287"/>
                    <a:pt x="12031" y="29287"/>
                  </a:cubicBezTo>
                  <a:cubicBezTo>
                    <a:pt x="11415" y="29287"/>
                    <a:pt x="10810" y="29298"/>
                    <a:pt x="10205" y="29309"/>
                  </a:cubicBezTo>
                  <a:cubicBezTo>
                    <a:pt x="9843" y="29320"/>
                    <a:pt x="9480" y="29320"/>
                    <a:pt x="9106" y="29331"/>
                  </a:cubicBezTo>
                  <a:cubicBezTo>
                    <a:pt x="8556" y="29353"/>
                    <a:pt x="7995" y="29375"/>
                    <a:pt x="7445" y="29397"/>
                  </a:cubicBezTo>
                  <a:cubicBezTo>
                    <a:pt x="7280" y="29397"/>
                    <a:pt x="7126" y="29408"/>
                    <a:pt x="6961" y="29408"/>
                  </a:cubicBezTo>
                  <a:cubicBezTo>
                    <a:pt x="6455" y="29408"/>
                    <a:pt x="5950" y="29403"/>
                    <a:pt x="5444" y="29403"/>
                  </a:cubicBezTo>
                  <a:cubicBezTo>
                    <a:pt x="5191" y="29403"/>
                    <a:pt x="4938" y="29404"/>
                    <a:pt x="4685" y="29408"/>
                  </a:cubicBezTo>
                  <a:cubicBezTo>
                    <a:pt x="4168" y="29408"/>
                    <a:pt x="3651" y="29452"/>
                    <a:pt x="3134" y="29463"/>
                  </a:cubicBezTo>
                  <a:cubicBezTo>
                    <a:pt x="2682" y="29481"/>
                    <a:pt x="2238" y="29523"/>
                    <a:pt x="1789" y="29523"/>
                  </a:cubicBezTo>
                  <a:cubicBezTo>
                    <a:pt x="1702" y="29523"/>
                    <a:pt x="1616" y="29521"/>
                    <a:pt x="1529" y="29518"/>
                  </a:cubicBezTo>
                  <a:cubicBezTo>
                    <a:pt x="1276" y="29518"/>
                    <a:pt x="1023" y="29474"/>
                    <a:pt x="781" y="29408"/>
                  </a:cubicBezTo>
                  <a:cubicBezTo>
                    <a:pt x="726" y="29397"/>
                    <a:pt x="671" y="29375"/>
                    <a:pt x="627" y="29342"/>
                  </a:cubicBezTo>
                  <a:cubicBezTo>
                    <a:pt x="462" y="29265"/>
                    <a:pt x="363" y="29144"/>
                    <a:pt x="341" y="28957"/>
                  </a:cubicBezTo>
                  <a:cubicBezTo>
                    <a:pt x="308" y="28704"/>
                    <a:pt x="319" y="28451"/>
                    <a:pt x="363" y="28176"/>
                  </a:cubicBezTo>
                  <a:lnTo>
                    <a:pt x="858" y="28176"/>
                  </a:lnTo>
                  <a:cubicBezTo>
                    <a:pt x="1826" y="28176"/>
                    <a:pt x="2793" y="28176"/>
                    <a:pt x="3761" y="28187"/>
                  </a:cubicBezTo>
                  <a:cubicBezTo>
                    <a:pt x="4410" y="28187"/>
                    <a:pt x="5059" y="28154"/>
                    <a:pt x="5697" y="28132"/>
                  </a:cubicBezTo>
                  <a:cubicBezTo>
                    <a:pt x="5900" y="28121"/>
                    <a:pt x="6103" y="28118"/>
                    <a:pt x="6307" y="28118"/>
                  </a:cubicBezTo>
                  <a:cubicBezTo>
                    <a:pt x="6510" y="28118"/>
                    <a:pt x="6714" y="28121"/>
                    <a:pt x="6917" y="28121"/>
                  </a:cubicBezTo>
                  <a:cubicBezTo>
                    <a:pt x="7115" y="28121"/>
                    <a:pt x="7308" y="28126"/>
                    <a:pt x="7503" y="28126"/>
                  </a:cubicBezTo>
                  <a:cubicBezTo>
                    <a:pt x="7600" y="28126"/>
                    <a:pt x="7698" y="28125"/>
                    <a:pt x="7797" y="28121"/>
                  </a:cubicBezTo>
                  <a:cubicBezTo>
                    <a:pt x="8325" y="28121"/>
                    <a:pt x="8842" y="28143"/>
                    <a:pt x="9370" y="28165"/>
                  </a:cubicBezTo>
                  <a:cubicBezTo>
                    <a:pt x="9931" y="28176"/>
                    <a:pt x="10491" y="28187"/>
                    <a:pt x="11052" y="28198"/>
                  </a:cubicBezTo>
                  <a:lnTo>
                    <a:pt x="11624" y="28198"/>
                  </a:lnTo>
                  <a:cubicBezTo>
                    <a:pt x="11855" y="28209"/>
                    <a:pt x="12097" y="28231"/>
                    <a:pt x="12339" y="28242"/>
                  </a:cubicBezTo>
                  <a:cubicBezTo>
                    <a:pt x="12533" y="28260"/>
                    <a:pt x="12723" y="28268"/>
                    <a:pt x="12914" y="28268"/>
                  </a:cubicBezTo>
                  <a:cubicBezTo>
                    <a:pt x="13069" y="28268"/>
                    <a:pt x="13225" y="28263"/>
                    <a:pt x="13384" y="28253"/>
                  </a:cubicBezTo>
                  <a:cubicBezTo>
                    <a:pt x="13525" y="28247"/>
                    <a:pt x="13668" y="28244"/>
                    <a:pt x="13811" y="28244"/>
                  </a:cubicBezTo>
                  <a:cubicBezTo>
                    <a:pt x="14156" y="28244"/>
                    <a:pt x="14504" y="28260"/>
                    <a:pt x="14846" y="28275"/>
                  </a:cubicBezTo>
                  <a:cubicBezTo>
                    <a:pt x="14956" y="28275"/>
                    <a:pt x="15066" y="28286"/>
                    <a:pt x="15165" y="28286"/>
                  </a:cubicBezTo>
                  <a:cubicBezTo>
                    <a:pt x="15968" y="28308"/>
                    <a:pt x="16760" y="28319"/>
                    <a:pt x="17552" y="28330"/>
                  </a:cubicBezTo>
                  <a:cubicBezTo>
                    <a:pt x="17674" y="28333"/>
                    <a:pt x="17796" y="28335"/>
                    <a:pt x="17919" y="28335"/>
                  </a:cubicBezTo>
                  <a:cubicBezTo>
                    <a:pt x="18214" y="28335"/>
                    <a:pt x="18510" y="28327"/>
                    <a:pt x="18805" y="28319"/>
                  </a:cubicBezTo>
                  <a:cubicBezTo>
                    <a:pt x="18959" y="28319"/>
                    <a:pt x="19113" y="28297"/>
                    <a:pt x="19267" y="28286"/>
                  </a:cubicBezTo>
                  <a:cubicBezTo>
                    <a:pt x="19740" y="28264"/>
                    <a:pt x="20213" y="28242"/>
                    <a:pt x="20697" y="28209"/>
                  </a:cubicBezTo>
                  <a:cubicBezTo>
                    <a:pt x="20895" y="28198"/>
                    <a:pt x="21093" y="28187"/>
                    <a:pt x="21291" y="28176"/>
                  </a:cubicBezTo>
                  <a:cubicBezTo>
                    <a:pt x="21467" y="28154"/>
                    <a:pt x="21642" y="28143"/>
                    <a:pt x="21818" y="28143"/>
                  </a:cubicBezTo>
                  <a:cubicBezTo>
                    <a:pt x="22225" y="28132"/>
                    <a:pt x="22621" y="28121"/>
                    <a:pt x="23028" y="28110"/>
                  </a:cubicBezTo>
                  <a:cubicBezTo>
                    <a:pt x="23107" y="28109"/>
                    <a:pt x="23186" y="28109"/>
                    <a:pt x="23265" y="28109"/>
                  </a:cubicBezTo>
                  <a:close/>
                  <a:moveTo>
                    <a:pt x="24714" y="1"/>
                  </a:moveTo>
                  <a:cubicBezTo>
                    <a:pt x="24683" y="1"/>
                    <a:pt x="24653" y="1"/>
                    <a:pt x="24623" y="2"/>
                  </a:cubicBezTo>
                  <a:cubicBezTo>
                    <a:pt x="24205" y="2"/>
                    <a:pt x="23787" y="13"/>
                    <a:pt x="23369" y="24"/>
                  </a:cubicBezTo>
                  <a:cubicBezTo>
                    <a:pt x="23105" y="35"/>
                    <a:pt x="22830" y="35"/>
                    <a:pt x="22566" y="46"/>
                  </a:cubicBezTo>
                  <a:cubicBezTo>
                    <a:pt x="22214" y="57"/>
                    <a:pt x="21873" y="79"/>
                    <a:pt x="21533" y="90"/>
                  </a:cubicBezTo>
                  <a:cubicBezTo>
                    <a:pt x="21247" y="112"/>
                    <a:pt x="20961" y="112"/>
                    <a:pt x="20675" y="167"/>
                  </a:cubicBezTo>
                  <a:cubicBezTo>
                    <a:pt x="20037" y="276"/>
                    <a:pt x="19399" y="386"/>
                    <a:pt x="18772" y="584"/>
                  </a:cubicBezTo>
                  <a:cubicBezTo>
                    <a:pt x="18761" y="595"/>
                    <a:pt x="18739" y="595"/>
                    <a:pt x="18717" y="595"/>
                  </a:cubicBezTo>
                  <a:cubicBezTo>
                    <a:pt x="18651" y="617"/>
                    <a:pt x="18574" y="639"/>
                    <a:pt x="18508" y="672"/>
                  </a:cubicBezTo>
                  <a:cubicBezTo>
                    <a:pt x="18233" y="815"/>
                    <a:pt x="18024" y="1024"/>
                    <a:pt x="17903" y="1321"/>
                  </a:cubicBezTo>
                  <a:cubicBezTo>
                    <a:pt x="17738" y="1684"/>
                    <a:pt x="17618" y="2058"/>
                    <a:pt x="17530" y="2443"/>
                  </a:cubicBezTo>
                  <a:cubicBezTo>
                    <a:pt x="17431" y="2861"/>
                    <a:pt x="17398" y="3290"/>
                    <a:pt x="17376" y="3719"/>
                  </a:cubicBezTo>
                  <a:cubicBezTo>
                    <a:pt x="17354" y="4279"/>
                    <a:pt x="17343" y="4851"/>
                    <a:pt x="17332" y="5412"/>
                  </a:cubicBezTo>
                  <a:cubicBezTo>
                    <a:pt x="17332" y="5830"/>
                    <a:pt x="17332" y="6248"/>
                    <a:pt x="17343" y="6666"/>
                  </a:cubicBezTo>
                  <a:cubicBezTo>
                    <a:pt x="17354" y="6996"/>
                    <a:pt x="17365" y="7315"/>
                    <a:pt x="17387" y="7645"/>
                  </a:cubicBezTo>
                  <a:cubicBezTo>
                    <a:pt x="17409" y="8139"/>
                    <a:pt x="17431" y="8623"/>
                    <a:pt x="17464" y="9118"/>
                  </a:cubicBezTo>
                  <a:cubicBezTo>
                    <a:pt x="17486" y="9426"/>
                    <a:pt x="17541" y="9734"/>
                    <a:pt x="17618" y="10031"/>
                  </a:cubicBezTo>
                  <a:cubicBezTo>
                    <a:pt x="17662" y="10229"/>
                    <a:pt x="17749" y="10405"/>
                    <a:pt x="17848" y="10581"/>
                  </a:cubicBezTo>
                  <a:cubicBezTo>
                    <a:pt x="18079" y="10922"/>
                    <a:pt x="18365" y="11197"/>
                    <a:pt x="18739" y="11362"/>
                  </a:cubicBezTo>
                  <a:cubicBezTo>
                    <a:pt x="18783" y="11384"/>
                    <a:pt x="18827" y="11406"/>
                    <a:pt x="18871" y="11428"/>
                  </a:cubicBezTo>
                  <a:cubicBezTo>
                    <a:pt x="18882" y="11461"/>
                    <a:pt x="18882" y="11483"/>
                    <a:pt x="18882" y="11505"/>
                  </a:cubicBezTo>
                  <a:cubicBezTo>
                    <a:pt x="18948" y="12109"/>
                    <a:pt x="19036" y="12703"/>
                    <a:pt x="19135" y="13308"/>
                  </a:cubicBezTo>
                  <a:cubicBezTo>
                    <a:pt x="19190" y="13616"/>
                    <a:pt x="19245" y="13924"/>
                    <a:pt x="19289" y="14243"/>
                  </a:cubicBezTo>
                  <a:cubicBezTo>
                    <a:pt x="19300" y="14298"/>
                    <a:pt x="19322" y="14364"/>
                    <a:pt x="19289" y="14430"/>
                  </a:cubicBezTo>
                  <a:cubicBezTo>
                    <a:pt x="19240" y="14441"/>
                    <a:pt x="19187" y="14444"/>
                    <a:pt x="19135" y="14444"/>
                  </a:cubicBezTo>
                  <a:cubicBezTo>
                    <a:pt x="19083" y="14444"/>
                    <a:pt x="19031" y="14441"/>
                    <a:pt x="18981" y="14441"/>
                  </a:cubicBezTo>
                  <a:cubicBezTo>
                    <a:pt x="18475" y="14419"/>
                    <a:pt x="17969" y="14408"/>
                    <a:pt x="17475" y="14386"/>
                  </a:cubicBezTo>
                  <a:cubicBezTo>
                    <a:pt x="16851" y="14365"/>
                    <a:pt x="16230" y="14357"/>
                    <a:pt x="15610" y="14357"/>
                  </a:cubicBezTo>
                  <a:cubicBezTo>
                    <a:pt x="14896" y="14357"/>
                    <a:pt x="14184" y="14368"/>
                    <a:pt x="13472" y="14386"/>
                  </a:cubicBezTo>
                  <a:cubicBezTo>
                    <a:pt x="13241" y="14397"/>
                    <a:pt x="13021" y="14430"/>
                    <a:pt x="12801" y="14507"/>
                  </a:cubicBezTo>
                  <a:cubicBezTo>
                    <a:pt x="12636" y="14562"/>
                    <a:pt x="12537" y="14672"/>
                    <a:pt x="12526" y="14837"/>
                  </a:cubicBezTo>
                  <a:cubicBezTo>
                    <a:pt x="12515" y="14925"/>
                    <a:pt x="12493" y="15013"/>
                    <a:pt x="12482" y="15090"/>
                  </a:cubicBezTo>
                  <a:cubicBezTo>
                    <a:pt x="12460" y="15101"/>
                    <a:pt x="12449" y="15112"/>
                    <a:pt x="12427" y="15112"/>
                  </a:cubicBezTo>
                  <a:cubicBezTo>
                    <a:pt x="11855" y="15134"/>
                    <a:pt x="11272" y="15156"/>
                    <a:pt x="10700" y="15189"/>
                  </a:cubicBezTo>
                  <a:cubicBezTo>
                    <a:pt x="10689" y="15189"/>
                    <a:pt x="10689" y="15178"/>
                    <a:pt x="10678" y="15178"/>
                  </a:cubicBezTo>
                  <a:cubicBezTo>
                    <a:pt x="10678" y="15178"/>
                    <a:pt x="10667" y="15167"/>
                    <a:pt x="10667" y="15167"/>
                  </a:cubicBezTo>
                  <a:cubicBezTo>
                    <a:pt x="10645" y="15068"/>
                    <a:pt x="10623" y="14958"/>
                    <a:pt x="10645" y="14848"/>
                  </a:cubicBezTo>
                  <a:cubicBezTo>
                    <a:pt x="10689" y="14837"/>
                    <a:pt x="10733" y="14826"/>
                    <a:pt x="10766" y="14815"/>
                  </a:cubicBezTo>
                  <a:cubicBezTo>
                    <a:pt x="10909" y="14782"/>
                    <a:pt x="10997" y="14694"/>
                    <a:pt x="11052" y="14562"/>
                  </a:cubicBezTo>
                  <a:cubicBezTo>
                    <a:pt x="11074" y="14518"/>
                    <a:pt x="11085" y="14463"/>
                    <a:pt x="11096" y="14419"/>
                  </a:cubicBezTo>
                  <a:cubicBezTo>
                    <a:pt x="11151" y="14122"/>
                    <a:pt x="11140" y="13836"/>
                    <a:pt x="11118" y="13539"/>
                  </a:cubicBezTo>
                  <a:cubicBezTo>
                    <a:pt x="11096" y="13407"/>
                    <a:pt x="11030" y="13319"/>
                    <a:pt x="10920" y="13253"/>
                  </a:cubicBezTo>
                  <a:cubicBezTo>
                    <a:pt x="10854" y="13220"/>
                    <a:pt x="10788" y="13187"/>
                    <a:pt x="10711" y="13176"/>
                  </a:cubicBezTo>
                  <a:cubicBezTo>
                    <a:pt x="10546" y="13143"/>
                    <a:pt x="10381" y="13121"/>
                    <a:pt x="10216" y="13099"/>
                  </a:cubicBezTo>
                  <a:cubicBezTo>
                    <a:pt x="10005" y="13079"/>
                    <a:pt x="9790" y="13075"/>
                    <a:pt x="9573" y="13075"/>
                  </a:cubicBezTo>
                  <a:cubicBezTo>
                    <a:pt x="9429" y="13075"/>
                    <a:pt x="9284" y="13077"/>
                    <a:pt x="9139" y="13077"/>
                  </a:cubicBezTo>
                  <a:cubicBezTo>
                    <a:pt x="8600" y="13077"/>
                    <a:pt x="8061" y="13099"/>
                    <a:pt x="7533" y="13132"/>
                  </a:cubicBezTo>
                  <a:cubicBezTo>
                    <a:pt x="7005" y="13176"/>
                    <a:pt x="6477" y="13231"/>
                    <a:pt x="5961" y="13275"/>
                  </a:cubicBezTo>
                  <a:cubicBezTo>
                    <a:pt x="5829" y="13286"/>
                    <a:pt x="5708" y="13308"/>
                    <a:pt x="5587" y="13319"/>
                  </a:cubicBezTo>
                  <a:cubicBezTo>
                    <a:pt x="5499" y="13330"/>
                    <a:pt x="5466" y="13385"/>
                    <a:pt x="5455" y="13462"/>
                  </a:cubicBezTo>
                  <a:cubicBezTo>
                    <a:pt x="5444" y="13484"/>
                    <a:pt x="5444" y="13517"/>
                    <a:pt x="5433" y="13539"/>
                  </a:cubicBezTo>
                  <a:cubicBezTo>
                    <a:pt x="5411" y="13880"/>
                    <a:pt x="5433" y="14210"/>
                    <a:pt x="5510" y="14529"/>
                  </a:cubicBezTo>
                  <a:cubicBezTo>
                    <a:pt x="5532" y="14672"/>
                    <a:pt x="5609" y="14782"/>
                    <a:pt x="5741" y="14848"/>
                  </a:cubicBezTo>
                  <a:cubicBezTo>
                    <a:pt x="5774" y="14859"/>
                    <a:pt x="5796" y="14881"/>
                    <a:pt x="5818" y="14903"/>
                  </a:cubicBezTo>
                  <a:cubicBezTo>
                    <a:pt x="5829" y="14980"/>
                    <a:pt x="5829" y="15057"/>
                    <a:pt x="5829" y="15134"/>
                  </a:cubicBezTo>
                  <a:cubicBezTo>
                    <a:pt x="5829" y="15222"/>
                    <a:pt x="5840" y="15310"/>
                    <a:pt x="5840" y="15398"/>
                  </a:cubicBezTo>
                  <a:cubicBezTo>
                    <a:pt x="5851" y="15474"/>
                    <a:pt x="5862" y="15551"/>
                    <a:pt x="5840" y="15628"/>
                  </a:cubicBezTo>
                  <a:cubicBezTo>
                    <a:pt x="5829" y="15628"/>
                    <a:pt x="5818" y="15639"/>
                    <a:pt x="5807" y="15639"/>
                  </a:cubicBezTo>
                  <a:cubicBezTo>
                    <a:pt x="5488" y="15639"/>
                    <a:pt x="5169" y="15639"/>
                    <a:pt x="4861" y="15650"/>
                  </a:cubicBezTo>
                  <a:cubicBezTo>
                    <a:pt x="4850" y="15650"/>
                    <a:pt x="4850" y="15639"/>
                    <a:pt x="4839" y="15639"/>
                  </a:cubicBezTo>
                  <a:cubicBezTo>
                    <a:pt x="4839" y="15639"/>
                    <a:pt x="4839" y="15628"/>
                    <a:pt x="4828" y="15617"/>
                  </a:cubicBezTo>
                  <a:cubicBezTo>
                    <a:pt x="4817" y="15595"/>
                    <a:pt x="4817" y="15562"/>
                    <a:pt x="4817" y="15529"/>
                  </a:cubicBezTo>
                  <a:cubicBezTo>
                    <a:pt x="4817" y="15463"/>
                    <a:pt x="4817" y="15409"/>
                    <a:pt x="4817" y="15343"/>
                  </a:cubicBezTo>
                  <a:cubicBezTo>
                    <a:pt x="4817" y="15288"/>
                    <a:pt x="4806" y="15233"/>
                    <a:pt x="4795" y="15167"/>
                  </a:cubicBezTo>
                  <a:cubicBezTo>
                    <a:pt x="4773" y="15046"/>
                    <a:pt x="4685" y="14958"/>
                    <a:pt x="4564" y="14925"/>
                  </a:cubicBezTo>
                  <a:cubicBezTo>
                    <a:pt x="4553" y="14892"/>
                    <a:pt x="4542" y="14859"/>
                    <a:pt x="4542" y="14826"/>
                  </a:cubicBezTo>
                  <a:cubicBezTo>
                    <a:pt x="4520" y="14716"/>
                    <a:pt x="4454" y="14650"/>
                    <a:pt x="4355" y="14628"/>
                  </a:cubicBezTo>
                  <a:cubicBezTo>
                    <a:pt x="4278" y="14606"/>
                    <a:pt x="4190" y="14595"/>
                    <a:pt x="4113" y="14584"/>
                  </a:cubicBezTo>
                  <a:cubicBezTo>
                    <a:pt x="3909" y="14564"/>
                    <a:pt x="3704" y="14557"/>
                    <a:pt x="3500" y="14557"/>
                  </a:cubicBezTo>
                  <a:cubicBezTo>
                    <a:pt x="3254" y="14557"/>
                    <a:pt x="3007" y="14567"/>
                    <a:pt x="2760" y="14573"/>
                  </a:cubicBezTo>
                  <a:cubicBezTo>
                    <a:pt x="2661" y="14573"/>
                    <a:pt x="2562" y="14595"/>
                    <a:pt x="2474" y="14617"/>
                  </a:cubicBezTo>
                  <a:cubicBezTo>
                    <a:pt x="2375" y="14639"/>
                    <a:pt x="2331" y="14705"/>
                    <a:pt x="2320" y="14804"/>
                  </a:cubicBezTo>
                  <a:cubicBezTo>
                    <a:pt x="2320" y="14848"/>
                    <a:pt x="2309" y="14892"/>
                    <a:pt x="2309" y="14947"/>
                  </a:cubicBezTo>
                  <a:cubicBezTo>
                    <a:pt x="2178" y="15002"/>
                    <a:pt x="2156" y="15123"/>
                    <a:pt x="2156" y="15244"/>
                  </a:cubicBezTo>
                  <a:cubicBezTo>
                    <a:pt x="2156" y="15310"/>
                    <a:pt x="2156" y="15376"/>
                    <a:pt x="2167" y="15431"/>
                  </a:cubicBezTo>
                  <a:cubicBezTo>
                    <a:pt x="2178" y="15529"/>
                    <a:pt x="2189" y="15617"/>
                    <a:pt x="2167" y="15716"/>
                  </a:cubicBezTo>
                  <a:cubicBezTo>
                    <a:pt x="2134" y="15716"/>
                    <a:pt x="2101" y="15727"/>
                    <a:pt x="2068" y="15727"/>
                  </a:cubicBezTo>
                  <a:cubicBezTo>
                    <a:pt x="1804" y="15738"/>
                    <a:pt x="1540" y="15760"/>
                    <a:pt x="1276" y="15782"/>
                  </a:cubicBezTo>
                  <a:cubicBezTo>
                    <a:pt x="1144" y="15793"/>
                    <a:pt x="1023" y="15815"/>
                    <a:pt x="891" y="15859"/>
                  </a:cubicBezTo>
                  <a:cubicBezTo>
                    <a:pt x="792" y="15903"/>
                    <a:pt x="726" y="15969"/>
                    <a:pt x="693" y="16068"/>
                  </a:cubicBezTo>
                  <a:cubicBezTo>
                    <a:pt x="671" y="16156"/>
                    <a:pt x="638" y="16244"/>
                    <a:pt x="627" y="16332"/>
                  </a:cubicBezTo>
                  <a:cubicBezTo>
                    <a:pt x="572" y="16750"/>
                    <a:pt x="528" y="17168"/>
                    <a:pt x="539" y="17597"/>
                  </a:cubicBezTo>
                  <a:cubicBezTo>
                    <a:pt x="550" y="17784"/>
                    <a:pt x="539" y="17971"/>
                    <a:pt x="528" y="18158"/>
                  </a:cubicBezTo>
                  <a:cubicBezTo>
                    <a:pt x="528" y="18202"/>
                    <a:pt x="517" y="18235"/>
                    <a:pt x="506" y="18279"/>
                  </a:cubicBezTo>
                  <a:lnTo>
                    <a:pt x="99" y="18279"/>
                  </a:lnTo>
                  <a:cubicBezTo>
                    <a:pt x="88" y="18301"/>
                    <a:pt x="77" y="18334"/>
                    <a:pt x="66" y="18356"/>
                  </a:cubicBezTo>
                  <a:cubicBezTo>
                    <a:pt x="33" y="18488"/>
                    <a:pt x="44" y="18620"/>
                    <a:pt x="44" y="18752"/>
                  </a:cubicBezTo>
                  <a:cubicBezTo>
                    <a:pt x="55" y="18972"/>
                    <a:pt x="77" y="19181"/>
                    <a:pt x="88" y="19400"/>
                  </a:cubicBezTo>
                  <a:cubicBezTo>
                    <a:pt x="88" y="19851"/>
                    <a:pt x="99" y="20291"/>
                    <a:pt x="99" y="20742"/>
                  </a:cubicBezTo>
                  <a:cubicBezTo>
                    <a:pt x="99" y="21259"/>
                    <a:pt x="88" y="21776"/>
                    <a:pt x="77" y="22282"/>
                  </a:cubicBezTo>
                  <a:cubicBezTo>
                    <a:pt x="77" y="22535"/>
                    <a:pt x="99" y="22788"/>
                    <a:pt x="88" y="23040"/>
                  </a:cubicBezTo>
                  <a:cubicBezTo>
                    <a:pt x="77" y="23535"/>
                    <a:pt x="44" y="24041"/>
                    <a:pt x="22" y="24536"/>
                  </a:cubicBezTo>
                  <a:cubicBezTo>
                    <a:pt x="11" y="24822"/>
                    <a:pt x="0" y="25108"/>
                    <a:pt x="11" y="25394"/>
                  </a:cubicBezTo>
                  <a:cubicBezTo>
                    <a:pt x="22" y="25988"/>
                    <a:pt x="33" y="26582"/>
                    <a:pt x="88" y="27175"/>
                  </a:cubicBezTo>
                  <a:cubicBezTo>
                    <a:pt x="110" y="27395"/>
                    <a:pt x="110" y="27615"/>
                    <a:pt x="66" y="27846"/>
                  </a:cubicBezTo>
                  <a:cubicBezTo>
                    <a:pt x="55" y="27912"/>
                    <a:pt x="55" y="27978"/>
                    <a:pt x="55" y="28044"/>
                  </a:cubicBezTo>
                  <a:cubicBezTo>
                    <a:pt x="55" y="28088"/>
                    <a:pt x="77" y="28110"/>
                    <a:pt x="110" y="28132"/>
                  </a:cubicBezTo>
                  <a:cubicBezTo>
                    <a:pt x="154" y="28143"/>
                    <a:pt x="198" y="28165"/>
                    <a:pt x="253" y="28187"/>
                  </a:cubicBezTo>
                  <a:cubicBezTo>
                    <a:pt x="253" y="28231"/>
                    <a:pt x="242" y="28275"/>
                    <a:pt x="242" y="28319"/>
                  </a:cubicBezTo>
                  <a:cubicBezTo>
                    <a:pt x="231" y="28506"/>
                    <a:pt x="220" y="28693"/>
                    <a:pt x="220" y="28869"/>
                  </a:cubicBezTo>
                  <a:cubicBezTo>
                    <a:pt x="231" y="29188"/>
                    <a:pt x="407" y="29397"/>
                    <a:pt x="704" y="29496"/>
                  </a:cubicBezTo>
                  <a:cubicBezTo>
                    <a:pt x="825" y="29529"/>
                    <a:pt x="968" y="29562"/>
                    <a:pt x="1100" y="29584"/>
                  </a:cubicBezTo>
                  <a:cubicBezTo>
                    <a:pt x="1320" y="29622"/>
                    <a:pt x="1546" y="29634"/>
                    <a:pt x="1773" y="29634"/>
                  </a:cubicBezTo>
                  <a:cubicBezTo>
                    <a:pt x="1875" y="29634"/>
                    <a:pt x="1977" y="29631"/>
                    <a:pt x="2079" y="29628"/>
                  </a:cubicBezTo>
                  <a:cubicBezTo>
                    <a:pt x="2595" y="29606"/>
                    <a:pt x="3101" y="29573"/>
                    <a:pt x="3618" y="29540"/>
                  </a:cubicBezTo>
                  <a:cubicBezTo>
                    <a:pt x="4188" y="29513"/>
                    <a:pt x="4766" y="29493"/>
                    <a:pt x="5339" y="29493"/>
                  </a:cubicBezTo>
                  <a:cubicBezTo>
                    <a:pt x="5462" y="29493"/>
                    <a:pt x="5585" y="29494"/>
                    <a:pt x="5708" y="29496"/>
                  </a:cubicBezTo>
                  <a:cubicBezTo>
                    <a:pt x="5970" y="29502"/>
                    <a:pt x="6232" y="29504"/>
                    <a:pt x="6494" y="29504"/>
                  </a:cubicBezTo>
                  <a:cubicBezTo>
                    <a:pt x="7211" y="29504"/>
                    <a:pt x="7927" y="29484"/>
                    <a:pt x="8644" y="29452"/>
                  </a:cubicBezTo>
                  <a:cubicBezTo>
                    <a:pt x="9326" y="29430"/>
                    <a:pt x="9996" y="29408"/>
                    <a:pt x="10667" y="29397"/>
                  </a:cubicBezTo>
                  <a:cubicBezTo>
                    <a:pt x="10986" y="29391"/>
                    <a:pt x="11305" y="29391"/>
                    <a:pt x="11624" y="29391"/>
                  </a:cubicBezTo>
                  <a:cubicBezTo>
                    <a:pt x="11943" y="29391"/>
                    <a:pt x="12262" y="29391"/>
                    <a:pt x="12581" y="29386"/>
                  </a:cubicBezTo>
                  <a:lnTo>
                    <a:pt x="13384" y="29386"/>
                  </a:lnTo>
                  <a:cubicBezTo>
                    <a:pt x="13825" y="29372"/>
                    <a:pt x="14267" y="29363"/>
                    <a:pt x="14709" y="29363"/>
                  </a:cubicBezTo>
                  <a:cubicBezTo>
                    <a:pt x="14982" y="29363"/>
                    <a:pt x="15255" y="29366"/>
                    <a:pt x="15528" y="29375"/>
                  </a:cubicBezTo>
                  <a:cubicBezTo>
                    <a:pt x="16298" y="29397"/>
                    <a:pt x="17068" y="29419"/>
                    <a:pt x="17826" y="29430"/>
                  </a:cubicBezTo>
                  <a:cubicBezTo>
                    <a:pt x="18101" y="29441"/>
                    <a:pt x="18365" y="29441"/>
                    <a:pt x="18640" y="29441"/>
                  </a:cubicBezTo>
                  <a:cubicBezTo>
                    <a:pt x="19126" y="29455"/>
                    <a:pt x="19617" y="29473"/>
                    <a:pt x="20109" y="29473"/>
                  </a:cubicBezTo>
                  <a:cubicBezTo>
                    <a:pt x="20385" y="29473"/>
                    <a:pt x="20662" y="29468"/>
                    <a:pt x="20939" y="29452"/>
                  </a:cubicBezTo>
                  <a:cubicBezTo>
                    <a:pt x="21115" y="29452"/>
                    <a:pt x="21302" y="29430"/>
                    <a:pt x="21489" y="29430"/>
                  </a:cubicBezTo>
                  <a:cubicBezTo>
                    <a:pt x="22038" y="29441"/>
                    <a:pt x="22599" y="29452"/>
                    <a:pt x="23149" y="29474"/>
                  </a:cubicBezTo>
                  <a:cubicBezTo>
                    <a:pt x="23512" y="29485"/>
                    <a:pt x="23886" y="29518"/>
                    <a:pt x="24249" y="29540"/>
                  </a:cubicBezTo>
                  <a:cubicBezTo>
                    <a:pt x="24755" y="29562"/>
                    <a:pt x="25261" y="29595"/>
                    <a:pt x="25777" y="29617"/>
                  </a:cubicBezTo>
                  <a:cubicBezTo>
                    <a:pt x="25849" y="29622"/>
                    <a:pt x="25923" y="29625"/>
                    <a:pt x="25997" y="29625"/>
                  </a:cubicBezTo>
                  <a:cubicBezTo>
                    <a:pt x="26072" y="29625"/>
                    <a:pt x="26146" y="29622"/>
                    <a:pt x="26217" y="29617"/>
                  </a:cubicBezTo>
                  <a:cubicBezTo>
                    <a:pt x="26360" y="29617"/>
                    <a:pt x="26503" y="29595"/>
                    <a:pt x="26646" y="29584"/>
                  </a:cubicBezTo>
                  <a:cubicBezTo>
                    <a:pt x="26899" y="29562"/>
                    <a:pt x="27152" y="29507"/>
                    <a:pt x="27394" y="29419"/>
                  </a:cubicBezTo>
                  <a:cubicBezTo>
                    <a:pt x="27713" y="29309"/>
                    <a:pt x="27944" y="29089"/>
                    <a:pt x="28065" y="28770"/>
                  </a:cubicBezTo>
                  <a:cubicBezTo>
                    <a:pt x="28131" y="28616"/>
                    <a:pt x="28175" y="28451"/>
                    <a:pt x="28219" y="28286"/>
                  </a:cubicBezTo>
                  <a:cubicBezTo>
                    <a:pt x="28318" y="27824"/>
                    <a:pt x="28318" y="27351"/>
                    <a:pt x="28285" y="26878"/>
                  </a:cubicBezTo>
                  <a:cubicBezTo>
                    <a:pt x="28263" y="26417"/>
                    <a:pt x="28241" y="25944"/>
                    <a:pt x="28230" y="25471"/>
                  </a:cubicBezTo>
                  <a:cubicBezTo>
                    <a:pt x="28208" y="25130"/>
                    <a:pt x="28208" y="24778"/>
                    <a:pt x="28197" y="24426"/>
                  </a:cubicBezTo>
                  <a:cubicBezTo>
                    <a:pt x="28186" y="24272"/>
                    <a:pt x="28186" y="24107"/>
                    <a:pt x="28175" y="23953"/>
                  </a:cubicBezTo>
                  <a:cubicBezTo>
                    <a:pt x="28142" y="23546"/>
                    <a:pt x="28109" y="23139"/>
                    <a:pt x="28087" y="22733"/>
                  </a:cubicBezTo>
                  <a:cubicBezTo>
                    <a:pt x="28076" y="22436"/>
                    <a:pt x="28065" y="22139"/>
                    <a:pt x="28054" y="21842"/>
                  </a:cubicBezTo>
                  <a:cubicBezTo>
                    <a:pt x="28054" y="21325"/>
                    <a:pt x="28032" y="20808"/>
                    <a:pt x="28054" y="20291"/>
                  </a:cubicBezTo>
                  <a:cubicBezTo>
                    <a:pt x="28065" y="19906"/>
                    <a:pt x="28087" y="19510"/>
                    <a:pt x="28087" y="19115"/>
                  </a:cubicBezTo>
                  <a:cubicBezTo>
                    <a:pt x="28076" y="18532"/>
                    <a:pt x="28065" y="17960"/>
                    <a:pt x="28076" y="17377"/>
                  </a:cubicBezTo>
                  <a:cubicBezTo>
                    <a:pt x="28076" y="17223"/>
                    <a:pt x="28065" y="17069"/>
                    <a:pt x="28043" y="16915"/>
                  </a:cubicBezTo>
                  <a:cubicBezTo>
                    <a:pt x="28021" y="16761"/>
                    <a:pt x="28010" y="16596"/>
                    <a:pt x="27955" y="16442"/>
                  </a:cubicBezTo>
                  <a:cubicBezTo>
                    <a:pt x="27867" y="16178"/>
                    <a:pt x="27702" y="16002"/>
                    <a:pt x="27416" y="15947"/>
                  </a:cubicBezTo>
                  <a:cubicBezTo>
                    <a:pt x="27361" y="15936"/>
                    <a:pt x="27306" y="15925"/>
                    <a:pt x="27251" y="15914"/>
                  </a:cubicBezTo>
                  <a:cubicBezTo>
                    <a:pt x="27042" y="15870"/>
                    <a:pt x="26833" y="15870"/>
                    <a:pt x="26624" y="15859"/>
                  </a:cubicBezTo>
                  <a:cubicBezTo>
                    <a:pt x="26589" y="15859"/>
                    <a:pt x="26556" y="15861"/>
                    <a:pt x="26523" y="15861"/>
                  </a:cubicBezTo>
                  <a:cubicBezTo>
                    <a:pt x="26475" y="15861"/>
                    <a:pt x="26428" y="15857"/>
                    <a:pt x="26382" y="15837"/>
                  </a:cubicBezTo>
                  <a:cubicBezTo>
                    <a:pt x="26371" y="15804"/>
                    <a:pt x="26360" y="15782"/>
                    <a:pt x="26349" y="15749"/>
                  </a:cubicBezTo>
                  <a:cubicBezTo>
                    <a:pt x="26349" y="15661"/>
                    <a:pt x="26338" y="15562"/>
                    <a:pt x="26338" y="15463"/>
                  </a:cubicBezTo>
                  <a:cubicBezTo>
                    <a:pt x="26327" y="15310"/>
                    <a:pt x="26338" y="15167"/>
                    <a:pt x="26327" y="15013"/>
                  </a:cubicBezTo>
                  <a:cubicBezTo>
                    <a:pt x="26316" y="14837"/>
                    <a:pt x="26283" y="14650"/>
                    <a:pt x="26151" y="14507"/>
                  </a:cubicBezTo>
                  <a:cubicBezTo>
                    <a:pt x="26129" y="14485"/>
                    <a:pt x="26118" y="14452"/>
                    <a:pt x="26096" y="14430"/>
                  </a:cubicBezTo>
                  <a:cubicBezTo>
                    <a:pt x="26283" y="13440"/>
                    <a:pt x="26459" y="12461"/>
                    <a:pt x="26646" y="11461"/>
                  </a:cubicBezTo>
                  <a:cubicBezTo>
                    <a:pt x="26745" y="11428"/>
                    <a:pt x="26822" y="11406"/>
                    <a:pt x="26910" y="11384"/>
                  </a:cubicBezTo>
                  <a:cubicBezTo>
                    <a:pt x="27130" y="11329"/>
                    <a:pt x="27328" y="11219"/>
                    <a:pt x="27515" y="11076"/>
                  </a:cubicBezTo>
                  <a:cubicBezTo>
                    <a:pt x="27746" y="10889"/>
                    <a:pt x="27922" y="10647"/>
                    <a:pt x="28054" y="10372"/>
                  </a:cubicBezTo>
                  <a:cubicBezTo>
                    <a:pt x="28120" y="10240"/>
                    <a:pt x="28164" y="10097"/>
                    <a:pt x="28230" y="9965"/>
                  </a:cubicBezTo>
                  <a:cubicBezTo>
                    <a:pt x="28439" y="9503"/>
                    <a:pt x="28538" y="9019"/>
                    <a:pt x="28560" y="8513"/>
                  </a:cubicBezTo>
                  <a:cubicBezTo>
                    <a:pt x="28571" y="8161"/>
                    <a:pt x="28571" y="7799"/>
                    <a:pt x="28582" y="7436"/>
                  </a:cubicBezTo>
                  <a:cubicBezTo>
                    <a:pt x="28582" y="7249"/>
                    <a:pt x="28560" y="7062"/>
                    <a:pt x="28560" y="6864"/>
                  </a:cubicBezTo>
                  <a:cubicBezTo>
                    <a:pt x="28560" y="6479"/>
                    <a:pt x="28571" y="6083"/>
                    <a:pt x="28571" y="5687"/>
                  </a:cubicBezTo>
                  <a:cubicBezTo>
                    <a:pt x="28560" y="4851"/>
                    <a:pt x="28571" y="4027"/>
                    <a:pt x="28472" y="3202"/>
                  </a:cubicBezTo>
                  <a:cubicBezTo>
                    <a:pt x="28428" y="2839"/>
                    <a:pt x="28384" y="2476"/>
                    <a:pt x="28318" y="2113"/>
                  </a:cubicBezTo>
                  <a:cubicBezTo>
                    <a:pt x="28241" y="1706"/>
                    <a:pt x="28076" y="1343"/>
                    <a:pt x="27823" y="1013"/>
                  </a:cubicBezTo>
                  <a:cubicBezTo>
                    <a:pt x="27724" y="870"/>
                    <a:pt x="27614" y="749"/>
                    <a:pt x="27471" y="661"/>
                  </a:cubicBezTo>
                  <a:cubicBezTo>
                    <a:pt x="27240" y="529"/>
                    <a:pt x="26998" y="419"/>
                    <a:pt x="26734" y="342"/>
                  </a:cubicBezTo>
                  <a:cubicBezTo>
                    <a:pt x="26558" y="298"/>
                    <a:pt x="26382" y="255"/>
                    <a:pt x="26195" y="211"/>
                  </a:cubicBezTo>
                  <a:cubicBezTo>
                    <a:pt x="25708" y="86"/>
                    <a:pt x="25220" y="1"/>
                    <a:pt x="24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>
              <a:off x="3195072" y="2792573"/>
              <a:ext cx="298798" cy="187608"/>
            </a:xfrm>
            <a:custGeom>
              <a:avLst/>
              <a:gdLst/>
              <a:ahLst/>
              <a:cxnLst/>
              <a:rect l="l" t="t" r="r" b="b"/>
              <a:pathLst>
                <a:path w="3652" h="2293" extrusionOk="0">
                  <a:moveTo>
                    <a:pt x="2683" y="100"/>
                  </a:moveTo>
                  <a:cubicBezTo>
                    <a:pt x="2859" y="100"/>
                    <a:pt x="3035" y="100"/>
                    <a:pt x="3211" y="144"/>
                  </a:cubicBezTo>
                  <a:cubicBezTo>
                    <a:pt x="3244" y="155"/>
                    <a:pt x="3266" y="155"/>
                    <a:pt x="3299" y="166"/>
                  </a:cubicBezTo>
                  <a:cubicBezTo>
                    <a:pt x="3376" y="188"/>
                    <a:pt x="3420" y="243"/>
                    <a:pt x="3431" y="331"/>
                  </a:cubicBezTo>
                  <a:cubicBezTo>
                    <a:pt x="3442" y="441"/>
                    <a:pt x="3453" y="551"/>
                    <a:pt x="3475" y="661"/>
                  </a:cubicBezTo>
                  <a:cubicBezTo>
                    <a:pt x="3508" y="969"/>
                    <a:pt x="3552" y="1266"/>
                    <a:pt x="3552" y="1574"/>
                  </a:cubicBezTo>
                  <a:cubicBezTo>
                    <a:pt x="3552" y="1673"/>
                    <a:pt x="3541" y="1760"/>
                    <a:pt x="3530" y="1859"/>
                  </a:cubicBezTo>
                  <a:cubicBezTo>
                    <a:pt x="3519" y="1936"/>
                    <a:pt x="3475" y="2002"/>
                    <a:pt x="3387" y="2013"/>
                  </a:cubicBezTo>
                  <a:cubicBezTo>
                    <a:pt x="3299" y="2035"/>
                    <a:pt x="3211" y="2068"/>
                    <a:pt x="3123" y="2068"/>
                  </a:cubicBezTo>
                  <a:cubicBezTo>
                    <a:pt x="2925" y="2090"/>
                    <a:pt x="2738" y="2112"/>
                    <a:pt x="2540" y="2123"/>
                  </a:cubicBezTo>
                  <a:cubicBezTo>
                    <a:pt x="2090" y="2145"/>
                    <a:pt x="1639" y="2167"/>
                    <a:pt x="1188" y="2189"/>
                  </a:cubicBezTo>
                  <a:cubicBezTo>
                    <a:pt x="957" y="2189"/>
                    <a:pt x="726" y="2189"/>
                    <a:pt x="506" y="2134"/>
                  </a:cubicBezTo>
                  <a:cubicBezTo>
                    <a:pt x="451" y="2123"/>
                    <a:pt x="396" y="2112"/>
                    <a:pt x="341" y="2090"/>
                  </a:cubicBezTo>
                  <a:cubicBezTo>
                    <a:pt x="231" y="2046"/>
                    <a:pt x="176" y="1969"/>
                    <a:pt x="176" y="1859"/>
                  </a:cubicBezTo>
                  <a:cubicBezTo>
                    <a:pt x="165" y="1727"/>
                    <a:pt x="154" y="1596"/>
                    <a:pt x="143" y="1464"/>
                  </a:cubicBezTo>
                  <a:cubicBezTo>
                    <a:pt x="132" y="1244"/>
                    <a:pt x="121" y="1024"/>
                    <a:pt x="121" y="804"/>
                  </a:cubicBezTo>
                  <a:cubicBezTo>
                    <a:pt x="110" y="639"/>
                    <a:pt x="121" y="463"/>
                    <a:pt x="154" y="287"/>
                  </a:cubicBezTo>
                  <a:cubicBezTo>
                    <a:pt x="242" y="276"/>
                    <a:pt x="319" y="265"/>
                    <a:pt x="396" y="254"/>
                  </a:cubicBezTo>
                  <a:cubicBezTo>
                    <a:pt x="825" y="221"/>
                    <a:pt x="1265" y="188"/>
                    <a:pt x="1705" y="155"/>
                  </a:cubicBezTo>
                  <a:cubicBezTo>
                    <a:pt x="2035" y="133"/>
                    <a:pt x="2354" y="111"/>
                    <a:pt x="2683" y="100"/>
                  </a:cubicBezTo>
                  <a:close/>
                  <a:moveTo>
                    <a:pt x="2683" y="1"/>
                  </a:moveTo>
                  <a:cubicBezTo>
                    <a:pt x="2266" y="1"/>
                    <a:pt x="1848" y="45"/>
                    <a:pt x="1430" y="78"/>
                  </a:cubicBezTo>
                  <a:cubicBezTo>
                    <a:pt x="1111" y="100"/>
                    <a:pt x="781" y="122"/>
                    <a:pt x="462" y="144"/>
                  </a:cubicBezTo>
                  <a:cubicBezTo>
                    <a:pt x="330" y="155"/>
                    <a:pt x="198" y="166"/>
                    <a:pt x="55" y="188"/>
                  </a:cubicBezTo>
                  <a:cubicBezTo>
                    <a:pt x="11" y="441"/>
                    <a:pt x="0" y="672"/>
                    <a:pt x="11" y="903"/>
                  </a:cubicBezTo>
                  <a:cubicBezTo>
                    <a:pt x="22" y="1079"/>
                    <a:pt x="33" y="1255"/>
                    <a:pt x="44" y="1420"/>
                  </a:cubicBezTo>
                  <a:cubicBezTo>
                    <a:pt x="44" y="1574"/>
                    <a:pt x="55" y="1716"/>
                    <a:pt x="66" y="1870"/>
                  </a:cubicBezTo>
                  <a:cubicBezTo>
                    <a:pt x="77" y="2024"/>
                    <a:pt x="154" y="2123"/>
                    <a:pt x="297" y="2178"/>
                  </a:cubicBezTo>
                  <a:cubicBezTo>
                    <a:pt x="352" y="2200"/>
                    <a:pt x="429" y="2222"/>
                    <a:pt x="495" y="2244"/>
                  </a:cubicBezTo>
                  <a:cubicBezTo>
                    <a:pt x="671" y="2278"/>
                    <a:pt x="854" y="2292"/>
                    <a:pt x="1039" y="2292"/>
                  </a:cubicBezTo>
                  <a:cubicBezTo>
                    <a:pt x="1096" y="2292"/>
                    <a:pt x="1153" y="2291"/>
                    <a:pt x="1210" y="2288"/>
                  </a:cubicBezTo>
                  <a:cubicBezTo>
                    <a:pt x="1650" y="2277"/>
                    <a:pt x="2101" y="2255"/>
                    <a:pt x="2540" y="2222"/>
                  </a:cubicBezTo>
                  <a:cubicBezTo>
                    <a:pt x="2738" y="2211"/>
                    <a:pt x="2936" y="2200"/>
                    <a:pt x="3123" y="2178"/>
                  </a:cubicBezTo>
                  <a:cubicBezTo>
                    <a:pt x="3222" y="2167"/>
                    <a:pt x="3321" y="2145"/>
                    <a:pt x="3409" y="2123"/>
                  </a:cubicBezTo>
                  <a:cubicBezTo>
                    <a:pt x="3541" y="2090"/>
                    <a:pt x="3618" y="2002"/>
                    <a:pt x="3629" y="1870"/>
                  </a:cubicBezTo>
                  <a:cubicBezTo>
                    <a:pt x="3651" y="1771"/>
                    <a:pt x="3651" y="1673"/>
                    <a:pt x="3651" y="1574"/>
                  </a:cubicBezTo>
                  <a:cubicBezTo>
                    <a:pt x="3651" y="1266"/>
                    <a:pt x="3607" y="958"/>
                    <a:pt x="3574" y="650"/>
                  </a:cubicBezTo>
                  <a:cubicBezTo>
                    <a:pt x="3552" y="529"/>
                    <a:pt x="3541" y="408"/>
                    <a:pt x="3530" y="276"/>
                  </a:cubicBezTo>
                  <a:cubicBezTo>
                    <a:pt x="3519" y="188"/>
                    <a:pt x="3464" y="122"/>
                    <a:pt x="3376" y="89"/>
                  </a:cubicBezTo>
                  <a:cubicBezTo>
                    <a:pt x="3332" y="67"/>
                    <a:pt x="3288" y="56"/>
                    <a:pt x="3244" y="45"/>
                  </a:cubicBezTo>
                  <a:cubicBezTo>
                    <a:pt x="3057" y="1"/>
                    <a:pt x="2870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3" name="Google Shape;1883;p43"/>
            <p:cNvGrpSpPr/>
            <p:nvPr/>
          </p:nvGrpSpPr>
          <p:grpSpPr>
            <a:xfrm>
              <a:off x="1352315" y="2924871"/>
              <a:ext cx="394193" cy="662311"/>
              <a:chOff x="1352315" y="2924871"/>
              <a:chExt cx="394193" cy="662311"/>
            </a:xfrm>
          </p:grpSpPr>
          <p:sp>
            <p:nvSpPr>
              <p:cNvPr id="1884" name="Google Shape;1884;p43"/>
              <p:cNvSpPr/>
              <p:nvPr/>
            </p:nvSpPr>
            <p:spPr>
              <a:xfrm>
                <a:off x="1361315" y="2944017"/>
                <a:ext cx="17182" cy="18736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29" extrusionOk="0">
                    <a:moveTo>
                      <a:pt x="48" y="0"/>
                    </a:moveTo>
                    <a:cubicBezTo>
                      <a:pt x="37" y="0"/>
                      <a:pt x="23" y="3"/>
                      <a:pt x="12" y="8"/>
                    </a:cubicBezTo>
                    <a:cubicBezTo>
                      <a:pt x="1" y="8"/>
                      <a:pt x="1" y="41"/>
                      <a:pt x="1" y="52"/>
                    </a:cubicBezTo>
                    <a:cubicBezTo>
                      <a:pt x="45" y="107"/>
                      <a:pt x="78" y="162"/>
                      <a:pt x="122" y="217"/>
                    </a:cubicBezTo>
                    <a:cubicBezTo>
                      <a:pt x="133" y="228"/>
                      <a:pt x="144" y="228"/>
                      <a:pt x="155" y="228"/>
                    </a:cubicBezTo>
                    <a:cubicBezTo>
                      <a:pt x="177" y="228"/>
                      <a:pt x="188" y="217"/>
                      <a:pt x="210" y="206"/>
                    </a:cubicBezTo>
                    <a:cubicBezTo>
                      <a:pt x="199" y="184"/>
                      <a:pt x="210" y="173"/>
                      <a:pt x="199" y="162"/>
                    </a:cubicBezTo>
                    <a:cubicBezTo>
                      <a:pt x="155" y="107"/>
                      <a:pt x="122" y="52"/>
                      <a:pt x="67" y="8"/>
                    </a:cubicBezTo>
                    <a:cubicBezTo>
                      <a:pt x="67" y="3"/>
                      <a:pt x="59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3"/>
              <p:cNvSpPr/>
              <p:nvPr/>
            </p:nvSpPr>
            <p:spPr>
              <a:xfrm>
                <a:off x="1413514" y="3408902"/>
                <a:ext cx="24382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22" extrusionOk="0">
                    <a:moveTo>
                      <a:pt x="265" y="1"/>
                    </a:moveTo>
                    <a:cubicBezTo>
                      <a:pt x="188" y="1"/>
                      <a:pt x="122" y="12"/>
                      <a:pt x="56" y="12"/>
                    </a:cubicBezTo>
                    <a:cubicBezTo>
                      <a:pt x="23" y="23"/>
                      <a:pt x="1" y="45"/>
                      <a:pt x="12" y="67"/>
                    </a:cubicBezTo>
                    <a:cubicBezTo>
                      <a:pt x="23" y="89"/>
                      <a:pt x="34" y="100"/>
                      <a:pt x="56" y="111"/>
                    </a:cubicBezTo>
                    <a:cubicBezTo>
                      <a:pt x="61" y="116"/>
                      <a:pt x="70" y="116"/>
                      <a:pt x="81" y="116"/>
                    </a:cubicBezTo>
                    <a:cubicBezTo>
                      <a:pt x="92" y="116"/>
                      <a:pt x="105" y="116"/>
                      <a:pt x="122" y="122"/>
                    </a:cubicBezTo>
                    <a:cubicBezTo>
                      <a:pt x="166" y="111"/>
                      <a:pt x="221" y="100"/>
                      <a:pt x="287" y="78"/>
                    </a:cubicBezTo>
                    <a:cubicBezTo>
                      <a:pt x="298" y="67"/>
                      <a:pt x="298" y="34"/>
                      <a:pt x="298" y="23"/>
                    </a:cubicBezTo>
                    <a:cubicBezTo>
                      <a:pt x="298" y="12"/>
                      <a:pt x="276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3"/>
              <p:cNvSpPr/>
              <p:nvPr/>
            </p:nvSpPr>
            <p:spPr>
              <a:xfrm>
                <a:off x="1488213" y="3560101"/>
                <a:ext cx="24382" cy="1088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33" extrusionOk="0">
                    <a:moveTo>
                      <a:pt x="56" y="0"/>
                    </a:moveTo>
                    <a:cubicBezTo>
                      <a:pt x="34" y="0"/>
                      <a:pt x="12" y="22"/>
                      <a:pt x="1" y="33"/>
                    </a:cubicBezTo>
                    <a:cubicBezTo>
                      <a:pt x="1" y="44"/>
                      <a:pt x="12" y="77"/>
                      <a:pt x="23" y="77"/>
                    </a:cubicBezTo>
                    <a:cubicBezTo>
                      <a:pt x="78" y="121"/>
                      <a:pt x="155" y="132"/>
                      <a:pt x="231" y="132"/>
                    </a:cubicBezTo>
                    <a:cubicBezTo>
                      <a:pt x="264" y="132"/>
                      <a:pt x="297" y="110"/>
                      <a:pt x="275" y="44"/>
                    </a:cubicBezTo>
                    <a:cubicBezTo>
                      <a:pt x="209" y="33"/>
                      <a:pt x="133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3"/>
              <p:cNvSpPr/>
              <p:nvPr/>
            </p:nvSpPr>
            <p:spPr>
              <a:xfrm>
                <a:off x="1420714" y="3503401"/>
                <a:ext cx="20782" cy="20127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6" extrusionOk="0">
                    <a:moveTo>
                      <a:pt x="67" y="1"/>
                    </a:moveTo>
                    <a:cubicBezTo>
                      <a:pt x="56" y="1"/>
                      <a:pt x="34" y="1"/>
                      <a:pt x="23" y="12"/>
                    </a:cubicBezTo>
                    <a:cubicBezTo>
                      <a:pt x="12" y="23"/>
                      <a:pt x="1" y="45"/>
                      <a:pt x="12" y="56"/>
                    </a:cubicBezTo>
                    <a:cubicBezTo>
                      <a:pt x="56" y="133"/>
                      <a:pt x="111" y="210"/>
                      <a:pt x="199" y="243"/>
                    </a:cubicBezTo>
                    <a:cubicBezTo>
                      <a:pt x="201" y="245"/>
                      <a:pt x="203" y="246"/>
                      <a:pt x="206" y="246"/>
                    </a:cubicBezTo>
                    <a:cubicBezTo>
                      <a:pt x="218" y="246"/>
                      <a:pt x="236" y="229"/>
                      <a:pt x="254" y="221"/>
                    </a:cubicBezTo>
                    <a:cubicBezTo>
                      <a:pt x="254" y="210"/>
                      <a:pt x="254" y="199"/>
                      <a:pt x="254" y="199"/>
                    </a:cubicBezTo>
                    <a:cubicBezTo>
                      <a:pt x="210" y="122"/>
                      <a:pt x="144" y="56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3"/>
              <p:cNvSpPr/>
              <p:nvPr/>
            </p:nvSpPr>
            <p:spPr>
              <a:xfrm>
                <a:off x="1391014" y="3218841"/>
                <a:ext cx="15382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79" extrusionOk="0">
                    <a:moveTo>
                      <a:pt x="146" y="1"/>
                    </a:moveTo>
                    <a:cubicBezTo>
                      <a:pt x="141" y="1"/>
                      <a:pt x="137" y="2"/>
                      <a:pt x="133" y="4"/>
                    </a:cubicBezTo>
                    <a:cubicBezTo>
                      <a:pt x="67" y="70"/>
                      <a:pt x="12" y="136"/>
                      <a:pt x="1" y="235"/>
                    </a:cubicBezTo>
                    <a:cubicBezTo>
                      <a:pt x="1" y="246"/>
                      <a:pt x="12" y="257"/>
                      <a:pt x="23" y="279"/>
                    </a:cubicBezTo>
                    <a:cubicBezTo>
                      <a:pt x="45" y="268"/>
                      <a:pt x="67" y="268"/>
                      <a:pt x="78" y="257"/>
                    </a:cubicBezTo>
                    <a:cubicBezTo>
                      <a:pt x="111" y="202"/>
                      <a:pt x="155" y="136"/>
                      <a:pt x="188" y="70"/>
                    </a:cubicBezTo>
                    <a:cubicBezTo>
                      <a:pt x="188" y="59"/>
                      <a:pt x="188" y="48"/>
                      <a:pt x="188" y="37"/>
                    </a:cubicBezTo>
                    <a:cubicBezTo>
                      <a:pt x="188" y="19"/>
                      <a:pt x="166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3"/>
              <p:cNvSpPr/>
              <p:nvPr/>
            </p:nvSpPr>
            <p:spPr>
              <a:xfrm>
                <a:off x="1607010" y="2924871"/>
                <a:ext cx="16282" cy="18491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26" extrusionOk="0">
                    <a:moveTo>
                      <a:pt x="33" y="1"/>
                    </a:moveTo>
                    <a:cubicBezTo>
                      <a:pt x="22" y="12"/>
                      <a:pt x="0" y="45"/>
                      <a:pt x="11" y="45"/>
                    </a:cubicBezTo>
                    <a:cubicBezTo>
                      <a:pt x="44" y="110"/>
                      <a:pt x="88" y="165"/>
                      <a:pt x="132" y="220"/>
                    </a:cubicBezTo>
                    <a:cubicBezTo>
                      <a:pt x="135" y="224"/>
                      <a:pt x="140" y="225"/>
                      <a:pt x="144" y="225"/>
                    </a:cubicBezTo>
                    <a:cubicBezTo>
                      <a:pt x="155" y="225"/>
                      <a:pt x="168" y="217"/>
                      <a:pt x="176" y="209"/>
                    </a:cubicBezTo>
                    <a:cubicBezTo>
                      <a:pt x="187" y="209"/>
                      <a:pt x="198" y="176"/>
                      <a:pt x="198" y="176"/>
                    </a:cubicBezTo>
                    <a:cubicBezTo>
                      <a:pt x="154" y="121"/>
                      <a:pt x="121" y="67"/>
                      <a:pt x="77" y="12"/>
                    </a:cubicBezTo>
                    <a:cubicBezTo>
                      <a:pt x="77" y="12"/>
                      <a:pt x="55" y="12"/>
                      <a:pt x="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3"/>
              <p:cNvSpPr/>
              <p:nvPr/>
            </p:nvSpPr>
            <p:spPr>
              <a:xfrm>
                <a:off x="1359515" y="3343776"/>
                <a:ext cx="19882" cy="1669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4" extrusionOk="0">
                    <a:moveTo>
                      <a:pt x="44" y="1"/>
                    </a:moveTo>
                    <a:cubicBezTo>
                      <a:pt x="33" y="1"/>
                      <a:pt x="20" y="8"/>
                      <a:pt x="12" y="16"/>
                    </a:cubicBezTo>
                    <a:cubicBezTo>
                      <a:pt x="12" y="38"/>
                      <a:pt x="1" y="71"/>
                      <a:pt x="12" y="71"/>
                    </a:cubicBezTo>
                    <a:cubicBezTo>
                      <a:pt x="67" y="115"/>
                      <a:pt x="122" y="159"/>
                      <a:pt x="177" y="192"/>
                    </a:cubicBezTo>
                    <a:cubicBezTo>
                      <a:pt x="188" y="203"/>
                      <a:pt x="199" y="203"/>
                      <a:pt x="210" y="203"/>
                    </a:cubicBezTo>
                    <a:cubicBezTo>
                      <a:pt x="221" y="192"/>
                      <a:pt x="232" y="192"/>
                      <a:pt x="232" y="181"/>
                    </a:cubicBezTo>
                    <a:cubicBezTo>
                      <a:pt x="243" y="159"/>
                      <a:pt x="243" y="137"/>
                      <a:pt x="232" y="137"/>
                    </a:cubicBezTo>
                    <a:cubicBezTo>
                      <a:pt x="177" y="82"/>
                      <a:pt x="122" y="49"/>
                      <a:pt x="56" y="5"/>
                    </a:cubicBezTo>
                    <a:cubicBezTo>
                      <a:pt x="53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3"/>
              <p:cNvSpPr/>
              <p:nvPr/>
            </p:nvSpPr>
            <p:spPr>
              <a:xfrm>
                <a:off x="1496312" y="3239786"/>
                <a:ext cx="18082" cy="18082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56" y="1"/>
                    </a:moveTo>
                    <a:cubicBezTo>
                      <a:pt x="45" y="1"/>
                      <a:pt x="34" y="1"/>
                      <a:pt x="23" y="12"/>
                    </a:cubicBezTo>
                    <a:cubicBezTo>
                      <a:pt x="12" y="23"/>
                      <a:pt x="1" y="44"/>
                      <a:pt x="12" y="55"/>
                    </a:cubicBezTo>
                    <a:cubicBezTo>
                      <a:pt x="34" y="121"/>
                      <a:pt x="78" y="176"/>
                      <a:pt x="143" y="220"/>
                    </a:cubicBezTo>
                    <a:lnTo>
                      <a:pt x="176" y="220"/>
                    </a:lnTo>
                    <a:cubicBezTo>
                      <a:pt x="187" y="209"/>
                      <a:pt x="198" y="198"/>
                      <a:pt x="220" y="187"/>
                    </a:cubicBezTo>
                    <a:cubicBezTo>
                      <a:pt x="176" y="110"/>
                      <a:pt x="132" y="44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3"/>
              <p:cNvSpPr/>
              <p:nvPr/>
            </p:nvSpPr>
            <p:spPr>
              <a:xfrm>
                <a:off x="1364915" y="3464292"/>
                <a:ext cx="16282" cy="20291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48" extrusionOk="0">
                    <a:moveTo>
                      <a:pt x="157" y="1"/>
                    </a:moveTo>
                    <a:cubicBezTo>
                      <a:pt x="148" y="1"/>
                      <a:pt x="133" y="6"/>
                      <a:pt x="133" y="6"/>
                    </a:cubicBezTo>
                    <a:cubicBezTo>
                      <a:pt x="89" y="61"/>
                      <a:pt x="45" y="116"/>
                      <a:pt x="12" y="182"/>
                    </a:cubicBezTo>
                    <a:cubicBezTo>
                      <a:pt x="1" y="215"/>
                      <a:pt x="23" y="248"/>
                      <a:pt x="78" y="248"/>
                    </a:cubicBezTo>
                    <a:cubicBezTo>
                      <a:pt x="122" y="204"/>
                      <a:pt x="166" y="138"/>
                      <a:pt x="199" y="61"/>
                    </a:cubicBezTo>
                    <a:cubicBezTo>
                      <a:pt x="199" y="50"/>
                      <a:pt x="188" y="17"/>
                      <a:pt x="166" y="6"/>
                    </a:cubicBezTo>
                    <a:cubicBezTo>
                      <a:pt x="166" y="2"/>
                      <a:pt x="162" y="1"/>
                      <a:pt x="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3"/>
              <p:cNvSpPr/>
              <p:nvPr/>
            </p:nvSpPr>
            <p:spPr>
              <a:xfrm>
                <a:off x="1676227" y="3410702"/>
                <a:ext cx="13582" cy="2078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54" extrusionOk="0">
                    <a:moveTo>
                      <a:pt x="100" y="1"/>
                    </a:moveTo>
                    <a:cubicBezTo>
                      <a:pt x="67" y="67"/>
                      <a:pt x="34" y="133"/>
                      <a:pt x="12" y="199"/>
                    </a:cubicBezTo>
                    <a:cubicBezTo>
                      <a:pt x="1" y="210"/>
                      <a:pt x="23" y="232"/>
                      <a:pt x="34" y="254"/>
                    </a:cubicBezTo>
                    <a:cubicBezTo>
                      <a:pt x="56" y="243"/>
                      <a:pt x="67" y="243"/>
                      <a:pt x="78" y="232"/>
                    </a:cubicBezTo>
                    <a:cubicBezTo>
                      <a:pt x="122" y="177"/>
                      <a:pt x="166" y="111"/>
                      <a:pt x="166" y="23"/>
                    </a:cubicBezTo>
                    <a:cubicBezTo>
                      <a:pt x="166" y="12"/>
                      <a:pt x="155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3"/>
              <p:cNvSpPr/>
              <p:nvPr/>
            </p:nvSpPr>
            <p:spPr>
              <a:xfrm>
                <a:off x="1589011" y="3406939"/>
                <a:ext cx="20782" cy="1464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" extrusionOk="0">
                    <a:moveTo>
                      <a:pt x="47" y="0"/>
                    </a:moveTo>
                    <a:cubicBezTo>
                      <a:pt x="33" y="0"/>
                      <a:pt x="9" y="18"/>
                      <a:pt x="0" y="36"/>
                    </a:cubicBezTo>
                    <a:cubicBezTo>
                      <a:pt x="0" y="36"/>
                      <a:pt x="0" y="69"/>
                      <a:pt x="11" y="80"/>
                    </a:cubicBezTo>
                    <a:cubicBezTo>
                      <a:pt x="66" y="124"/>
                      <a:pt x="132" y="146"/>
                      <a:pt x="198" y="179"/>
                    </a:cubicBezTo>
                    <a:cubicBezTo>
                      <a:pt x="242" y="146"/>
                      <a:pt x="253" y="113"/>
                      <a:pt x="220" y="91"/>
                    </a:cubicBezTo>
                    <a:cubicBezTo>
                      <a:pt x="165" y="47"/>
                      <a:pt x="110" y="25"/>
                      <a:pt x="55" y="3"/>
                    </a:cubicBezTo>
                    <a:cubicBezTo>
                      <a:pt x="53" y="1"/>
                      <a:pt x="50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3"/>
              <p:cNvSpPr/>
              <p:nvPr/>
            </p:nvSpPr>
            <p:spPr>
              <a:xfrm>
                <a:off x="1721226" y="3160587"/>
                <a:ext cx="15382" cy="19636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40" extrusionOk="0">
                    <a:moveTo>
                      <a:pt x="122" y="1"/>
                    </a:moveTo>
                    <a:cubicBezTo>
                      <a:pt x="78" y="67"/>
                      <a:pt x="45" y="122"/>
                      <a:pt x="1" y="188"/>
                    </a:cubicBezTo>
                    <a:cubicBezTo>
                      <a:pt x="1" y="199"/>
                      <a:pt x="12" y="221"/>
                      <a:pt x="23" y="232"/>
                    </a:cubicBezTo>
                    <a:cubicBezTo>
                      <a:pt x="28" y="237"/>
                      <a:pt x="37" y="240"/>
                      <a:pt x="45" y="240"/>
                    </a:cubicBezTo>
                    <a:cubicBezTo>
                      <a:pt x="53" y="240"/>
                      <a:pt x="61" y="237"/>
                      <a:pt x="67" y="232"/>
                    </a:cubicBezTo>
                    <a:cubicBezTo>
                      <a:pt x="122" y="188"/>
                      <a:pt x="166" y="122"/>
                      <a:pt x="188" y="56"/>
                    </a:cubicBezTo>
                    <a:cubicBezTo>
                      <a:pt x="188" y="45"/>
                      <a:pt x="188" y="34"/>
                      <a:pt x="188" y="34"/>
                    </a:cubicBezTo>
                    <a:cubicBezTo>
                      <a:pt x="177" y="23"/>
                      <a:pt x="177" y="12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3"/>
              <p:cNvSpPr/>
              <p:nvPr/>
            </p:nvSpPr>
            <p:spPr>
              <a:xfrm>
                <a:off x="1457613" y="2970362"/>
                <a:ext cx="16282" cy="1693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07" extrusionOk="0">
                    <a:moveTo>
                      <a:pt x="53" y="0"/>
                    </a:moveTo>
                    <a:cubicBezTo>
                      <a:pt x="42" y="0"/>
                      <a:pt x="30" y="5"/>
                      <a:pt x="23" y="5"/>
                    </a:cubicBezTo>
                    <a:cubicBezTo>
                      <a:pt x="12" y="16"/>
                      <a:pt x="1" y="38"/>
                      <a:pt x="12" y="49"/>
                    </a:cubicBezTo>
                    <a:cubicBezTo>
                      <a:pt x="45" y="104"/>
                      <a:pt x="78" y="159"/>
                      <a:pt x="122" y="203"/>
                    </a:cubicBezTo>
                    <a:cubicBezTo>
                      <a:pt x="124" y="206"/>
                      <a:pt x="127" y="206"/>
                      <a:pt x="131" y="206"/>
                    </a:cubicBezTo>
                    <a:cubicBezTo>
                      <a:pt x="146" y="206"/>
                      <a:pt x="172" y="192"/>
                      <a:pt x="199" y="192"/>
                    </a:cubicBezTo>
                    <a:cubicBezTo>
                      <a:pt x="177" y="104"/>
                      <a:pt x="133" y="49"/>
                      <a:pt x="67" y="5"/>
                    </a:cubicBezTo>
                    <a:cubicBezTo>
                      <a:pt x="63" y="2"/>
                      <a:pt x="58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3"/>
              <p:cNvSpPr/>
              <p:nvPr/>
            </p:nvSpPr>
            <p:spPr>
              <a:xfrm>
                <a:off x="1430614" y="3284785"/>
                <a:ext cx="21682" cy="940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15" extrusionOk="0">
                    <a:moveTo>
                      <a:pt x="177" y="0"/>
                    </a:moveTo>
                    <a:cubicBezTo>
                      <a:pt x="155" y="0"/>
                      <a:pt x="122" y="11"/>
                      <a:pt x="89" y="11"/>
                    </a:cubicBezTo>
                    <a:cubicBezTo>
                      <a:pt x="67" y="11"/>
                      <a:pt x="45" y="11"/>
                      <a:pt x="23" y="22"/>
                    </a:cubicBezTo>
                    <a:cubicBezTo>
                      <a:pt x="12" y="33"/>
                      <a:pt x="1" y="44"/>
                      <a:pt x="1" y="66"/>
                    </a:cubicBezTo>
                    <a:cubicBezTo>
                      <a:pt x="1" y="77"/>
                      <a:pt x="12" y="99"/>
                      <a:pt x="23" y="99"/>
                    </a:cubicBezTo>
                    <a:cubicBezTo>
                      <a:pt x="57" y="109"/>
                      <a:pt x="90" y="115"/>
                      <a:pt x="121" y="115"/>
                    </a:cubicBezTo>
                    <a:cubicBezTo>
                      <a:pt x="159" y="115"/>
                      <a:pt x="195" y="107"/>
                      <a:pt x="232" y="88"/>
                    </a:cubicBezTo>
                    <a:cubicBezTo>
                      <a:pt x="254" y="77"/>
                      <a:pt x="265" y="44"/>
                      <a:pt x="265" y="33"/>
                    </a:cubicBezTo>
                    <a:cubicBezTo>
                      <a:pt x="265" y="22"/>
                      <a:pt x="243" y="11"/>
                      <a:pt x="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3"/>
              <p:cNvSpPr/>
              <p:nvPr/>
            </p:nvSpPr>
            <p:spPr>
              <a:xfrm>
                <a:off x="1636710" y="3018470"/>
                <a:ext cx="18082" cy="13664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67" extrusionOk="0">
                    <a:moveTo>
                      <a:pt x="22" y="0"/>
                    </a:moveTo>
                    <a:cubicBezTo>
                      <a:pt x="11" y="33"/>
                      <a:pt x="0" y="66"/>
                      <a:pt x="11" y="77"/>
                    </a:cubicBezTo>
                    <a:cubicBezTo>
                      <a:pt x="41" y="126"/>
                      <a:pt x="97" y="167"/>
                      <a:pt x="155" y="167"/>
                    </a:cubicBezTo>
                    <a:cubicBezTo>
                      <a:pt x="162" y="167"/>
                      <a:pt x="169" y="166"/>
                      <a:pt x="176" y="165"/>
                    </a:cubicBezTo>
                    <a:cubicBezTo>
                      <a:pt x="187" y="165"/>
                      <a:pt x="209" y="154"/>
                      <a:pt x="220" y="143"/>
                    </a:cubicBezTo>
                    <a:cubicBezTo>
                      <a:pt x="220" y="132"/>
                      <a:pt x="220" y="110"/>
                      <a:pt x="209" y="99"/>
                    </a:cubicBezTo>
                    <a:cubicBezTo>
                      <a:pt x="154" y="55"/>
                      <a:pt x="99" y="22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3"/>
              <p:cNvSpPr/>
              <p:nvPr/>
            </p:nvSpPr>
            <p:spPr>
              <a:xfrm>
                <a:off x="1634010" y="3179487"/>
                <a:ext cx="18982" cy="1464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79" extrusionOk="0">
                    <a:moveTo>
                      <a:pt x="55" y="1"/>
                    </a:moveTo>
                    <a:cubicBezTo>
                      <a:pt x="44" y="1"/>
                      <a:pt x="22" y="12"/>
                      <a:pt x="11" y="23"/>
                    </a:cubicBezTo>
                    <a:cubicBezTo>
                      <a:pt x="0" y="34"/>
                      <a:pt x="0" y="56"/>
                      <a:pt x="11" y="67"/>
                    </a:cubicBezTo>
                    <a:cubicBezTo>
                      <a:pt x="55" y="133"/>
                      <a:pt x="121" y="166"/>
                      <a:pt x="187" y="177"/>
                    </a:cubicBezTo>
                    <a:cubicBezTo>
                      <a:pt x="189" y="178"/>
                      <a:pt x="190" y="179"/>
                      <a:pt x="192" y="179"/>
                    </a:cubicBezTo>
                    <a:cubicBezTo>
                      <a:pt x="204" y="179"/>
                      <a:pt x="222" y="153"/>
                      <a:pt x="231" y="144"/>
                    </a:cubicBezTo>
                    <a:cubicBezTo>
                      <a:pt x="231" y="133"/>
                      <a:pt x="231" y="111"/>
                      <a:pt x="220" y="111"/>
                    </a:cubicBezTo>
                    <a:cubicBezTo>
                      <a:pt x="165" y="67"/>
                      <a:pt x="110" y="34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3"/>
              <p:cNvSpPr/>
              <p:nvPr/>
            </p:nvSpPr>
            <p:spPr>
              <a:xfrm>
                <a:off x="1562011" y="3169587"/>
                <a:ext cx="18082" cy="16691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04" extrusionOk="0">
                    <a:moveTo>
                      <a:pt x="55" y="1"/>
                    </a:moveTo>
                    <a:cubicBezTo>
                      <a:pt x="22" y="12"/>
                      <a:pt x="0" y="34"/>
                      <a:pt x="11" y="67"/>
                    </a:cubicBezTo>
                    <a:cubicBezTo>
                      <a:pt x="44" y="122"/>
                      <a:pt x="99" y="177"/>
                      <a:pt x="165" y="199"/>
                    </a:cubicBezTo>
                    <a:cubicBezTo>
                      <a:pt x="168" y="202"/>
                      <a:pt x="173" y="203"/>
                      <a:pt x="177" y="203"/>
                    </a:cubicBezTo>
                    <a:cubicBezTo>
                      <a:pt x="188" y="203"/>
                      <a:pt x="201" y="195"/>
                      <a:pt x="209" y="188"/>
                    </a:cubicBezTo>
                    <a:cubicBezTo>
                      <a:pt x="209" y="177"/>
                      <a:pt x="220" y="155"/>
                      <a:pt x="209" y="144"/>
                    </a:cubicBezTo>
                    <a:cubicBezTo>
                      <a:pt x="165" y="78"/>
                      <a:pt x="121" y="23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3"/>
              <p:cNvSpPr/>
              <p:nvPr/>
            </p:nvSpPr>
            <p:spPr>
              <a:xfrm>
                <a:off x="1677127" y="2966271"/>
                <a:ext cx="13582" cy="19227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35" extrusionOk="0">
                    <a:moveTo>
                      <a:pt x="111" y="0"/>
                    </a:moveTo>
                    <a:cubicBezTo>
                      <a:pt x="112" y="1"/>
                      <a:pt x="113" y="2"/>
                      <a:pt x="114" y="3"/>
                    </a:cubicBezTo>
                    <a:lnTo>
                      <a:pt x="114" y="3"/>
                    </a:lnTo>
                    <a:cubicBezTo>
                      <a:pt x="117" y="2"/>
                      <a:pt x="119" y="1"/>
                      <a:pt x="122" y="0"/>
                    </a:cubicBezTo>
                    <a:close/>
                    <a:moveTo>
                      <a:pt x="114" y="3"/>
                    </a:moveTo>
                    <a:lnTo>
                      <a:pt x="114" y="3"/>
                    </a:lnTo>
                    <a:cubicBezTo>
                      <a:pt x="55" y="28"/>
                      <a:pt x="44" y="90"/>
                      <a:pt x="23" y="132"/>
                    </a:cubicBezTo>
                    <a:cubicBezTo>
                      <a:pt x="12" y="154"/>
                      <a:pt x="1" y="176"/>
                      <a:pt x="1" y="198"/>
                    </a:cubicBezTo>
                    <a:cubicBezTo>
                      <a:pt x="1" y="216"/>
                      <a:pt x="23" y="234"/>
                      <a:pt x="37" y="234"/>
                    </a:cubicBezTo>
                    <a:cubicBezTo>
                      <a:pt x="40" y="234"/>
                      <a:pt x="43" y="233"/>
                      <a:pt x="45" y="231"/>
                    </a:cubicBezTo>
                    <a:cubicBezTo>
                      <a:pt x="111" y="209"/>
                      <a:pt x="166" y="88"/>
                      <a:pt x="144" y="22"/>
                    </a:cubicBezTo>
                    <a:cubicBezTo>
                      <a:pt x="144" y="12"/>
                      <a:pt x="126" y="11"/>
                      <a:pt x="11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3"/>
              <p:cNvSpPr/>
              <p:nvPr/>
            </p:nvSpPr>
            <p:spPr>
              <a:xfrm>
                <a:off x="1449513" y="3162060"/>
                <a:ext cx="18982" cy="1595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95" extrusionOk="0">
                    <a:moveTo>
                      <a:pt x="53" y="0"/>
                    </a:moveTo>
                    <a:cubicBezTo>
                      <a:pt x="39" y="0"/>
                      <a:pt x="23" y="8"/>
                      <a:pt x="23" y="16"/>
                    </a:cubicBezTo>
                    <a:cubicBezTo>
                      <a:pt x="12" y="27"/>
                      <a:pt x="1" y="60"/>
                      <a:pt x="12" y="60"/>
                    </a:cubicBezTo>
                    <a:cubicBezTo>
                      <a:pt x="67" y="115"/>
                      <a:pt x="122" y="159"/>
                      <a:pt x="177" y="192"/>
                    </a:cubicBezTo>
                    <a:cubicBezTo>
                      <a:pt x="179" y="194"/>
                      <a:pt x="182" y="195"/>
                      <a:pt x="185" y="195"/>
                    </a:cubicBezTo>
                    <a:cubicBezTo>
                      <a:pt x="199" y="195"/>
                      <a:pt x="223" y="179"/>
                      <a:pt x="232" y="170"/>
                    </a:cubicBezTo>
                    <a:cubicBezTo>
                      <a:pt x="221" y="148"/>
                      <a:pt x="232" y="137"/>
                      <a:pt x="221" y="126"/>
                    </a:cubicBezTo>
                    <a:cubicBezTo>
                      <a:pt x="166" y="82"/>
                      <a:pt x="122" y="38"/>
                      <a:pt x="67" y="5"/>
                    </a:cubicBezTo>
                    <a:cubicBezTo>
                      <a:pt x="63" y="2"/>
                      <a:pt x="58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3"/>
              <p:cNvSpPr/>
              <p:nvPr/>
            </p:nvSpPr>
            <p:spPr>
              <a:xfrm>
                <a:off x="1544912" y="3382884"/>
                <a:ext cx="18982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59" extrusionOk="0">
                    <a:moveTo>
                      <a:pt x="55" y="0"/>
                    </a:moveTo>
                    <a:cubicBezTo>
                      <a:pt x="44" y="0"/>
                      <a:pt x="22" y="22"/>
                      <a:pt x="11" y="44"/>
                    </a:cubicBezTo>
                    <a:cubicBezTo>
                      <a:pt x="0" y="44"/>
                      <a:pt x="11" y="77"/>
                      <a:pt x="22" y="77"/>
                    </a:cubicBezTo>
                    <a:cubicBezTo>
                      <a:pt x="66" y="110"/>
                      <a:pt x="121" y="132"/>
                      <a:pt x="176" y="154"/>
                    </a:cubicBezTo>
                    <a:cubicBezTo>
                      <a:pt x="180" y="157"/>
                      <a:pt x="184" y="159"/>
                      <a:pt x="189" y="159"/>
                    </a:cubicBezTo>
                    <a:cubicBezTo>
                      <a:pt x="200" y="159"/>
                      <a:pt x="216" y="151"/>
                      <a:pt x="231" y="143"/>
                    </a:cubicBezTo>
                    <a:cubicBezTo>
                      <a:pt x="231" y="121"/>
                      <a:pt x="231" y="99"/>
                      <a:pt x="220" y="88"/>
                    </a:cubicBezTo>
                    <a:cubicBezTo>
                      <a:pt x="176" y="33"/>
                      <a:pt x="121" y="11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3"/>
              <p:cNvSpPr/>
              <p:nvPr/>
            </p:nvSpPr>
            <p:spPr>
              <a:xfrm>
                <a:off x="1726626" y="3381084"/>
                <a:ext cx="19882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11" extrusionOk="0">
                    <a:moveTo>
                      <a:pt x="188" y="0"/>
                    </a:moveTo>
                    <a:cubicBezTo>
                      <a:pt x="122" y="11"/>
                      <a:pt x="78" y="11"/>
                      <a:pt x="45" y="22"/>
                    </a:cubicBezTo>
                    <a:cubicBezTo>
                      <a:pt x="23" y="22"/>
                      <a:pt x="1" y="44"/>
                      <a:pt x="1" y="66"/>
                    </a:cubicBezTo>
                    <a:cubicBezTo>
                      <a:pt x="1" y="77"/>
                      <a:pt x="23" y="110"/>
                      <a:pt x="45" y="110"/>
                    </a:cubicBezTo>
                    <a:lnTo>
                      <a:pt x="177" y="110"/>
                    </a:lnTo>
                    <a:cubicBezTo>
                      <a:pt x="199" y="99"/>
                      <a:pt x="221" y="88"/>
                      <a:pt x="232" y="66"/>
                    </a:cubicBezTo>
                    <a:cubicBezTo>
                      <a:pt x="243" y="55"/>
                      <a:pt x="232" y="33"/>
                      <a:pt x="232" y="22"/>
                    </a:cubicBezTo>
                    <a:cubicBezTo>
                      <a:pt x="232" y="11"/>
                      <a:pt x="221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3"/>
              <p:cNvSpPr/>
              <p:nvPr/>
            </p:nvSpPr>
            <p:spPr>
              <a:xfrm>
                <a:off x="1545812" y="3236186"/>
                <a:ext cx="16282" cy="17427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13" extrusionOk="0">
                    <a:moveTo>
                      <a:pt x="33" y="1"/>
                    </a:moveTo>
                    <a:cubicBezTo>
                      <a:pt x="22" y="23"/>
                      <a:pt x="0" y="34"/>
                      <a:pt x="11" y="45"/>
                    </a:cubicBezTo>
                    <a:cubicBezTo>
                      <a:pt x="22" y="121"/>
                      <a:pt x="66" y="176"/>
                      <a:pt x="132" y="209"/>
                    </a:cubicBezTo>
                    <a:cubicBezTo>
                      <a:pt x="137" y="212"/>
                      <a:pt x="141" y="213"/>
                      <a:pt x="145" y="213"/>
                    </a:cubicBezTo>
                    <a:cubicBezTo>
                      <a:pt x="163" y="213"/>
                      <a:pt x="179" y="198"/>
                      <a:pt x="187" y="198"/>
                    </a:cubicBezTo>
                    <a:cubicBezTo>
                      <a:pt x="187" y="176"/>
                      <a:pt x="198" y="176"/>
                      <a:pt x="198" y="165"/>
                    </a:cubicBezTo>
                    <a:cubicBezTo>
                      <a:pt x="165" y="99"/>
                      <a:pt x="121" y="45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3"/>
              <p:cNvSpPr/>
              <p:nvPr/>
            </p:nvSpPr>
            <p:spPr>
              <a:xfrm>
                <a:off x="1583611" y="3518701"/>
                <a:ext cx="13582" cy="1808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21" extrusionOk="0">
                    <a:moveTo>
                      <a:pt x="99" y="1"/>
                    </a:moveTo>
                    <a:cubicBezTo>
                      <a:pt x="44" y="45"/>
                      <a:pt x="11" y="100"/>
                      <a:pt x="11" y="166"/>
                    </a:cubicBezTo>
                    <a:cubicBezTo>
                      <a:pt x="0" y="188"/>
                      <a:pt x="22" y="199"/>
                      <a:pt x="33" y="221"/>
                    </a:cubicBezTo>
                    <a:cubicBezTo>
                      <a:pt x="44" y="215"/>
                      <a:pt x="55" y="215"/>
                      <a:pt x="63" y="215"/>
                    </a:cubicBezTo>
                    <a:cubicBezTo>
                      <a:pt x="72" y="215"/>
                      <a:pt x="77" y="215"/>
                      <a:pt x="77" y="210"/>
                    </a:cubicBezTo>
                    <a:cubicBezTo>
                      <a:pt x="110" y="155"/>
                      <a:pt x="132" y="100"/>
                      <a:pt x="165" y="45"/>
                    </a:cubicBezTo>
                    <a:cubicBezTo>
                      <a:pt x="165" y="34"/>
                      <a:pt x="154" y="12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3"/>
              <p:cNvSpPr/>
              <p:nvPr/>
            </p:nvSpPr>
            <p:spPr>
              <a:xfrm>
                <a:off x="1710427" y="3019534"/>
                <a:ext cx="16282" cy="1603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6" extrusionOk="0">
                    <a:moveTo>
                      <a:pt x="148" y="1"/>
                    </a:moveTo>
                    <a:cubicBezTo>
                      <a:pt x="138" y="1"/>
                      <a:pt x="127" y="4"/>
                      <a:pt x="122" y="9"/>
                    </a:cubicBezTo>
                    <a:cubicBezTo>
                      <a:pt x="78" y="53"/>
                      <a:pt x="34" y="97"/>
                      <a:pt x="1" y="141"/>
                    </a:cubicBezTo>
                    <a:cubicBezTo>
                      <a:pt x="16" y="179"/>
                      <a:pt x="36" y="196"/>
                      <a:pt x="58" y="196"/>
                    </a:cubicBezTo>
                    <a:cubicBezTo>
                      <a:pt x="68" y="196"/>
                      <a:pt x="78" y="192"/>
                      <a:pt x="89" y="185"/>
                    </a:cubicBezTo>
                    <a:cubicBezTo>
                      <a:pt x="122" y="152"/>
                      <a:pt x="155" y="108"/>
                      <a:pt x="188" y="64"/>
                    </a:cubicBezTo>
                    <a:cubicBezTo>
                      <a:pt x="199" y="53"/>
                      <a:pt x="177" y="31"/>
                      <a:pt x="166" y="9"/>
                    </a:cubicBezTo>
                    <a:cubicBezTo>
                      <a:pt x="166" y="4"/>
                      <a:pt x="158" y="1"/>
                      <a:pt x="1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3"/>
              <p:cNvSpPr/>
              <p:nvPr/>
            </p:nvSpPr>
            <p:spPr>
              <a:xfrm>
                <a:off x="1675327" y="3249604"/>
                <a:ext cx="19800" cy="842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03" extrusionOk="0">
                    <a:moveTo>
                      <a:pt x="162" y="1"/>
                    </a:moveTo>
                    <a:cubicBezTo>
                      <a:pt x="147" y="1"/>
                      <a:pt x="130" y="1"/>
                      <a:pt x="111" y="1"/>
                    </a:cubicBezTo>
                    <a:lnTo>
                      <a:pt x="34" y="1"/>
                    </a:lnTo>
                    <a:cubicBezTo>
                      <a:pt x="23" y="1"/>
                      <a:pt x="1" y="23"/>
                      <a:pt x="1" y="34"/>
                    </a:cubicBezTo>
                    <a:cubicBezTo>
                      <a:pt x="1" y="56"/>
                      <a:pt x="12" y="78"/>
                      <a:pt x="23" y="78"/>
                    </a:cubicBezTo>
                    <a:cubicBezTo>
                      <a:pt x="56" y="89"/>
                      <a:pt x="100" y="100"/>
                      <a:pt x="133" y="100"/>
                    </a:cubicBezTo>
                    <a:cubicBezTo>
                      <a:pt x="142" y="102"/>
                      <a:pt x="150" y="103"/>
                      <a:pt x="158" y="103"/>
                    </a:cubicBezTo>
                    <a:cubicBezTo>
                      <a:pt x="210" y="103"/>
                      <a:pt x="241" y="74"/>
                      <a:pt x="232" y="45"/>
                    </a:cubicBezTo>
                    <a:cubicBezTo>
                      <a:pt x="224" y="6"/>
                      <a:pt x="199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3"/>
              <p:cNvSpPr/>
              <p:nvPr/>
            </p:nvSpPr>
            <p:spPr>
              <a:xfrm>
                <a:off x="1386515" y="2990325"/>
                <a:ext cx="11782" cy="1832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4" extrusionOk="0">
                    <a:moveTo>
                      <a:pt x="81" y="0"/>
                    </a:moveTo>
                    <a:cubicBezTo>
                      <a:pt x="66" y="0"/>
                      <a:pt x="45" y="16"/>
                      <a:pt x="45" y="25"/>
                    </a:cubicBezTo>
                    <a:cubicBezTo>
                      <a:pt x="23" y="69"/>
                      <a:pt x="12" y="124"/>
                      <a:pt x="1" y="190"/>
                    </a:cubicBezTo>
                    <a:cubicBezTo>
                      <a:pt x="1" y="201"/>
                      <a:pt x="12" y="223"/>
                      <a:pt x="23" y="223"/>
                    </a:cubicBezTo>
                    <a:cubicBezTo>
                      <a:pt x="45" y="223"/>
                      <a:pt x="78" y="223"/>
                      <a:pt x="78" y="212"/>
                    </a:cubicBezTo>
                    <a:cubicBezTo>
                      <a:pt x="100" y="157"/>
                      <a:pt x="122" y="102"/>
                      <a:pt x="144" y="47"/>
                    </a:cubicBezTo>
                    <a:cubicBezTo>
                      <a:pt x="122" y="25"/>
                      <a:pt x="100" y="14"/>
                      <a:pt x="89" y="3"/>
                    </a:cubicBezTo>
                    <a:cubicBezTo>
                      <a:pt x="87" y="1"/>
                      <a:pt x="84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3"/>
              <p:cNvSpPr/>
              <p:nvPr/>
            </p:nvSpPr>
            <p:spPr>
              <a:xfrm>
                <a:off x="1355915" y="3528601"/>
                <a:ext cx="19882" cy="1358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66" extrusionOk="0">
                    <a:moveTo>
                      <a:pt x="45" y="1"/>
                    </a:moveTo>
                    <a:cubicBezTo>
                      <a:pt x="34" y="12"/>
                      <a:pt x="12" y="23"/>
                      <a:pt x="12" y="23"/>
                    </a:cubicBezTo>
                    <a:cubicBezTo>
                      <a:pt x="12" y="45"/>
                      <a:pt x="1" y="67"/>
                      <a:pt x="12" y="78"/>
                    </a:cubicBezTo>
                    <a:cubicBezTo>
                      <a:pt x="34" y="100"/>
                      <a:pt x="56" y="111"/>
                      <a:pt x="78" y="133"/>
                    </a:cubicBezTo>
                    <a:cubicBezTo>
                      <a:pt x="106" y="147"/>
                      <a:pt x="134" y="165"/>
                      <a:pt x="162" y="165"/>
                    </a:cubicBezTo>
                    <a:cubicBezTo>
                      <a:pt x="178" y="165"/>
                      <a:pt x="194" y="159"/>
                      <a:pt x="210" y="144"/>
                    </a:cubicBezTo>
                    <a:cubicBezTo>
                      <a:pt x="243" y="122"/>
                      <a:pt x="210" y="78"/>
                      <a:pt x="133" y="45"/>
                    </a:cubicBezTo>
                    <a:cubicBezTo>
                      <a:pt x="111" y="23"/>
                      <a:pt x="78" y="12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3"/>
              <p:cNvSpPr/>
              <p:nvPr/>
            </p:nvSpPr>
            <p:spPr>
              <a:xfrm>
                <a:off x="1526012" y="3140460"/>
                <a:ext cx="12682" cy="16118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97" extrusionOk="0">
                    <a:moveTo>
                      <a:pt x="107" y="0"/>
                    </a:moveTo>
                    <a:cubicBezTo>
                      <a:pt x="94" y="0"/>
                      <a:pt x="77" y="8"/>
                      <a:pt x="77" y="16"/>
                    </a:cubicBezTo>
                    <a:cubicBezTo>
                      <a:pt x="44" y="60"/>
                      <a:pt x="22" y="104"/>
                      <a:pt x="0" y="148"/>
                    </a:cubicBezTo>
                    <a:cubicBezTo>
                      <a:pt x="0" y="159"/>
                      <a:pt x="22" y="181"/>
                      <a:pt x="22" y="192"/>
                    </a:cubicBezTo>
                    <a:cubicBezTo>
                      <a:pt x="37" y="192"/>
                      <a:pt x="52" y="197"/>
                      <a:pt x="60" y="197"/>
                    </a:cubicBezTo>
                    <a:cubicBezTo>
                      <a:pt x="64" y="197"/>
                      <a:pt x="66" y="195"/>
                      <a:pt x="66" y="192"/>
                    </a:cubicBezTo>
                    <a:cubicBezTo>
                      <a:pt x="121" y="159"/>
                      <a:pt x="143" y="104"/>
                      <a:pt x="154" y="38"/>
                    </a:cubicBezTo>
                    <a:cubicBezTo>
                      <a:pt x="154" y="27"/>
                      <a:pt x="132" y="5"/>
                      <a:pt x="121" y="5"/>
                    </a:cubicBezTo>
                    <a:cubicBezTo>
                      <a:pt x="118" y="2"/>
                      <a:pt x="113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3"/>
              <p:cNvSpPr/>
              <p:nvPr/>
            </p:nvSpPr>
            <p:spPr>
              <a:xfrm>
                <a:off x="1679827" y="3114687"/>
                <a:ext cx="16282" cy="1701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08" extrusionOk="0">
                    <a:moveTo>
                      <a:pt x="166" y="1"/>
                    </a:moveTo>
                    <a:cubicBezTo>
                      <a:pt x="155" y="1"/>
                      <a:pt x="122" y="1"/>
                      <a:pt x="122" y="12"/>
                    </a:cubicBezTo>
                    <a:cubicBezTo>
                      <a:pt x="78" y="56"/>
                      <a:pt x="45" y="111"/>
                      <a:pt x="1" y="166"/>
                    </a:cubicBezTo>
                    <a:cubicBezTo>
                      <a:pt x="34" y="193"/>
                      <a:pt x="59" y="207"/>
                      <a:pt x="79" y="207"/>
                    </a:cubicBezTo>
                    <a:cubicBezTo>
                      <a:pt x="92" y="207"/>
                      <a:pt x="102" y="201"/>
                      <a:pt x="111" y="188"/>
                    </a:cubicBezTo>
                    <a:cubicBezTo>
                      <a:pt x="144" y="144"/>
                      <a:pt x="166" y="100"/>
                      <a:pt x="188" y="56"/>
                    </a:cubicBezTo>
                    <a:cubicBezTo>
                      <a:pt x="199" y="45"/>
                      <a:pt x="177" y="23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3"/>
              <p:cNvSpPr/>
              <p:nvPr/>
            </p:nvSpPr>
            <p:spPr>
              <a:xfrm>
                <a:off x="1556611" y="3436884"/>
                <a:ext cx="17182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98" extrusionOk="0">
                    <a:moveTo>
                      <a:pt x="151" y="0"/>
                    </a:moveTo>
                    <a:cubicBezTo>
                      <a:pt x="145" y="0"/>
                      <a:pt x="139" y="4"/>
                      <a:pt x="132" y="11"/>
                    </a:cubicBezTo>
                    <a:cubicBezTo>
                      <a:pt x="88" y="44"/>
                      <a:pt x="44" y="88"/>
                      <a:pt x="11" y="132"/>
                    </a:cubicBezTo>
                    <a:cubicBezTo>
                      <a:pt x="0" y="143"/>
                      <a:pt x="0" y="176"/>
                      <a:pt x="11" y="187"/>
                    </a:cubicBezTo>
                    <a:cubicBezTo>
                      <a:pt x="33" y="198"/>
                      <a:pt x="66" y="198"/>
                      <a:pt x="77" y="198"/>
                    </a:cubicBezTo>
                    <a:cubicBezTo>
                      <a:pt x="132" y="154"/>
                      <a:pt x="176" y="110"/>
                      <a:pt x="209" y="55"/>
                    </a:cubicBezTo>
                    <a:cubicBezTo>
                      <a:pt x="179" y="17"/>
                      <a:pt x="165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3"/>
              <p:cNvSpPr/>
              <p:nvPr/>
            </p:nvSpPr>
            <p:spPr>
              <a:xfrm>
                <a:off x="1532312" y="3489001"/>
                <a:ext cx="9982" cy="180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21" extrusionOk="0">
                    <a:moveTo>
                      <a:pt x="99" y="1"/>
                    </a:moveTo>
                    <a:cubicBezTo>
                      <a:pt x="77" y="1"/>
                      <a:pt x="44" y="12"/>
                      <a:pt x="33" y="23"/>
                    </a:cubicBezTo>
                    <a:cubicBezTo>
                      <a:pt x="22" y="78"/>
                      <a:pt x="11" y="122"/>
                      <a:pt x="0" y="177"/>
                    </a:cubicBezTo>
                    <a:cubicBezTo>
                      <a:pt x="0" y="188"/>
                      <a:pt x="22" y="210"/>
                      <a:pt x="33" y="221"/>
                    </a:cubicBezTo>
                    <a:cubicBezTo>
                      <a:pt x="44" y="221"/>
                      <a:pt x="77" y="210"/>
                      <a:pt x="77" y="199"/>
                    </a:cubicBezTo>
                    <a:cubicBezTo>
                      <a:pt x="99" y="166"/>
                      <a:pt x="110" y="122"/>
                      <a:pt x="121" y="100"/>
                    </a:cubicBezTo>
                    <a:cubicBezTo>
                      <a:pt x="121" y="67"/>
                      <a:pt x="121" y="56"/>
                      <a:pt x="121" y="45"/>
                    </a:cubicBezTo>
                    <a:cubicBezTo>
                      <a:pt x="110" y="23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3"/>
              <p:cNvSpPr/>
              <p:nvPr/>
            </p:nvSpPr>
            <p:spPr>
              <a:xfrm>
                <a:off x="1435114" y="3339276"/>
                <a:ext cx="14482" cy="1644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01" extrusionOk="0">
                    <a:moveTo>
                      <a:pt x="120" y="0"/>
                    </a:moveTo>
                    <a:cubicBezTo>
                      <a:pt x="114" y="0"/>
                      <a:pt x="111" y="2"/>
                      <a:pt x="111" y="5"/>
                    </a:cubicBezTo>
                    <a:cubicBezTo>
                      <a:pt x="67" y="49"/>
                      <a:pt x="34" y="93"/>
                      <a:pt x="1" y="148"/>
                    </a:cubicBezTo>
                    <a:cubicBezTo>
                      <a:pt x="1" y="159"/>
                      <a:pt x="12" y="181"/>
                      <a:pt x="23" y="192"/>
                    </a:cubicBezTo>
                    <a:cubicBezTo>
                      <a:pt x="28" y="198"/>
                      <a:pt x="36" y="200"/>
                      <a:pt x="45" y="200"/>
                    </a:cubicBezTo>
                    <a:cubicBezTo>
                      <a:pt x="53" y="200"/>
                      <a:pt x="61" y="198"/>
                      <a:pt x="67" y="192"/>
                    </a:cubicBezTo>
                    <a:cubicBezTo>
                      <a:pt x="122" y="159"/>
                      <a:pt x="155" y="104"/>
                      <a:pt x="177" y="38"/>
                    </a:cubicBezTo>
                    <a:cubicBezTo>
                      <a:pt x="166" y="27"/>
                      <a:pt x="166" y="5"/>
                      <a:pt x="155" y="5"/>
                    </a:cubicBezTo>
                    <a:cubicBezTo>
                      <a:pt x="147" y="5"/>
                      <a:pt x="13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3"/>
              <p:cNvSpPr/>
              <p:nvPr/>
            </p:nvSpPr>
            <p:spPr>
              <a:xfrm>
                <a:off x="1661009" y="3301394"/>
                <a:ext cx="117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0" extrusionOk="0">
                    <a:moveTo>
                      <a:pt x="96" y="0"/>
                    </a:moveTo>
                    <a:cubicBezTo>
                      <a:pt x="88" y="0"/>
                      <a:pt x="81" y="5"/>
                      <a:pt x="77" y="17"/>
                    </a:cubicBezTo>
                    <a:cubicBezTo>
                      <a:pt x="44" y="61"/>
                      <a:pt x="22" y="127"/>
                      <a:pt x="0" y="182"/>
                    </a:cubicBezTo>
                    <a:cubicBezTo>
                      <a:pt x="0" y="193"/>
                      <a:pt x="11" y="215"/>
                      <a:pt x="22" y="215"/>
                    </a:cubicBezTo>
                    <a:cubicBezTo>
                      <a:pt x="28" y="218"/>
                      <a:pt x="36" y="220"/>
                      <a:pt x="43" y="220"/>
                    </a:cubicBezTo>
                    <a:cubicBezTo>
                      <a:pt x="61" y="220"/>
                      <a:pt x="80" y="212"/>
                      <a:pt x="88" y="204"/>
                    </a:cubicBezTo>
                    <a:cubicBezTo>
                      <a:pt x="121" y="149"/>
                      <a:pt x="143" y="94"/>
                      <a:pt x="143" y="39"/>
                    </a:cubicBezTo>
                    <a:lnTo>
                      <a:pt x="143" y="28"/>
                    </a:lnTo>
                    <a:cubicBezTo>
                      <a:pt x="129" y="14"/>
                      <a:pt x="111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3"/>
              <p:cNvSpPr/>
              <p:nvPr/>
            </p:nvSpPr>
            <p:spPr>
              <a:xfrm>
                <a:off x="1360415" y="3151341"/>
                <a:ext cx="18082" cy="1292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58" extrusionOk="0">
                    <a:moveTo>
                      <a:pt x="43" y="1"/>
                    </a:moveTo>
                    <a:cubicBezTo>
                      <a:pt x="37" y="1"/>
                      <a:pt x="21" y="17"/>
                      <a:pt x="12" y="26"/>
                    </a:cubicBezTo>
                    <a:cubicBezTo>
                      <a:pt x="1" y="26"/>
                      <a:pt x="1" y="48"/>
                      <a:pt x="12" y="59"/>
                    </a:cubicBezTo>
                    <a:cubicBezTo>
                      <a:pt x="45" y="114"/>
                      <a:pt x="111" y="147"/>
                      <a:pt x="177" y="158"/>
                    </a:cubicBezTo>
                    <a:cubicBezTo>
                      <a:pt x="188" y="158"/>
                      <a:pt x="210" y="136"/>
                      <a:pt x="221" y="125"/>
                    </a:cubicBezTo>
                    <a:cubicBezTo>
                      <a:pt x="221" y="114"/>
                      <a:pt x="221" y="92"/>
                      <a:pt x="210" y="92"/>
                    </a:cubicBezTo>
                    <a:cubicBezTo>
                      <a:pt x="155" y="59"/>
                      <a:pt x="111" y="26"/>
                      <a:pt x="45" y="4"/>
                    </a:cubicBezTo>
                    <a:cubicBezTo>
                      <a:pt x="45" y="2"/>
                      <a:pt x="44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3"/>
              <p:cNvSpPr/>
              <p:nvPr/>
            </p:nvSpPr>
            <p:spPr>
              <a:xfrm>
                <a:off x="1722126" y="3308185"/>
                <a:ext cx="17182" cy="1382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69" extrusionOk="0">
                    <a:moveTo>
                      <a:pt x="34" y="0"/>
                    </a:moveTo>
                    <a:cubicBezTo>
                      <a:pt x="23" y="11"/>
                      <a:pt x="1" y="22"/>
                      <a:pt x="1" y="33"/>
                    </a:cubicBezTo>
                    <a:cubicBezTo>
                      <a:pt x="1" y="44"/>
                      <a:pt x="1" y="77"/>
                      <a:pt x="1" y="77"/>
                    </a:cubicBezTo>
                    <a:cubicBezTo>
                      <a:pt x="56" y="110"/>
                      <a:pt x="111" y="143"/>
                      <a:pt x="166" y="165"/>
                    </a:cubicBezTo>
                    <a:cubicBezTo>
                      <a:pt x="166" y="167"/>
                      <a:pt x="167" y="168"/>
                      <a:pt x="169" y="168"/>
                    </a:cubicBezTo>
                    <a:cubicBezTo>
                      <a:pt x="177" y="168"/>
                      <a:pt x="199" y="152"/>
                      <a:pt x="199" y="143"/>
                    </a:cubicBezTo>
                    <a:cubicBezTo>
                      <a:pt x="210" y="132"/>
                      <a:pt x="210" y="110"/>
                      <a:pt x="199" y="99"/>
                    </a:cubicBezTo>
                    <a:cubicBezTo>
                      <a:pt x="155" y="55"/>
                      <a:pt x="100" y="22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3"/>
              <p:cNvSpPr/>
              <p:nvPr/>
            </p:nvSpPr>
            <p:spPr>
              <a:xfrm>
                <a:off x="1562011" y="3319967"/>
                <a:ext cx="18982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8" extrusionOk="0">
                    <a:moveTo>
                      <a:pt x="74" y="0"/>
                    </a:moveTo>
                    <a:cubicBezTo>
                      <a:pt x="50" y="0"/>
                      <a:pt x="26" y="3"/>
                      <a:pt x="0" y="10"/>
                    </a:cubicBezTo>
                    <a:lnTo>
                      <a:pt x="0" y="21"/>
                    </a:lnTo>
                    <a:cubicBezTo>
                      <a:pt x="0" y="32"/>
                      <a:pt x="0" y="54"/>
                      <a:pt x="11" y="65"/>
                    </a:cubicBezTo>
                    <a:cubicBezTo>
                      <a:pt x="40" y="94"/>
                      <a:pt x="82" y="108"/>
                      <a:pt x="122" y="108"/>
                    </a:cubicBezTo>
                    <a:cubicBezTo>
                      <a:pt x="159" y="108"/>
                      <a:pt x="194" y="97"/>
                      <a:pt x="220" y="76"/>
                    </a:cubicBezTo>
                    <a:cubicBezTo>
                      <a:pt x="231" y="76"/>
                      <a:pt x="231" y="54"/>
                      <a:pt x="231" y="43"/>
                    </a:cubicBezTo>
                    <a:cubicBezTo>
                      <a:pt x="231" y="32"/>
                      <a:pt x="220" y="10"/>
                      <a:pt x="209" y="10"/>
                    </a:cubicBezTo>
                    <a:cubicBezTo>
                      <a:pt x="165" y="10"/>
                      <a:pt x="121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3"/>
              <p:cNvSpPr/>
              <p:nvPr/>
            </p:nvSpPr>
            <p:spPr>
              <a:xfrm>
                <a:off x="1714927" y="3217286"/>
                <a:ext cx="9982" cy="171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10" extrusionOk="0">
                    <a:moveTo>
                      <a:pt x="34" y="1"/>
                    </a:moveTo>
                    <a:cubicBezTo>
                      <a:pt x="23" y="1"/>
                      <a:pt x="1" y="23"/>
                      <a:pt x="1" y="34"/>
                    </a:cubicBezTo>
                    <a:cubicBezTo>
                      <a:pt x="12" y="78"/>
                      <a:pt x="12" y="133"/>
                      <a:pt x="23" y="177"/>
                    </a:cubicBezTo>
                    <a:cubicBezTo>
                      <a:pt x="23" y="188"/>
                      <a:pt x="56" y="210"/>
                      <a:pt x="78" y="210"/>
                    </a:cubicBezTo>
                    <a:cubicBezTo>
                      <a:pt x="89" y="210"/>
                      <a:pt x="100" y="188"/>
                      <a:pt x="122" y="166"/>
                    </a:cubicBezTo>
                    <a:cubicBezTo>
                      <a:pt x="100" y="111"/>
                      <a:pt x="89" y="67"/>
                      <a:pt x="78" y="12"/>
                    </a:cubicBezTo>
                    <a:cubicBezTo>
                      <a:pt x="78" y="12"/>
                      <a:pt x="45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3"/>
              <p:cNvSpPr/>
              <p:nvPr/>
            </p:nvSpPr>
            <p:spPr>
              <a:xfrm>
                <a:off x="1638510" y="3089733"/>
                <a:ext cx="13582" cy="1644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01" extrusionOk="0">
                    <a:moveTo>
                      <a:pt x="105" y="1"/>
                    </a:moveTo>
                    <a:cubicBezTo>
                      <a:pt x="99" y="1"/>
                      <a:pt x="94" y="3"/>
                      <a:pt x="88" y="9"/>
                    </a:cubicBezTo>
                    <a:cubicBezTo>
                      <a:pt x="55" y="53"/>
                      <a:pt x="33" y="97"/>
                      <a:pt x="0" y="152"/>
                    </a:cubicBezTo>
                    <a:cubicBezTo>
                      <a:pt x="0" y="163"/>
                      <a:pt x="11" y="185"/>
                      <a:pt x="22" y="196"/>
                    </a:cubicBezTo>
                    <a:cubicBezTo>
                      <a:pt x="29" y="196"/>
                      <a:pt x="42" y="201"/>
                      <a:pt x="52" y="201"/>
                    </a:cubicBezTo>
                    <a:cubicBezTo>
                      <a:pt x="58" y="201"/>
                      <a:pt x="62" y="200"/>
                      <a:pt x="66" y="196"/>
                    </a:cubicBezTo>
                    <a:cubicBezTo>
                      <a:pt x="121" y="163"/>
                      <a:pt x="143" y="108"/>
                      <a:pt x="165" y="31"/>
                    </a:cubicBezTo>
                    <a:cubicBezTo>
                      <a:pt x="154" y="20"/>
                      <a:pt x="132" y="9"/>
                      <a:pt x="121" y="9"/>
                    </a:cubicBezTo>
                    <a:cubicBezTo>
                      <a:pt x="116" y="3"/>
                      <a:pt x="110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3"/>
              <p:cNvSpPr/>
              <p:nvPr/>
            </p:nvSpPr>
            <p:spPr>
              <a:xfrm>
                <a:off x="1711327" y="3083269"/>
                <a:ext cx="17182" cy="1554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90" extrusionOk="0">
                    <a:moveTo>
                      <a:pt x="67" y="0"/>
                    </a:moveTo>
                    <a:cubicBezTo>
                      <a:pt x="56" y="0"/>
                      <a:pt x="23" y="11"/>
                      <a:pt x="12" y="22"/>
                    </a:cubicBezTo>
                    <a:cubicBezTo>
                      <a:pt x="1" y="22"/>
                      <a:pt x="1" y="55"/>
                      <a:pt x="12" y="66"/>
                    </a:cubicBezTo>
                    <a:cubicBezTo>
                      <a:pt x="56" y="110"/>
                      <a:pt x="100" y="143"/>
                      <a:pt x="144" y="187"/>
                    </a:cubicBezTo>
                    <a:cubicBezTo>
                      <a:pt x="148" y="189"/>
                      <a:pt x="152" y="190"/>
                      <a:pt x="157" y="190"/>
                    </a:cubicBezTo>
                    <a:cubicBezTo>
                      <a:pt x="180" y="190"/>
                      <a:pt x="210" y="170"/>
                      <a:pt x="210" y="143"/>
                    </a:cubicBezTo>
                    <a:cubicBezTo>
                      <a:pt x="210" y="132"/>
                      <a:pt x="210" y="110"/>
                      <a:pt x="199" y="110"/>
                    </a:cubicBezTo>
                    <a:cubicBezTo>
                      <a:pt x="155" y="66"/>
                      <a:pt x="111" y="33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3"/>
              <p:cNvSpPr/>
              <p:nvPr/>
            </p:nvSpPr>
            <p:spPr>
              <a:xfrm>
                <a:off x="1514312" y="3023870"/>
                <a:ext cx="16282" cy="1480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81" extrusionOk="0">
                    <a:moveTo>
                      <a:pt x="44" y="0"/>
                    </a:moveTo>
                    <a:cubicBezTo>
                      <a:pt x="22" y="22"/>
                      <a:pt x="11" y="44"/>
                      <a:pt x="0" y="55"/>
                    </a:cubicBezTo>
                    <a:cubicBezTo>
                      <a:pt x="22" y="132"/>
                      <a:pt x="77" y="154"/>
                      <a:pt x="132" y="176"/>
                    </a:cubicBezTo>
                    <a:cubicBezTo>
                      <a:pt x="139" y="179"/>
                      <a:pt x="146" y="181"/>
                      <a:pt x="154" y="181"/>
                    </a:cubicBezTo>
                    <a:cubicBezTo>
                      <a:pt x="172" y="181"/>
                      <a:pt x="191" y="173"/>
                      <a:pt x="198" y="165"/>
                    </a:cubicBezTo>
                    <a:cubicBezTo>
                      <a:pt x="198" y="143"/>
                      <a:pt x="198" y="110"/>
                      <a:pt x="187" y="99"/>
                    </a:cubicBezTo>
                    <a:cubicBezTo>
                      <a:pt x="143" y="66"/>
                      <a:pt x="99" y="44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3"/>
              <p:cNvSpPr/>
              <p:nvPr/>
            </p:nvSpPr>
            <p:spPr>
              <a:xfrm>
                <a:off x="1677127" y="3520501"/>
                <a:ext cx="18982" cy="9982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22" extrusionOk="0">
                    <a:moveTo>
                      <a:pt x="56" y="12"/>
                    </a:moveTo>
                    <a:cubicBezTo>
                      <a:pt x="34" y="23"/>
                      <a:pt x="1" y="34"/>
                      <a:pt x="1" y="67"/>
                    </a:cubicBezTo>
                    <a:cubicBezTo>
                      <a:pt x="12" y="100"/>
                      <a:pt x="34" y="111"/>
                      <a:pt x="67" y="111"/>
                    </a:cubicBezTo>
                    <a:cubicBezTo>
                      <a:pt x="78" y="122"/>
                      <a:pt x="100" y="122"/>
                      <a:pt x="111" y="122"/>
                    </a:cubicBezTo>
                    <a:cubicBezTo>
                      <a:pt x="177" y="122"/>
                      <a:pt x="232" y="89"/>
                      <a:pt x="210" y="56"/>
                    </a:cubicBezTo>
                    <a:cubicBezTo>
                      <a:pt x="199" y="1"/>
                      <a:pt x="155" y="23"/>
                      <a:pt x="122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3"/>
              <p:cNvSpPr/>
              <p:nvPr/>
            </p:nvSpPr>
            <p:spPr>
              <a:xfrm>
                <a:off x="1513412" y="2942871"/>
                <a:ext cx="12682" cy="1579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93" extrusionOk="0">
                    <a:moveTo>
                      <a:pt x="88" y="0"/>
                    </a:moveTo>
                    <a:cubicBezTo>
                      <a:pt x="33" y="33"/>
                      <a:pt x="0" y="88"/>
                      <a:pt x="0" y="154"/>
                    </a:cubicBezTo>
                    <a:cubicBezTo>
                      <a:pt x="0" y="165"/>
                      <a:pt x="11" y="176"/>
                      <a:pt x="22" y="187"/>
                    </a:cubicBezTo>
                    <a:cubicBezTo>
                      <a:pt x="37" y="187"/>
                      <a:pt x="47" y="192"/>
                      <a:pt x="52" y="192"/>
                    </a:cubicBezTo>
                    <a:cubicBezTo>
                      <a:pt x="54" y="192"/>
                      <a:pt x="55" y="191"/>
                      <a:pt x="55" y="187"/>
                    </a:cubicBezTo>
                    <a:cubicBezTo>
                      <a:pt x="88" y="143"/>
                      <a:pt x="121" y="99"/>
                      <a:pt x="143" y="44"/>
                    </a:cubicBezTo>
                    <a:cubicBezTo>
                      <a:pt x="154" y="44"/>
                      <a:pt x="132" y="22"/>
                      <a:pt x="121" y="11"/>
                    </a:cubicBezTo>
                    <a:cubicBezTo>
                      <a:pt x="121" y="0"/>
                      <a:pt x="99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3"/>
              <p:cNvSpPr/>
              <p:nvPr/>
            </p:nvSpPr>
            <p:spPr>
              <a:xfrm>
                <a:off x="1441414" y="3569100"/>
                <a:ext cx="16282" cy="13582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66" extrusionOk="0">
                    <a:moveTo>
                      <a:pt x="155" y="0"/>
                    </a:moveTo>
                    <a:cubicBezTo>
                      <a:pt x="100" y="22"/>
                      <a:pt x="45" y="44"/>
                      <a:pt x="12" y="99"/>
                    </a:cubicBezTo>
                    <a:cubicBezTo>
                      <a:pt x="1" y="110"/>
                      <a:pt x="12" y="132"/>
                      <a:pt x="12" y="143"/>
                    </a:cubicBezTo>
                    <a:cubicBezTo>
                      <a:pt x="23" y="154"/>
                      <a:pt x="45" y="165"/>
                      <a:pt x="56" y="165"/>
                    </a:cubicBezTo>
                    <a:cubicBezTo>
                      <a:pt x="111" y="154"/>
                      <a:pt x="155" y="121"/>
                      <a:pt x="188" y="77"/>
                    </a:cubicBezTo>
                    <a:cubicBezTo>
                      <a:pt x="199" y="66"/>
                      <a:pt x="188" y="44"/>
                      <a:pt x="188" y="33"/>
                    </a:cubicBezTo>
                    <a:cubicBezTo>
                      <a:pt x="188" y="22"/>
                      <a:pt x="166" y="22"/>
                      <a:pt x="155" y="11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3"/>
              <p:cNvSpPr/>
              <p:nvPr/>
            </p:nvSpPr>
            <p:spPr>
              <a:xfrm>
                <a:off x="1500812" y="3340585"/>
                <a:ext cx="9982" cy="1718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10" extrusionOk="0">
                    <a:moveTo>
                      <a:pt x="34" y="0"/>
                    </a:moveTo>
                    <a:cubicBezTo>
                      <a:pt x="23" y="11"/>
                      <a:pt x="1" y="22"/>
                      <a:pt x="1" y="33"/>
                    </a:cubicBezTo>
                    <a:cubicBezTo>
                      <a:pt x="12" y="88"/>
                      <a:pt x="23" y="143"/>
                      <a:pt x="44" y="198"/>
                    </a:cubicBezTo>
                    <a:cubicBezTo>
                      <a:pt x="44" y="209"/>
                      <a:pt x="77" y="209"/>
                      <a:pt x="88" y="209"/>
                    </a:cubicBezTo>
                    <a:cubicBezTo>
                      <a:pt x="99" y="209"/>
                      <a:pt x="121" y="187"/>
                      <a:pt x="121" y="176"/>
                    </a:cubicBezTo>
                    <a:cubicBezTo>
                      <a:pt x="110" y="121"/>
                      <a:pt x="99" y="77"/>
                      <a:pt x="77" y="33"/>
                    </a:cubicBezTo>
                    <a:cubicBezTo>
                      <a:pt x="77" y="22"/>
                      <a:pt x="55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3"/>
              <p:cNvSpPr/>
              <p:nvPr/>
            </p:nvSpPr>
            <p:spPr>
              <a:xfrm>
                <a:off x="1662728" y="3372494"/>
                <a:ext cx="16282" cy="867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06" extrusionOk="0">
                    <a:moveTo>
                      <a:pt x="105" y="1"/>
                    </a:moveTo>
                    <a:cubicBezTo>
                      <a:pt x="78" y="1"/>
                      <a:pt x="50" y="6"/>
                      <a:pt x="23" y="17"/>
                    </a:cubicBezTo>
                    <a:cubicBezTo>
                      <a:pt x="12" y="28"/>
                      <a:pt x="1" y="50"/>
                      <a:pt x="1" y="61"/>
                    </a:cubicBezTo>
                    <a:cubicBezTo>
                      <a:pt x="1" y="72"/>
                      <a:pt x="12" y="94"/>
                      <a:pt x="23" y="94"/>
                    </a:cubicBezTo>
                    <a:cubicBezTo>
                      <a:pt x="45" y="105"/>
                      <a:pt x="67" y="105"/>
                      <a:pt x="100" y="105"/>
                    </a:cubicBezTo>
                    <a:cubicBezTo>
                      <a:pt x="122" y="105"/>
                      <a:pt x="155" y="105"/>
                      <a:pt x="177" y="94"/>
                    </a:cubicBezTo>
                    <a:cubicBezTo>
                      <a:pt x="188" y="83"/>
                      <a:pt x="199" y="61"/>
                      <a:pt x="199" y="50"/>
                    </a:cubicBezTo>
                    <a:cubicBezTo>
                      <a:pt x="199" y="39"/>
                      <a:pt x="188" y="28"/>
                      <a:pt x="188" y="17"/>
                    </a:cubicBezTo>
                    <a:cubicBezTo>
                      <a:pt x="160" y="6"/>
                      <a:pt x="133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3"/>
              <p:cNvSpPr/>
              <p:nvPr/>
            </p:nvSpPr>
            <p:spPr>
              <a:xfrm>
                <a:off x="1487313" y="3417002"/>
                <a:ext cx="15382" cy="1374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68" extrusionOk="0">
                    <a:moveTo>
                      <a:pt x="23" y="1"/>
                    </a:moveTo>
                    <a:cubicBezTo>
                      <a:pt x="25" y="3"/>
                      <a:pt x="28" y="4"/>
                      <a:pt x="30" y="6"/>
                    </a:cubicBezTo>
                    <a:lnTo>
                      <a:pt x="30" y="6"/>
                    </a:lnTo>
                    <a:cubicBezTo>
                      <a:pt x="31" y="4"/>
                      <a:pt x="32" y="3"/>
                      <a:pt x="34" y="1"/>
                    </a:cubicBezTo>
                    <a:close/>
                    <a:moveTo>
                      <a:pt x="30" y="6"/>
                    </a:moveTo>
                    <a:lnTo>
                      <a:pt x="30" y="6"/>
                    </a:lnTo>
                    <a:cubicBezTo>
                      <a:pt x="10" y="36"/>
                      <a:pt x="1" y="57"/>
                      <a:pt x="1" y="67"/>
                    </a:cubicBezTo>
                    <a:cubicBezTo>
                      <a:pt x="10" y="126"/>
                      <a:pt x="73" y="168"/>
                      <a:pt x="134" y="168"/>
                    </a:cubicBezTo>
                    <a:cubicBezTo>
                      <a:pt x="141" y="168"/>
                      <a:pt x="148" y="167"/>
                      <a:pt x="155" y="166"/>
                    </a:cubicBezTo>
                    <a:cubicBezTo>
                      <a:pt x="166" y="166"/>
                      <a:pt x="177" y="155"/>
                      <a:pt x="188" y="133"/>
                    </a:cubicBezTo>
                    <a:cubicBezTo>
                      <a:pt x="188" y="133"/>
                      <a:pt x="188" y="111"/>
                      <a:pt x="177" y="111"/>
                    </a:cubicBezTo>
                    <a:cubicBezTo>
                      <a:pt x="134" y="79"/>
                      <a:pt x="92" y="48"/>
                      <a:pt x="30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3"/>
              <p:cNvSpPr/>
              <p:nvPr/>
            </p:nvSpPr>
            <p:spPr>
              <a:xfrm>
                <a:off x="1437814" y="3046124"/>
                <a:ext cx="9982" cy="1587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94" extrusionOk="0">
                    <a:moveTo>
                      <a:pt x="48" y="0"/>
                    </a:moveTo>
                    <a:cubicBezTo>
                      <a:pt x="46" y="0"/>
                      <a:pt x="45" y="1"/>
                      <a:pt x="45" y="3"/>
                    </a:cubicBezTo>
                    <a:cubicBezTo>
                      <a:pt x="23" y="3"/>
                      <a:pt x="1" y="25"/>
                      <a:pt x="1" y="36"/>
                    </a:cubicBezTo>
                    <a:cubicBezTo>
                      <a:pt x="1" y="80"/>
                      <a:pt x="12" y="124"/>
                      <a:pt x="23" y="168"/>
                    </a:cubicBezTo>
                    <a:cubicBezTo>
                      <a:pt x="32" y="177"/>
                      <a:pt x="48" y="193"/>
                      <a:pt x="59" y="193"/>
                    </a:cubicBezTo>
                    <a:cubicBezTo>
                      <a:pt x="62" y="193"/>
                      <a:pt x="65" y="192"/>
                      <a:pt x="67" y="190"/>
                    </a:cubicBezTo>
                    <a:cubicBezTo>
                      <a:pt x="89" y="190"/>
                      <a:pt x="100" y="168"/>
                      <a:pt x="122" y="157"/>
                    </a:cubicBezTo>
                    <a:lnTo>
                      <a:pt x="111" y="157"/>
                    </a:lnTo>
                    <a:cubicBezTo>
                      <a:pt x="100" y="102"/>
                      <a:pt x="100" y="58"/>
                      <a:pt x="78" y="25"/>
                    </a:cubicBezTo>
                    <a:cubicBezTo>
                      <a:pt x="78" y="16"/>
                      <a:pt x="56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3"/>
              <p:cNvSpPr/>
              <p:nvPr/>
            </p:nvSpPr>
            <p:spPr>
              <a:xfrm>
                <a:off x="1554811" y="2977480"/>
                <a:ext cx="16282" cy="1284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57" extrusionOk="0">
                    <a:moveTo>
                      <a:pt x="67" y="1"/>
                    </a:moveTo>
                    <a:cubicBezTo>
                      <a:pt x="53" y="1"/>
                      <a:pt x="39" y="5"/>
                      <a:pt x="22" y="17"/>
                    </a:cubicBezTo>
                    <a:cubicBezTo>
                      <a:pt x="0" y="28"/>
                      <a:pt x="22" y="72"/>
                      <a:pt x="66" y="105"/>
                    </a:cubicBezTo>
                    <a:cubicBezTo>
                      <a:pt x="88" y="127"/>
                      <a:pt x="110" y="138"/>
                      <a:pt x="132" y="149"/>
                    </a:cubicBezTo>
                    <a:cubicBezTo>
                      <a:pt x="137" y="154"/>
                      <a:pt x="144" y="157"/>
                      <a:pt x="150" y="157"/>
                    </a:cubicBezTo>
                    <a:cubicBezTo>
                      <a:pt x="172" y="157"/>
                      <a:pt x="198" y="133"/>
                      <a:pt x="198" y="116"/>
                    </a:cubicBezTo>
                    <a:cubicBezTo>
                      <a:pt x="198" y="72"/>
                      <a:pt x="165" y="50"/>
                      <a:pt x="132" y="28"/>
                    </a:cubicBezTo>
                    <a:cubicBezTo>
                      <a:pt x="111" y="14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3"/>
              <p:cNvSpPr/>
              <p:nvPr/>
            </p:nvSpPr>
            <p:spPr>
              <a:xfrm>
                <a:off x="1432414" y="3110187"/>
                <a:ext cx="13582" cy="13827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69" extrusionOk="0">
                    <a:moveTo>
                      <a:pt x="111" y="1"/>
                    </a:moveTo>
                    <a:cubicBezTo>
                      <a:pt x="56" y="12"/>
                      <a:pt x="1" y="78"/>
                      <a:pt x="1" y="133"/>
                    </a:cubicBezTo>
                    <a:cubicBezTo>
                      <a:pt x="1" y="142"/>
                      <a:pt x="17" y="168"/>
                      <a:pt x="36" y="168"/>
                    </a:cubicBezTo>
                    <a:cubicBezTo>
                      <a:pt x="39" y="168"/>
                      <a:pt x="42" y="167"/>
                      <a:pt x="45" y="166"/>
                    </a:cubicBezTo>
                    <a:cubicBezTo>
                      <a:pt x="111" y="144"/>
                      <a:pt x="133" y="100"/>
                      <a:pt x="166" y="34"/>
                    </a:cubicBezTo>
                    <a:cubicBezTo>
                      <a:pt x="144" y="23"/>
                      <a:pt x="122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3"/>
              <p:cNvSpPr/>
              <p:nvPr/>
            </p:nvSpPr>
            <p:spPr>
              <a:xfrm>
                <a:off x="1479213" y="3083433"/>
                <a:ext cx="16282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08" extrusionOk="0">
                    <a:moveTo>
                      <a:pt x="100" y="1"/>
                    </a:moveTo>
                    <a:cubicBezTo>
                      <a:pt x="80" y="1"/>
                      <a:pt x="61" y="4"/>
                      <a:pt x="45" y="9"/>
                    </a:cubicBezTo>
                    <a:cubicBezTo>
                      <a:pt x="23" y="9"/>
                      <a:pt x="1" y="31"/>
                      <a:pt x="1" y="53"/>
                    </a:cubicBezTo>
                    <a:cubicBezTo>
                      <a:pt x="1" y="64"/>
                      <a:pt x="23" y="86"/>
                      <a:pt x="45" y="97"/>
                    </a:cubicBezTo>
                    <a:cubicBezTo>
                      <a:pt x="56" y="108"/>
                      <a:pt x="78" y="108"/>
                      <a:pt x="100" y="108"/>
                    </a:cubicBezTo>
                    <a:cubicBezTo>
                      <a:pt x="122" y="108"/>
                      <a:pt x="144" y="108"/>
                      <a:pt x="155" y="97"/>
                    </a:cubicBezTo>
                    <a:cubicBezTo>
                      <a:pt x="177" y="86"/>
                      <a:pt x="199" y="75"/>
                      <a:pt x="199" y="53"/>
                    </a:cubicBezTo>
                    <a:cubicBezTo>
                      <a:pt x="199" y="42"/>
                      <a:pt x="177" y="9"/>
                      <a:pt x="155" y="9"/>
                    </a:cubicBezTo>
                    <a:cubicBezTo>
                      <a:pt x="138" y="4"/>
                      <a:pt x="119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3"/>
              <p:cNvSpPr/>
              <p:nvPr/>
            </p:nvSpPr>
            <p:spPr>
              <a:xfrm>
                <a:off x="1633110" y="3555846"/>
                <a:ext cx="14482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39" y="0"/>
                    </a:moveTo>
                    <a:cubicBezTo>
                      <a:pt x="30" y="0"/>
                      <a:pt x="22" y="3"/>
                      <a:pt x="22" y="8"/>
                    </a:cubicBezTo>
                    <a:cubicBezTo>
                      <a:pt x="11" y="19"/>
                      <a:pt x="0" y="41"/>
                      <a:pt x="0" y="52"/>
                    </a:cubicBezTo>
                    <a:cubicBezTo>
                      <a:pt x="22" y="118"/>
                      <a:pt x="66" y="151"/>
                      <a:pt x="121" y="173"/>
                    </a:cubicBezTo>
                    <a:cubicBezTo>
                      <a:pt x="123" y="176"/>
                      <a:pt x="126" y="176"/>
                      <a:pt x="128" y="176"/>
                    </a:cubicBezTo>
                    <a:cubicBezTo>
                      <a:pt x="140" y="176"/>
                      <a:pt x="158" y="160"/>
                      <a:pt x="176" y="151"/>
                    </a:cubicBezTo>
                    <a:lnTo>
                      <a:pt x="165" y="151"/>
                    </a:lnTo>
                    <a:cubicBezTo>
                      <a:pt x="165" y="129"/>
                      <a:pt x="165" y="118"/>
                      <a:pt x="165" y="107"/>
                    </a:cubicBezTo>
                    <a:cubicBezTo>
                      <a:pt x="132" y="74"/>
                      <a:pt x="99" y="41"/>
                      <a:pt x="55" y="8"/>
                    </a:cubicBezTo>
                    <a:cubicBezTo>
                      <a:pt x="55" y="3"/>
                      <a:pt x="47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3"/>
              <p:cNvSpPr/>
              <p:nvPr/>
            </p:nvSpPr>
            <p:spPr>
              <a:xfrm>
                <a:off x="1381115" y="3563700"/>
                <a:ext cx="13582" cy="1538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88" extrusionOk="0">
                    <a:moveTo>
                      <a:pt x="34" y="0"/>
                    </a:moveTo>
                    <a:cubicBezTo>
                      <a:pt x="12" y="33"/>
                      <a:pt x="1" y="44"/>
                      <a:pt x="1" y="55"/>
                    </a:cubicBezTo>
                    <a:cubicBezTo>
                      <a:pt x="1" y="132"/>
                      <a:pt x="56" y="176"/>
                      <a:pt x="122" y="187"/>
                    </a:cubicBezTo>
                    <a:cubicBezTo>
                      <a:pt x="133" y="187"/>
                      <a:pt x="155" y="176"/>
                      <a:pt x="155" y="176"/>
                    </a:cubicBezTo>
                    <a:cubicBezTo>
                      <a:pt x="166" y="165"/>
                      <a:pt x="166" y="143"/>
                      <a:pt x="166" y="132"/>
                    </a:cubicBezTo>
                    <a:cubicBezTo>
                      <a:pt x="133" y="88"/>
                      <a:pt x="89" y="44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3"/>
              <p:cNvSpPr/>
              <p:nvPr/>
            </p:nvSpPr>
            <p:spPr>
              <a:xfrm>
                <a:off x="1561111" y="3574255"/>
                <a:ext cx="13582" cy="12927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58" extrusionOk="0">
                    <a:moveTo>
                      <a:pt x="109" y="0"/>
                    </a:moveTo>
                    <a:cubicBezTo>
                      <a:pt x="105" y="0"/>
                      <a:pt x="101" y="1"/>
                      <a:pt x="99" y="3"/>
                    </a:cubicBezTo>
                    <a:cubicBezTo>
                      <a:pt x="66" y="36"/>
                      <a:pt x="33" y="69"/>
                      <a:pt x="11" y="113"/>
                    </a:cubicBezTo>
                    <a:cubicBezTo>
                      <a:pt x="0" y="113"/>
                      <a:pt x="22" y="146"/>
                      <a:pt x="22" y="157"/>
                    </a:cubicBezTo>
                    <a:cubicBezTo>
                      <a:pt x="99" y="157"/>
                      <a:pt x="165" y="91"/>
                      <a:pt x="154" y="25"/>
                    </a:cubicBezTo>
                    <a:cubicBezTo>
                      <a:pt x="154" y="17"/>
                      <a:pt x="125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3"/>
              <p:cNvSpPr/>
              <p:nvPr/>
            </p:nvSpPr>
            <p:spPr>
              <a:xfrm>
                <a:off x="1409914" y="2935017"/>
                <a:ext cx="11782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8" extrusionOk="0">
                    <a:moveTo>
                      <a:pt x="85" y="0"/>
                    </a:moveTo>
                    <a:cubicBezTo>
                      <a:pt x="75" y="0"/>
                      <a:pt x="67" y="3"/>
                      <a:pt x="67" y="8"/>
                    </a:cubicBezTo>
                    <a:cubicBezTo>
                      <a:pt x="45" y="19"/>
                      <a:pt x="34" y="41"/>
                      <a:pt x="23" y="63"/>
                    </a:cubicBezTo>
                    <a:cubicBezTo>
                      <a:pt x="1" y="129"/>
                      <a:pt x="1" y="173"/>
                      <a:pt x="34" y="195"/>
                    </a:cubicBezTo>
                    <a:cubicBezTo>
                      <a:pt x="37" y="197"/>
                      <a:pt x="40" y="198"/>
                      <a:pt x="43" y="198"/>
                    </a:cubicBezTo>
                    <a:cubicBezTo>
                      <a:pt x="64" y="198"/>
                      <a:pt x="93" y="165"/>
                      <a:pt x="122" y="107"/>
                    </a:cubicBezTo>
                    <a:cubicBezTo>
                      <a:pt x="122" y="85"/>
                      <a:pt x="133" y="63"/>
                      <a:pt x="144" y="41"/>
                    </a:cubicBezTo>
                    <a:lnTo>
                      <a:pt x="133" y="41"/>
                    </a:lnTo>
                    <a:cubicBezTo>
                      <a:pt x="133" y="30"/>
                      <a:pt x="122" y="8"/>
                      <a:pt x="111" y="8"/>
                    </a:cubicBezTo>
                    <a:cubicBezTo>
                      <a:pt x="105" y="3"/>
                      <a:pt x="94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3"/>
              <p:cNvSpPr/>
              <p:nvPr/>
            </p:nvSpPr>
            <p:spPr>
              <a:xfrm>
                <a:off x="1552111" y="3055861"/>
                <a:ext cx="15382" cy="1399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71" extrusionOk="0">
                    <a:moveTo>
                      <a:pt x="40" y="1"/>
                    </a:moveTo>
                    <a:cubicBezTo>
                      <a:pt x="33" y="1"/>
                      <a:pt x="22" y="8"/>
                      <a:pt x="22" y="16"/>
                    </a:cubicBezTo>
                    <a:cubicBezTo>
                      <a:pt x="11" y="27"/>
                      <a:pt x="0" y="49"/>
                      <a:pt x="11" y="60"/>
                    </a:cubicBezTo>
                    <a:cubicBezTo>
                      <a:pt x="33" y="115"/>
                      <a:pt x="77" y="159"/>
                      <a:pt x="143" y="170"/>
                    </a:cubicBezTo>
                    <a:cubicBezTo>
                      <a:pt x="154" y="170"/>
                      <a:pt x="176" y="148"/>
                      <a:pt x="187" y="148"/>
                    </a:cubicBezTo>
                    <a:cubicBezTo>
                      <a:pt x="187" y="126"/>
                      <a:pt x="187" y="126"/>
                      <a:pt x="187" y="115"/>
                    </a:cubicBezTo>
                    <a:cubicBezTo>
                      <a:pt x="154" y="60"/>
                      <a:pt x="110" y="16"/>
                      <a:pt x="44" y="5"/>
                    </a:cubicBezTo>
                    <a:cubicBezTo>
                      <a:pt x="44" y="2"/>
                      <a:pt x="42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3"/>
              <p:cNvSpPr/>
              <p:nvPr/>
            </p:nvSpPr>
            <p:spPr>
              <a:xfrm>
                <a:off x="1620510" y="3338048"/>
                <a:ext cx="11782" cy="1521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6" extrusionOk="0">
                    <a:moveTo>
                      <a:pt x="95" y="1"/>
                    </a:moveTo>
                    <a:cubicBezTo>
                      <a:pt x="85" y="1"/>
                      <a:pt x="77" y="4"/>
                      <a:pt x="77" y="9"/>
                    </a:cubicBezTo>
                    <a:cubicBezTo>
                      <a:pt x="44" y="53"/>
                      <a:pt x="22" y="97"/>
                      <a:pt x="0" y="141"/>
                    </a:cubicBezTo>
                    <a:cubicBezTo>
                      <a:pt x="0" y="152"/>
                      <a:pt x="22" y="174"/>
                      <a:pt x="22" y="185"/>
                    </a:cubicBezTo>
                    <a:lnTo>
                      <a:pt x="55" y="185"/>
                    </a:lnTo>
                    <a:cubicBezTo>
                      <a:pt x="110" y="152"/>
                      <a:pt x="143" y="97"/>
                      <a:pt x="143" y="31"/>
                    </a:cubicBezTo>
                    <a:cubicBezTo>
                      <a:pt x="143" y="20"/>
                      <a:pt x="132" y="9"/>
                      <a:pt x="121" y="9"/>
                    </a:cubicBezTo>
                    <a:cubicBezTo>
                      <a:pt x="116" y="4"/>
                      <a:pt x="105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3"/>
              <p:cNvSpPr/>
              <p:nvPr/>
            </p:nvSpPr>
            <p:spPr>
              <a:xfrm>
                <a:off x="1589911" y="3119187"/>
                <a:ext cx="13582" cy="1268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55" extrusionOk="0">
                    <a:moveTo>
                      <a:pt x="121" y="1"/>
                    </a:moveTo>
                    <a:cubicBezTo>
                      <a:pt x="66" y="1"/>
                      <a:pt x="11" y="56"/>
                      <a:pt x="0" y="133"/>
                    </a:cubicBezTo>
                    <a:cubicBezTo>
                      <a:pt x="11" y="133"/>
                      <a:pt x="33" y="155"/>
                      <a:pt x="44" y="155"/>
                    </a:cubicBezTo>
                    <a:cubicBezTo>
                      <a:pt x="110" y="144"/>
                      <a:pt x="143" y="100"/>
                      <a:pt x="165" y="45"/>
                    </a:cubicBezTo>
                    <a:cubicBezTo>
                      <a:pt x="165" y="34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3"/>
              <p:cNvSpPr/>
              <p:nvPr/>
            </p:nvSpPr>
            <p:spPr>
              <a:xfrm>
                <a:off x="1461213" y="3482701"/>
                <a:ext cx="12682" cy="1268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5" extrusionOk="0">
                    <a:moveTo>
                      <a:pt x="111" y="1"/>
                    </a:moveTo>
                    <a:cubicBezTo>
                      <a:pt x="89" y="1"/>
                      <a:pt x="78" y="1"/>
                      <a:pt x="67" y="12"/>
                    </a:cubicBezTo>
                    <a:cubicBezTo>
                      <a:pt x="45" y="34"/>
                      <a:pt x="23" y="67"/>
                      <a:pt x="12" y="100"/>
                    </a:cubicBezTo>
                    <a:cubicBezTo>
                      <a:pt x="1" y="111"/>
                      <a:pt x="12" y="144"/>
                      <a:pt x="23" y="144"/>
                    </a:cubicBezTo>
                    <a:cubicBezTo>
                      <a:pt x="34" y="155"/>
                      <a:pt x="56" y="155"/>
                      <a:pt x="67" y="155"/>
                    </a:cubicBezTo>
                    <a:cubicBezTo>
                      <a:pt x="122" y="133"/>
                      <a:pt x="155" y="78"/>
                      <a:pt x="133" y="23"/>
                    </a:cubicBezTo>
                    <a:cubicBezTo>
                      <a:pt x="133" y="12"/>
                      <a:pt x="111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3"/>
              <p:cNvSpPr/>
              <p:nvPr/>
            </p:nvSpPr>
            <p:spPr>
              <a:xfrm>
                <a:off x="1363115" y="3067070"/>
                <a:ext cx="11782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77" extrusionOk="0">
                    <a:moveTo>
                      <a:pt x="111" y="0"/>
                    </a:moveTo>
                    <a:cubicBezTo>
                      <a:pt x="100" y="0"/>
                      <a:pt x="67" y="11"/>
                      <a:pt x="56" y="22"/>
                    </a:cubicBezTo>
                    <a:cubicBezTo>
                      <a:pt x="45" y="66"/>
                      <a:pt x="34" y="99"/>
                      <a:pt x="1" y="176"/>
                    </a:cubicBezTo>
                    <a:cubicBezTo>
                      <a:pt x="28" y="171"/>
                      <a:pt x="50" y="171"/>
                      <a:pt x="67" y="171"/>
                    </a:cubicBezTo>
                    <a:cubicBezTo>
                      <a:pt x="83" y="171"/>
                      <a:pt x="94" y="171"/>
                      <a:pt x="100" y="165"/>
                    </a:cubicBezTo>
                    <a:cubicBezTo>
                      <a:pt x="122" y="132"/>
                      <a:pt x="133" y="88"/>
                      <a:pt x="144" y="55"/>
                    </a:cubicBezTo>
                    <a:cubicBezTo>
                      <a:pt x="144" y="44"/>
                      <a:pt x="133" y="11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3"/>
              <p:cNvSpPr/>
              <p:nvPr/>
            </p:nvSpPr>
            <p:spPr>
              <a:xfrm>
                <a:off x="1376615" y="3289531"/>
                <a:ext cx="11782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3" extrusionOk="0">
                    <a:moveTo>
                      <a:pt x="100" y="0"/>
                    </a:moveTo>
                    <a:cubicBezTo>
                      <a:pt x="92" y="0"/>
                      <a:pt x="83" y="3"/>
                      <a:pt x="78" y="8"/>
                    </a:cubicBezTo>
                    <a:cubicBezTo>
                      <a:pt x="56" y="41"/>
                      <a:pt x="23" y="74"/>
                      <a:pt x="12" y="118"/>
                    </a:cubicBezTo>
                    <a:cubicBezTo>
                      <a:pt x="1" y="129"/>
                      <a:pt x="23" y="151"/>
                      <a:pt x="34" y="162"/>
                    </a:cubicBezTo>
                    <a:lnTo>
                      <a:pt x="56" y="162"/>
                    </a:lnTo>
                    <a:cubicBezTo>
                      <a:pt x="111" y="140"/>
                      <a:pt x="144" y="96"/>
                      <a:pt x="144" y="30"/>
                    </a:cubicBezTo>
                    <a:cubicBezTo>
                      <a:pt x="144" y="19"/>
                      <a:pt x="133" y="8"/>
                      <a:pt x="122" y="8"/>
                    </a:cubicBezTo>
                    <a:cubicBezTo>
                      <a:pt x="116" y="3"/>
                      <a:pt x="108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3"/>
              <p:cNvSpPr/>
              <p:nvPr/>
            </p:nvSpPr>
            <p:spPr>
              <a:xfrm>
                <a:off x="1632210" y="3482701"/>
                <a:ext cx="14482" cy="1088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33" extrusionOk="0">
                    <a:moveTo>
                      <a:pt x="33" y="1"/>
                    </a:moveTo>
                    <a:cubicBezTo>
                      <a:pt x="33" y="1"/>
                      <a:pt x="11" y="12"/>
                      <a:pt x="11" y="23"/>
                    </a:cubicBezTo>
                    <a:cubicBezTo>
                      <a:pt x="11" y="34"/>
                      <a:pt x="0" y="56"/>
                      <a:pt x="11" y="67"/>
                    </a:cubicBezTo>
                    <a:cubicBezTo>
                      <a:pt x="44" y="100"/>
                      <a:pt x="88" y="133"/>
                      <a:pt x="143" y="133"/>
                    </a:cubicBezTo>
                    <a:cubicBezTo>
                      <a:pt x="154" y="133"/>
                      <a:pt x="165" y="111"/>
                      <a:pt x="176" y="111"/>
                    </a:cubicBezTo>
                    <a:cubicBezTo>
                      <a:pt x="176" y="100"/>
                      <a:pt x="176" y="89"/>
                      <a:pt x="176" y="89"/>
                    </a:cubicBezTo>
                    <a:cubicBezTo>
                      <a:pt x="154" y="34"/>
                      <a:pt x="99" y="1"/>
                      <a:pt x="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3"/>
              <p:cNvSpPr/>
              <p:nvPr/>
            </p:nvSpPr>
            <p:spPr>
              <a:xfrm>
                <a:off x="1728590" y="3466092"/>
                <a:ext cx="12518" cy="1055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29" extrusionOk="0">
                    <a:moveTo>
                      <a:pt x="104" y="1"/>
                    </a:moveTo>
                    <a:cubicBezTo>
                      <a:pt x="54" y="1"/>
                      <a:pt x="0" y="47"/>
                      <a:pt x="10" y="94"/>
                    </a:cubicBezTo>
                    <a:cubicBezTo>
                      <a:pt x="10" y="116"/>
                      <a:pt x="21" y="127"/>
                      <a:pt x="32" y="127"/>
                    </a:cubicBezTo>
                    <a:cubicBezTo>
                      <a:pt x="37" y="128"/>
                      <a:pt x="42" y="128"/>
                      <a:pt x="46" y="128"/>
                    </a:cubicBezTo>
                    <a:cubicBezTo>
                      <a:pt x="98" y="128"/>
                      <a:pt x="153" y="79"/>
                      <a:pt x="153" y="39"/>
                    </a:cubicBezTo>
                    <a:cubicBezTo>
                      <a:pt x="142" y="28"/>
                      <a:pt x="142" y="17"/>
                      <a:pt x="131" y="6"/>
                    </a:cubicBezTo>
                    <a:cubicBezTo>
                      <a:pt x="122" y="2"/>
                      <a:pt x="113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3"/>
              <p:cNvSpPr/>
              <p:nvPr/>
            </p:nvSpPr>
            <p:spPr>
              <a:xfrm>
                <a:off x="1404514" y="3069770"/>
                <a:ext cx="12682" cy="11864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45" extrusionOk="0">
                    <a:moveTo>
                      <a:pt x="34" y="0"/>
                    </a:moveTo>
                    <a:cubicBezTo>
                      <a:pt x="23" y="22"/>
                      <a:pt x="1" y="33"/>
                      <a:pt x="12" y="44"/>
                    </a:cubicBezTo>
                    <a:cubicBezTo>
                      <a:pt x="22" y="103"/>
                      <a:pt x="67" y="145"/>
                      <a:pt x="108" y="145"/>
                    </a:cubicBezTo>
                    <a:cubicBezTo>
                      <a:pt x="113" y="145"/>
                      <a:pt x="117" y="144"/>
                      <a:pt x="122" y="143"/>
                    </a:cubicBezTo>
                    <a:cubicBezTo>
                      <a:pt x="133" y="143"/>
                      <a:pt x="155" y="121"/>
                      <a:pt x="155" y="110"/>
                    </a:cubicBezTo>
                    <a:cubicBezTo>
                      <a:pt x="155" y="55"/>
                      <a:pt x="111" y="22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3"/>
              <p:cNvSpPr/>
              <p:nvPr/>
            </p:nvSpPr>
            <p:spPr>
              <a:xfrm>
                <a:off x="1616010" y="3242486"/>
                <a:ext cx="10882" cy="11782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44" extrusionOk="0">
                    <a:moveTo>
                      <a:pt x="77" y="1"/>
                    </a:moveTo>
                    <a:cubicBezTo>
                      <a:pt x="33" y="11"/>
                      <a:pt x="0" y="55"/>
                      <a:pt x="11" y="99"/>
                    </a:cubicBezTo>
                    <a:cubicBezTo>
                      <a:pt x="11" y="110"/>
                      <a:pt x="22" y="121"/>
                      <a:pt x="44" y="143"/>
                    </a:cubicBezTo>
                    <a:cubicBezTo>
                      <a:pt x="66" y="121"/>
                      <a:pt x="88" y="110"/>
                      <a:pt x="110" y="99"/>
                    </a:cubicBezTo>
                    <a:cubicBezTo>
                      <a:pt x="121" y="77"/>
                      <a:pt x="132" y="44"/>
                      <a:pt x="110" y="22"/>
                    </a:cubicBezTo>
                    <a:cubicBezTo>
                      <a:pt x="99" y="11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3"/>
              <p:cNvSpPr/>
              <p:nvPr/>
            </p:nvSpPr>
            <p:spPr>
              <a:xfrm>
                <a:off x="1352315" y="3412420"/>
                <a:ext cx="9082" cy="9409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5" extrusionOk="0">
                    <a:moveTo>
                      <a:pt x="75" y="0"/>
                    </a:moveTo>
                    <a:cubicBezTo>
                      <a:pt x="38" y="0"/>
                      <a:pt x="11" y="40"/>
                      <a:pt x="1" y="79"/>
                    </a:cubicBezTo>
                    <a:cubicBezTo>
                      <a:pt x="12" y="90"/>
                      <a:pt x="34" y="112"/>
                      <a:pt x="45" y="112"/>
                    </a:cubicBezTo>
                    <a:cubicBezTo>
                      <a:pt x="51" y="113"/>
                      <a:pt x="56" y="114"/>
                      <a:pt x="61" y="114"/>
                    </a:cubicBezTo>
                    <a:cubicBezTo>
                      <a:pt x="94" y="114"/>
                      <a:pt x="111" y="86"/>
                      <a:pt x="111" y="57"/>
                    </a:cubicBezTo>
                    <a:cubicBezTo>
                      <a:pt x="111" y="35"/>
                      <a:pt x="100" y="13"/>
                      <a:pt x="89" y="2"/>
                    </a:cubicBezTo>
                    <a:cubicBezTo>
                      <a:pt x="84" y="1"/>
                      <a:pt x="80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9" name="Google Shape;1949;p43"/>
            <p:cNvSpPr/>
            <p:nvPr/>
          </p:nvSpPr>
          <p:spPr>
            <a:xfrm>
              <a:off x="2152237" y="2709856"/>
              <a:ext cx="872829" cy="866611"/>
            </a:xfrm>
            <a:custGeom>
              <a:avLst/>
              <a:gdLst/>
              <a:ahLst/>
              <a:cxnLst/>
              <a:rect l="l" t="t" r="r" b="b"/>
              <a:pathLst>
                <a:path w="10668" h="10592" extrusionOk="0">
                  <a:moveTo>
                    <a:pt x="5719" y="110"/>
                  </a:moveTo>
                  <a:cubicBezTo>
                    <a:pt x="6005" y="121"/>
                    <a:pt x="6291" y="187"/>
                    <a:pt x="6566" y="242"/>
                  </a:cubicBezTo>
                  <a:cubicBezTo>
                    <a:pt x="7204" y="363"/>
                    <a:pt x="7786" y="627"/>
                    <a:pt x="8314" y="990"/>
                  </a:cubicBezTo>
                  <a:cubicBezTo>
                    <a:pt x="8556" y="1144"/>
                    <a:pt x="8765" y="1331"/>
                    <a:pt x="8974" y="1529"/>
                  </a:cubicBezTo>
                  <a:cubicBezTo>
                    <a:pt x="9194" y="1727"/>
                    <a:pt x="9414" y="1936"/>
                    <a:pt x="9590" y="2189"/>
                  </a:cubicBezTo>
                  <a:cubicBezTo>
                    <a:pt x="9898" y="2607"/>
                    <a:pt x="10151" y="3046"/>
                    <a:pt x="10305" y="3552"/>
                  </a:cubicBezTo>
                  <a:cubicBezTo>
                    <a:pt x="10415" y="3871"/>
                    <a:pt x="10492" y="4190"/>
                    <a:pt x="10536" y="4531"/>
                  </a:cubicBezTo>
                  <a:cubicBezTo>
                    <a:pt x="10558" y="4828"/>
                    <a:pt x="10547" y="5125"/>
                    <a:pt x="10525" y="5422"/>
                  </a:cubicBezTo>
                  <a:cubicBezTo>
                    <a:pt x="10514" y="5488"/>
                    <a:pt x="10514" y="5554"/>
                    <a:pt x="10503" y="5631"/>
                  </a:cubicBezTo>
                  <a:cubicBezTo>
                    <a:pt x="10492" y="5895"/>
                    <a:pt x="10470" y="6170"/>
                    <a:pt x="10459" y="6434"/>
                  </a:cubicBezTo>
                  <a:cubicBezTo>
                    <a:pt x="10415" y="7104"/>
                    <a:pt x="10195" y="7720"/>
                    <a:pt x="9843" y="8292"/>
                  </a:cubicBezTo>
                  <a:cubicBezTo>
                    <a:pt x="9656" y="8600"/>
                    <a:pt x="9392" y="8864"/>
                    <a:pt x="9106" y="9095"/>
                  </a:cubicBezTo>
                  <a:cubicBezTo>
                    <a:pt x="8666" y="9458"/>
                    <a:pt x="8182" y="9744"/>
                    <a:pt x="7687" y="10019"/>
                  </a:cubicBezTo>
                  <a:cubicBezTo>
                    <a:pt x="7347" y="10206"/>
                    <a:pt x="6984" y="10315"/>
                    <a:pt x="6599" y="10392"/>
                  </a:cubicBezTo>
                  <a:cubicBezTo>
                    <a:pt x="6254" y="10459"/>
                    <a:pt x="5909" y="10492"/>
                    <a:pt x="5563" y="10492"/>
                  </a:cubicBezTo>
                  <a:cubicBezTo>
                    <a:pt x="5279" y="10492"/>
                    <a:pt x="4994" y="10470"/>
                    <a:pt x="4707" y="10425"/>
                  </a:cubicBezTo>
                  <a:cubicBezTo>
                    <a:pt x="4465" y="10392"/>
                    <a:pt x="4234" y="10326"/>
                    <a:pt x="4014" y="10228"/>
                  </a:cubicBezTo>
                  <a:cubicBezTo>
                    <a:pt x="3663" y="10074"/>
                    <a:pt x="3322" y="9920"/>
                    <a:pt x="2970" y="9755"/>
                  </a:cubicBezTo>
                  <a:cubicBezTo>
                    <a:pt x="2629" y="9590"/>
                    <a:pt x="2310" y="9370"/>
                    <a:pt x="2002" y="9139"/>
                  </a:cubicBezTo>
                  <a:cubicBezTo>
                    <a:pt x="1826" y="8996"/>
                    <a:pt x="1661" y="8831"/>
                    <a:pt x="1507" y="8666"/>
                  </a:cubicBezTo>
                  <a:cubicBezTo>
                    <a:pt x="1276" y="8413"/>
                    <a:pt x="1056" y="8138"/>
                    <a:pt x="869" y="7852"/>
                  </a:cubicBezTo>
                  <a:cubicBezTo>
                    <a:pt x="517" y="7313"/>
                    <a:pt x="297" y="6708"/>
                    <a:pt x="220" y="6060"/>
                  </a:cubicBezTo>
                  <a:cubicBezTo>
                    <a:pt x="110" y="5048"/>
                    <a:pt x="242" y="4069"/>
                    <a:pt x="627" y="3123"/>
                  </a:cubicBezTo>
                  <a:cubicBezTo>
                    <a:pt x="858" y="2552"/>
                    <a:pt x="1188" y="2046"/>
                    <a:pt x="1617" y="1617"/>
                  </a:cubicBezTo>
                  <a:cubicBezTo>
                    <a:pt x="1705" y="1518"/>
                    <a:pt x="1804" y="1441"/>
                    <a:pt x="1903" y="1364"/>
                  </a:cubicBezTo>
                  <a:cubicBezTo>
                    <a:pt x="2321" y="1034"/>
                    <a:pt x="2761" y="748"/>
                    <a:pt x="3234" y="506"/>
                  </a:cubicBezTo>
                  <a:cubicBezTo>
                    <a:pt x="3520" y="363"/>
                    <a:pt x="3827" y="286"/>
                    <a:pt x="4146" y="231"/>
                  </a:cubicBezTo>
                  <a:cubicBezTo>
                    <a:pt x="4663" y="132"/>
                    <a:pt x="5191" y="110"/>
                    <a:pt x="5719" y="110"/>
                  </a:cubicBezTo>
                  <a:close/>
                  <a:moveTo>
                    <a:pt x="5675" y="0"/>
                  </a:moveTo>
                  <a:cubicBezTo>
                    <a:pt x="5103" y="0"/>
                    <a:pt x="4542" y="33"/>
                    <a:pt x="3981" y="154"/>
                  </a:cubicBezTo>
                  <a:cubicBezTo>
                    <a:pt x="3630" y="220"/>
                    <a:pt x="3300" y="330"/>
                    <a:pt x="2992" y="517"/>
                  </a:cubicBezTo>
                  <a:cubicBezTo>
                    <a:pt x="2596" y="737"/>
                    <a:pt x="2222" y="979"/>
                    <a:pt x="1870" y="1254"/>
                  </a:cubicBezTo>
                  <a:cubicBezTo>
                    <a:pt x="1760" y="1342"/>
                    <a:pt x="1650" y="1430"/>
                    <a:pt x="1551" y="1529"/>
                  </a:cubicBezTo>
                  <a:cubicBezTo>
                    <a:pt x="1122" y="1958"/>
                    <a:pt x="792" y="2464"/>
                    <a:pt x="550" y="3024"/>
                  </a:cubicBezTo>
                  <a:cubicBezTo>
                    <a:pt x="143" y="3992"/>
                    <a:pt x="0" y="5015"/>
                    <a:pt x="121" y="6060"/>
                  </a:cubicBezTo>
                  <a:cubicBezTo>
                    <a:pt x="198" y="6752"/>
                    <a:pt x="429" y="7379"/>
                    <a:pt x="814" y="7962"/>
                  </a:cubicBezTo>
                  <a:cubicBezTo>
                    <a:pt x="990" y="8226"/>
                    <a:pt x="1188" y="8479"/>
                    <a:pt x="1408" y="8710"/>
                  </a:cubicBezTo>
                  <a:cubicBezTo>
                    <a:pt x="1584" y="8897"/>
                    <a:pt x="1760" y="9073"/>
                    <a:pt x="1958" y="9238"/>
                  </a:cubicBezTo>
                  <a:cubicBezTo>
                    <a:pt x="2255" y="9469"/>
                    <a:pt x="2574" y="9678"/>
                    <a:pt x="2915" y="9843"/>
                  </a:cubicBezTo>
                  <a:cubicBezTo>
                    <a:pt x="3267" y="10008"/>
                    <a:pt x="3630" y="10173"/>
                    <a:pt x="3992" y="10326"/>
                  </a:cubicBezTo>
                  <a:cubicBezTo>
                    <a:pt x="4212" y="10425"/>
                    <a:pt x="4454" y="10491"/>
                    <a:pt x="4696" y="10524"/>
                  </a:cubicBezTo>
                  <a:cubicBezTo>
                    <a:pt x="4983" y="10569"/>
                    <a:pt x="5270" y="10591"/>
                    <a:pt x="5557" y="10591"/>
                  </a:cubicBezTo>
                  <a:cubicBezTo>
                    <a:pt x="5908" y="10591"/>
                    <a:pt x="6259" y="10558"/>
                    <a:pt x="6610" y="10491"/>
                  </a:cubicBezTo>
                  <a:cubicBezTo>
                    <a:pt x="6995" y="10414"/>
                    <a:pt x="7380" y="10305"/>
                    <a:pt x="7731" y="10118"/>
                  </a:cubicBezTo>
                  <a:cubicBezTo>
                    <a:pt x="8237" y="9843"/>
                    <a:pt x="8721" y="9535"/>
                    <a:pt x="9172" y="9172"/>
                  </a:cubicBezTo>
                  <a:cubicBezTo>
                    <a:pt x="9469" y="8941"/>
                    <a:pt x="9733" y="8677"/>
                    <a:pt x="9931" y="8358"/>
                  </a:cubicBezTo>
                  <a:cubicBezTo>
                    <a:pt x="10294" y="7764"/>
                    <a:pt x="10525" y="7137"/>
                    <a:pt x="10558" y="6445"/>
                  </a:cubicBezTo>
                  <a:cubicBezTo>
                    <a:pt x="10580" y="6170"/>
                    <a:pt x="10602" y="5906"/>
                    <a:pt x="10613" y="5631"/>
                  </a:cubicBezTo>
                  <a:cubicBezTo>
                    <a:pt x="10613" y="5565"/>
                    <a:pt x="10624" y="5499"/>
                    <a:pt x="10624" y="5422"/>
                  </a:cubicBezTo>
                  <a:cubicBezTo>
                    <a:pt x="10646" y="5125"/>
                    <a:pt x="10668" y="4817"/>
                    <a:pt x="10635" y="4520"/>
                  </a:cubicBezTo>
                  <a:cubicBezTo>
                    <a:pt x="10602" y="4168"/>
                    <a:pt x="10503" y="3827"/>
                    <a:pt x="10393" y="3486"/>
                  </a:cubicBezTo>
                  <a:cubicBezTo>
                    <a:pt x="10239" y="3002"/>
                    <a:pt x="9997" y="2563"/>
                    <a:pt x="9700" y="2156"/>
                  </a:cubicBezTo>
                  <a:cubicBezTo>
                    <a:pt x="9502" y="1870"/>
                    <a:pt x="9249" y="1639"/>
                    <a:pt x="8996" y="1408"/>
                  </a:cubicBezTo>
                  <a:cubicBezTo>
                    <a:pt x="8798" y="1221"/>
                    <a:pt x="8600" y="1045"/>
                    <a:pt x="8369" y="902"/>
                  </a:cubicBezTo>
                  <a:cubicBezTo>
                    <a:pt x="7819" y="528"/>
                    <a:pt x="7237" y="253"/>
                    <a:pt x="6588" y="132"/>
                  </a:cubicBezTo>
                  <a:cubicBezTo>
                    <a:pt x="6280" y="77"/>
                    <a:pt x="5983" y="0"/>
                    <a:pt x="5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2797361" y="1428434"/>
              <a:ext cx="802630" cy="830366"/>
            </a:xfrm>
            <a:custGeom>
              <a:avLst/>
              <a:gdLst/>
              <a:ahLst/>
              <a:cxnLst/>
              <a:rect l="l" t="t" r="r" b="b"/>
              <a:pathLst>
                <a:path w="9810" h="10149" extrusionOk="0">
                  <a:moveTo>
                    <a:pt x="7127" y="107"/>
                  </a:moveTo>
                  <a:cubicBezTo>
                    <a:pt x="7549" y="107"/>
                    <a:pt x="7965" y="157"/>
                    <a:pt x="8380" y="277"/>
                  </a:cubicBezTo>
                  <a:cubicBezTo>
                    <a:pt x="8512" y="310"/>
                    <a:pt x="8633" y="365"/>
                    <a:pt x="8765" y="420"/>
                  </a:cubicBezTo>
                  <a:cubicBezTo>
                    <a:pt x="8831" y="453"/>
                    <a:pt x="8897" y="497"/>
                    <a:pt x="8963" y="563"/>
                  </a:cubicBezTo>
                  <a:cubicBezTo>
                    <a:pt x="8941" y="596"/>
                    <a:pt x="8919" y="618"/>
                    <a:pt x="8897" y="640"/>
                  </a:cubicBezTo>
                  <a:cubicBezTo>
                    <a:pt x="8776" y="783"/>
                    <a:pt x="8644" y="915"/>
                    <a:pt x="8512" y="1047"/>
                  </a:cubicBezTo>
                  <a:cubicBezTo>
                    <a:pt x="7797" y="1751"/>
                    <a:pt x="7072" y="2444"/>
                    <a:pt x="6357" y="3148"/>
                  </a:cubicBezTo>
                  <a:cubicBezTo>
                    <a:pt x="6324" y="3181"/>
                    <a:pt x="6291" y="3213"/>
                    <a:pt x="6247" y="3257"/>
                  </a:cubicBezTo>
                  <a:cubicBezTo>
                    <a:pt x="6214" y="3235"/>
                    <a:pt x="6192" y="3224"/>
                    <a:pt x="6170" y="3203"/>
                  </a:cubicBezTo>
                  <a:cubicBezTo>
                    <a:pt x="6093" y="3126"/>
                    <a:pt x="5994" y="3093"/>
                    <a:pt x="5895" y="3093"/>
                  </a:cubicBezTo>
                  <a:cubicBezTo>
                    <a:pt x="5367" y="3049"/>
                    <a:pt x="4828" y="3005"/>
                    <a:pt x="4300" y="3005"/>
                  </a:cubicBezTo>
                  <a:cubicBezTo>
                    <a:pt x="4036" y="3005"/>
                    <a:pt x="3772" y="3005"/>
                    <a:pt x="3520" y="3071"/>
                  </a:cubicBezTo>
                  <a:cubicBezTo>
                    <a:pt x="3410" y="3093"/>
                    <a:pt x="3311" y="3126"/>
                    <a:pt x="3212" y="3170"/>
                  </a:cubicBezTo>
                  <a:cubicBezTo>
                    <a:pt x="3188" y="3177"/>
                    <a:pt x="3169" y="3181"/>
                    <a:pt x="3152" y="3181"/>
                  </a:cubicBezTo>
                  <a:cubicBezTo>
                    <a:pt x="3121" y="3181"/>
                    <a:pt x="3097" y="3169"/>
                    <a:pt x="3069" y="3148"/>
                  </a:cubicBezTo>
                  <a:cubicBezTo>
                    <a:pt x="3047" y="3126"/>
                    <a:pt x="3025" y="3104"/>
                    <a:pt x="3003" y="3082"/>
                  </a:cubicBezTo>
                  <a:lnTo>
                    <a:pt x="803" y="772"/>
                  </a:lnTo>
                  <a:cubicBezTo>
                    <a:pt x="781" y="739"/>
                    <a:pt x="748" y="706"/>
                    <a:pt x="715" y="662"/>
                  </a:cubicBezTo>
                  <a:cubicBezTo>
                    <a:pt x="803" y="574"/>
                    <a:pt x="902" y="541"/>
                    <a:pt x="1001" y="508"/>
                  </a:cubicBezTo>
                  <a:cubicBezTo>
                    <a:pt x="1221" y="431"/>
                    <a:pt x="1441" y="376"/>
                    <a:pt x="1661" y="343"/>
                  </a:cubicBezTo>
                  <a:cubicBezTo>
                    <a:pt x="2134" y="288"/>
                    <a:pt x="2596" y="222"/>
                    <a:pt x="3058" y="167"/>
                  </a:cubicBezTo>
                  <a:cubicBezTo>
                    <a:pt x="3245" y="145"/>
                    <a:pt x="3421" y="134"/>
                    <a:pt x="3607" y="134"/>
                  </a:cubicBezTo>
                  <a:cubicBezTo>
                    <a:pt x="4069" y="123"/>
                    <a:pt x="4531" y="123"/>
                    <a:pt x="4993" y="123"/>
                  </a:cubicBezTo>
                  <a:cubicBezTo>
                    <a:pt x="5253" y="128"/>
                    <a:pt x="5514" y="131"/>
                    <a:pt x="5776" y="131"/>
                  </a:cubicBezTo>
                  <a:cubicBezTo>
                    <a:pt x="6146" y="131"/>
                    <a:pt x="6517" y="125"/>
                    <a:pt x="6885" y="112"/>
                  </a:cubicBezTo>
                  <a:cubicBezTo>
                    <a:pt x="6966" y="109"/>
                    <a:pt x="7046" y="107"/>
                    <a:pt x="7127" y="107"/>
                  </a:cubicBezTo>
                  <a:close/>
                  <a:moveTo>
                    <a:pt x="4205" y="3112"/>
                  </a:moveTo>
                  <a:cubicBezTo>
                    <a:pt x="4248" y="3112"/>
                    <a:pt x="4290" y="3113"/>
                    <a:pt x="4333" y="3115"/>
                  </a:cubicBezTo>
                  <a:cubicBezTo>
                    <a:pt x="4839" y="3126"/>
                    <a:pt x="5356" y="3170"/>
                    <a:pt x="5873" y="3192"/>
                  </a:cubicBezTo>
                  <a:cubicBezTo>
                    <a:pt x="6038" y="3203"/>
                    <a:pt x="6148" y="3290"/>
                    <a:pt x="6214" y="3444"/>
                  </a:cubicBezTo>
                  <a:cubicBezTo>
                    <a:pt x="6280" y="3598"/>
                    <a:pt x="6313" y="3763"/>
                    <a:pt x="6324" y="3939"/>
                  </a:cubicBezTo>
                  <a:cubicBezTo>
                    <a:pt x="6368" y="4324"/>
                    <a:pt x="6390" y="4709"/>
                    <a:pt x="6379" y="5105"/>
                  </a:cubicBezTo>
                  <a:cubicBezTo>
                    <a:pt x="6368" y="5391"/>
                    <a:pt x="6346" y="5688"/>
                    <a:pt x="6324" y="5974"/>
                  </a:cubicBezTo>
                  <a:cubicBezTo>
                    <a:pt x="6324" y="6040"/>
                    <a:pt x="6313" y="6106"/>
                    <a:pt x="6302" y="6183"/>
                  </a:cubicBezTo>
                  <a:cubicBezTo>
                    <a:pt x="6269" y="6381"/>
                    <a:pt x="6159" y="6535"/>
                    <a:pt x="5983" y="6645"/>
                  </a:cubicBezTo>
                  <a:cubicBezTo>
                    <a:pt x="5873" y="6711"/>
                    <a:pt x="5741" y="6766"/>
                    <a:pt x="5620" y="6799"/>
                  </a:cubicBezTo>
                  <a:cubicBezTo>
                    <a:pt x="5334" y="6865"/>
                    <a:pt x="5037" y="6909"/>
                    <a:pt x="4740" y="6909"/>
                  </a:cubicBezTo>
                  <a:cubicBezTo>
                    <a:pt x="4663" y="6912"/>
                    <a:pt x="4587" y="6913"/>
                    <a:pt x="4511" y="6913"/>
                  </a:cubicBezTo>
                  <a:cubicBezTo>
                    <a:pt x="4328" y="6913"/>
                    <a:pt x="4149" y="6905"/>
                    <a:pt x="3970" y="6898"/>
                  </a:cubicBezTo>
                  <a:cubicBezTo>
                    <a:pt x="3717" y="6898"/>
                    <a:pt x="3487" y="6832"/>
                    <a:pt x="3267" y="6744"/>
                  </a:cubicBezTo>
                  <a:cubicBezTo>
                    <a:pt x="3069" y="6656"/>
                    <a:pt x="2926" y="6513"/>
                    <a:pt x="2882" y="6293"/>
                  </a:cubicBezTo>
                  <a:cubicBezTo>
                    <a:pt x="2849" y="6051"/>
                    <a:pt x="2805" y="5809"/>
                    <a:pt x="2772" y="5567"/>
                  </a:cubicBezTo>
                  <a:cubicBezTo>
                    <a:pt x="2739" y="5281"/>
                    <a:pt x="2728" y="4995"/>
                    <a:pt x="2739" y="4709"/>
                  </a:cubicBezTo>
                  <a:cubicBezTo>
                    <a:pt x="2761" y="4390"/>
                    <a:pt x="2805" y="4082"/>
                    <a:pt x="2882" y="3774"/>
                  </a:cubicBezTo>
                  <a:cubicBezTo>
                    <a:pt x="2981" y="3389"/>
                    <a:pt x="3234" y="3203"/>
                    <a:pt x="3607" y="3159"/>
                  </a:cubicBezTo>
                  <a:cubicBezTo>
                    <a:pt x="3807" y="3131"/>
                    <a:pt x="4006" y="3112"/>
                    <a:pt x="4205" y="3112"/>
                  </a:cubicBezTo>
                  <a:close/>
                  <a:moveTo>
                    <a:pt x="616" y="761"/>
                  </a:moveTo>
                  <a:cubicBezTo>
                    <a:pt x="649" y="783"/>
                    <a:pt x="682" y="794"/>
                    <a:pt x="704" y="816"/>
                  </a:cubicBezTo>
                  <a:cubicBezTo>
                    <a:pt x="825" y="937"/>
                    <a:pt x="935" y="1069"/>
                    <a:pt x="1056" y="1190"/>
                  </a:cubicBezTo>
                  <a:cubicBezTo>
                    <a:pt x="1540" y="1696"/>
                    <a:pt x="2035" y="2202"/>
                    <a:pt x="2519" y="2719"/>
                  </a:cubicBezTo>
                  <a:cubicBezTo>
                    <a:pt x="2662" y="2873"/>
                    <a:pt x="2816" y="3038"/>
                    <a:pt x="2959" y="3192"/>
                  </a:cubicBezTo>
                  <a:cubicBezTo>
                    <a:pt x="2981" y="3213"/>
                    <a:pt x="3003" y="3246"/>
                    <a:pt x="3025" y="3279"/>
                  </a:cubicBezTo>
                  <a:cubicBezTo>
                    <a:pt x="3014" y="3301"/>
                    <a:pt x="2992" y="3334"/>
                    <a:pt x="2970" y="3356"/>
                  </a:cubicBezTo>
                  <a:cubicBezTo>
                    <a:pt x="2882" y="3466"/>
                    <a:pt x="2838" y="3587"/>
                    <a:pt x="2794" y="3708"/>
                  </a:cubicBezTo>
                  <a:cubicBezTo>
                    <a:pt x="2717" y="3961"/>
                    <a:pt x="2673" y="4225"/>
                    <a:pt x="2651" y="4489"/>
                  </a:cubicBezTo>
                  <a:cubicBezTo>
                    <a:pt x="2629" y="4775"/>
                    <a:pt x="2629" y="5072"/>
                    <a:pt x="2651" y="5358"/>
                  </a:cubicBezTo>
                  <a:cubicBezTo>
                    <a:pt x="2673" y="5633"/>
                    <a:pt x="2706" y="5908"/>
                    <a:pt x="2750" y="6172"/>
                  </a:cubicBezTo>
                  <a:cubicBezTo>
                    <a:pt x="2761" y="6238"/>
                    <a:pt x="2772" y="6293"/>
                    <a:pt x="2794" y="6348"/>
                  </a:cubicBezTo>
                  <a:cubicBezTo>
                    <a:pt x="2816" y="6469"/>
                    <a:pt x="2882" y="6579"/>
                    <a:pt x="2970" y="6667"/>
                  </a:cubicBezTo>
                  <a:cubicBezTo>
                    <a:pt x="2992" y="6689"/>
                    <a:pt x="3014" y="6700"/>
                    <a:pt x="3047" y="6733"/>
                  </a:cubicBezTo>
                  <a:lnTo>
                    <a:pt x="3036" y="6733"/>
                  </a:lnTo>
                  <a:cubicBezTo>
                    <a:pt x="2959" y="6843"/>
                    <a:pt x="748" y="9317"/>
                    <a:pt x="649" y="9394"/>
                  </a:cubicBezTo>
                  <a:cubicBezTo>
                    <a:pt x="627" y="9372"/>
                    <a:pt x="594" y="9361"/>
                    <a:pt x="572" y="9339"/>
                  </a:cubicBezTo>
                  <a:cubicBezTo>
                    <a:pt x="451" y="9207"/>
                    <a:pt x="363" y="9053"/>
                    <a:pt x="308" y="8877"/>
                  </a:cubicBezTo>
                  <a:cubicBezTo>
                    <a:pt x="220" y="8613"/>
                    <a:pt x="176" y="8338"/>
                    <a:pt x="143" y="8063"/>
                  </a:cubicBezTo>
                  <a:cubicBezTo>
                    <a:pt x="99" y="7634"/>
                    <a:pt x="99" y="7205"/>
                    <a:pt x="99" y="6777"/>
                  </a:cubicBezTo>
                  <a:cubicBezTo>
                    <a:pt x="110" y="6084"/>
                    <a:pt x="121" y="5402"/>
                    <a:pt x="121" y="4709"/>
                  </a:cubicBezTo>
                  <a:cubicBezTo>
                    <a:pt x="121" y="4236"/>
                    <a:pt x="121" y="3752"/>
                    <a:pt x="121" y="3268"/>
                  </a:cubicBezTo>
                  <a:cubicBezTo>
                    <a:pt x="132" y="2752"/>
                    <a:pt x="165" y="2246"/>
                    <a:pt x="242" y="1729"/>
                  </a:cubicBezTo>
                  <a:cubicBezTo>
                    <a:pt x="286" y="1487"/>
                    <a:pt x="352" y="1245"/>
                    <a:pt x="462" y="1014"/>
                  </a:cubicBezTo>
                  <a:cubicBezTo>
                    <a:pt x="506" y="926"/>
                    <a:pt x="539" y="838"/>
                    <a:pt x="616" y="761"/>
                  </a:cubicBezTo>
                  <a:close/>
                  <a:moveTo>
                    <a:pt x="9051" y="651"/>
                  </a:moveTo>
                  <a:cubicBezTo>
                    <a:pt x="9073" y="673"/>
                    <a:pt x="9106" y="695"/>
                    <a:pt x="9128" y="728"/>
                  </a:cubicBezTo>
                  <a:cubicBezTo>
                    <a:pt x="9205" y="838"/>
                    <a:pt x="9260" y="959"/>
                    <a:pt x="9293" y="1091"/>
                  </a:cubicBezTo>
                  <a:cubicBezTo>
                    <a:pt x="9370" y="1366"/>
                    <a:pt x="9403" y="1630"/>
                    <a:pt x="9447" y="1905"/>
                  </a:cubicBezTo>
                  <a:cubicBezTo>
                    <a:pt x="9546" y="2488"/>
                    <a:pt x="9579" y="3082"/>
                    <a:pt x="9601" y="3686"/>
                  </a:cubicBezTo>
                  <a:cubicBezTo>
                    <a:pt x="9612" y="4060"/>
                    <a:pt x="9645" y="4445"/>
                    <a:pt x="9667" y="4830"/>
                  </a:cubicBezTo>
                  <a:cubicBezTo>
                    <a:pt x="9678" y="5270"/>
                    <a:pt x="9689" y="5721"/>
                    <a:pt x="9700" y="6172"/>
                  </a:cubicBezTo>
                  <a:cubicBezTo>
                    <a:pt x="9700" y="6491"/>
                    <a:pt x="9689" y="6821"/>
                    <a:pt x="9678" y="7150"/>
                  </a:cubicBezTo>
                  <a:cubicBezTo>
                    <a:pt x="9667" y="7579"/>
                    <a:pt x="9612" y="8008"/>
                    <a:pt x="9535" y="8437"/>
                  </a:cubicBezTo>
                  <a:cubicBezTo>
                    <a:pt x="9491" y="8657"/>
                    <a:pt x="9458" y="8877"/>
                    <a:pt x="9403" y="9097"/>
                  </a:cubicBezTo>
                  <a:cubicBezTo>
                    <a:pt x="9381" y="9207"/>
                    <a:pt x="9337" y="9306"/>
                    <a:pt x="9293" y="9405"/>
                  </a:cubicBezTo>
                  <a:cubicBezTo>
                    <a:pt x="9260" y="9482"/>
                    <a:pt x="9205" y="9548"/>
                    <a:pt x="9128" y="9592"/>
                  </a:cubicBezTo>
                  <a:cubicBezTo>
                    <a:pt x="9106" y="9581"/>
                    <a:pt x="9084" y="9570"/>
                    <a:pt x="9062" y="9548"/>
                  </a:cubicBezTo>
                  <a:cubicBezTo>
                    <a:pt x="8864" y="9350"/>
                    <a:pt x="8655" y="9152"/>
                    <a:pt x="8446" y="8965"/>
                  </a:cubicBezTo>
                  <a:cubicBezTo>
                    <a:pt x="8193" y="8723"/>
                    <a:pt x="7962" y="8470"/>
                    <a:pt x="7742" y="8206"/>
                  </a:cubicBezTo>
                  <a:cubicBezTo>
                    <a:pt x="7281" y="7667"/>
                    <a:pt x="6819" y="7117"/>
                    <a:pt x="6357" y="6579"/>
                  </a:cubicBezTo>
                  <a:cubicBezTo>
                    <a:pt x="6335" y="6557"/>
                    <a:pt x="6313" y="6535"/>
                    <a:pt x="6291" y="6491"/>
                  </a:cubicBezTo>
                  <a:cubicBezTo>
                    <a:pt x="6401" y="6315"/>
                    <a:pt x="6423" y="6128"/>
                    <a:pt x="6434" y="5941"/>
                  </a:cubicBezTo>
                  <a:cubicBezTo>
                    <a:pt x="6467" y="5534"/>
                    <a:pt x="6489" y="5127"/>
                    <a:pt x="6478" y="4720"/>
                  </a:cubicBezTo>
                  <a:cubicBezTo>
                    <a:pt x="6478" y="4401"/>
                    <a:pt x="6467" y="4071"/>
                    <a:pt x="6412" y="3752"/>
                  </a:cubicBezTo>
                  <a:cubicBezTo>
                    <a:pt x="6379" y="3620"/>
                    <a:pt x="6346" y="3499"/>
                    <a:pt x="6313" y="3356"/>
                  </a:cubicBezTo>
                  <a:cubicBezTo>
                    <a:pt x="6335" y="3323"/>
                    <a:pt x="6368" y="3290"/>
                    <a:pt x="6401" y="3257"/>
                  </a:cubicBezTo>
                  <a:cubicBezTo>
                    <a:pt x="7072" y="2598"/>
                    <a:pt x="7731" y="1949"/>
                    <a:pt x="8402" y="1300"/>
                  </a:cubicBezTo>
                  <a:cubicBezTo>
                    <a:pt x="8589" y="1113"/>
                    <a:pt x="8776" y="926"/>
                    <a:pt x="8952" y="739"/>
                  </a:cubicBezTo>
                  <a:cubicBezTo>
                    <a:pt x="8985" y="706"/>
                    <a:pt x="9018" y="684"/>
                    <a:pt x="9051" y="651"/>
                  </a:cubicBezTo>
                  <a:close/>
                  <a:moveTo>
                    <a:pt x="6225" y="6601"/>
                  </a:moveTo>
                  <a:cubicBezTo>
                    <a:pt x="6258" y="6634"/>
                    <a:pt x="6291" y="6656"/>
                    <a:pt x="6313" y="6700"/>
                  </a:cubicBezTo>
                  <a:cubicBezTo>
                    <a:pt x="6687" y="7139"/>
                    <a:pt x="7072" y="7579"/>
                    <a:pt x="7434" y="8019"/>
                  </a:cubicBezTo>
                  <a:cubicBezTo>
                    <a:pt x="7852" y="8514"/>
                    <a:pt x="8303" y="8987"/>
                    <a:pt x="8776" y="9416"/>
                  </a:cubicBezTo>
                  <a:cubicBezTo>
                    <a:pt x="8842" y="9482"/>
                    <a:pt x="8908" y="9548"/>
                    <a:pt x="8974" y="9614"/>
                  </a:cubicBezTo>
                  <a:cubicBezTo>
                    <a:pt x="8985" y="9614"/>
                    <a:pt x="8996" y="9636"/>
                    <a:pt x="9007" y="9658"/>
                  </a:cubicBezTo>
                  <a:cubicBezTo>
                    <a:pt x="8919" y="9735"/>
                    <a:pt x="8831" y="9757"/>
                    <a:pt x="8732" y="9779"/>
                  </a:cubicBezTo>
                  <a:cubicBezTo>
                    <a:pt x="8479" y="9845"/>
                    <a:pt x="8226" y="9900"/>
                    <a:pt x="7962" y="9922"/>
                  </a:cubicBezTo>
                  <a:cubicBezTo>
                    <a:pt x="7544" y="9966"/>
                    <a:pt x="7138" y="10010"/>
                    <a:pt x="6731" y="10032"/>
                  </a:cubicBezTo>
                  <a:cubicBezTo>
                    <a:pt x="6357" y="10043"/>
                    <a:pt x="5994" y="10043"/>
                    <a:pt x="5631" y="10043"/>
                  </a:cubicBezTo>
                  <a:cubicBezTo>
                    <a:pt x="5037" y="10032"/>
                    <a:pt x="4443" y="10010"/>
                    <a:pt x="3849" y="9988"/>
                  </a:cubicBezTo>
                  <a:cubicBezTo>
                    <a:pt x="3443" y="9977"/>
                    <a:pt x="3036" y="9955"/>
                    <a:pt x="2629" y="9933"/>
                  </a:cubicBezTo>
                  <a:cubicBezTo>
                    <a:pt x="2156" y="9911"/>
                    <a:pt x="1694" y="9856"/>
                    <a:pt x="1243" y="9713"/>
                  </a:cubicBezTo>
                  <a:cubicBezTo>
                    <a:pt x="1089" y="9669"/>
                    <a:pt x="946" y="9614"/>
                    <a:pt x="814" y="9526"/>
                  </a:cubicBezTo>
                  <a:cubicBezTo>
                    <a:pt x="792" y="9515"/>
                    <a:pt x="770" y="9493"/>
                    <a:pt x="759" y="9482"/>
                  </a:cubicBezTo>
                  <a:cubicBezTo>
                    <a:pt x="869" y="9317"/>
                    <a:pt x="2992" y="6953"/>
                    <a:pt x="3146" y="6810"/>
                  </a:cubicBezTo>
                  <a:cubicBezTo>
                    <a:pt x="3245" y="6843"/>
                    <a:pt x="3344" y="6876"/>
                    <a:pt x="3454" y="6909"/>
                  </a:cubicBezTo>
                  <a:cubicBezTo>
                    <a:pt x="3618" y="6964"/>
                    <a:pt x="3783" y="6997"/>
                    <a:pt x="3959" y="7007"/>
                  </a:cubicBezTo>
                  <a:cubicBezTo>
                    <a:pt x="4138" y="7015"/>
                    <a:pt x="4323" y="7023"/>
                    <a:pt x="4509" y="7023"/>
                  </a:cubicBezTo>
                  <a:cubicBezTo>
                    <a:pt x="4586" y="7023"/>
                    <a:pt x="4663" y="7022"/>
                    <a:pt x="4740" y="7018"/>
                  </a:cubicBezTo>
                  <a:cubicBezTo>
                    <a:pt x="5037" y="7007"/>
                    <a:pt x="5334" y="6975"/>
                    <a:pt x="5631" y="6898"/>
                  </a:cubicBezTo>
                  <a:cubicBezTo>
                    <a:pt x="5829" y="6854"/>
                    <a:pt x="6016" y="6766"/>
                    <a:pt x="6170" y="6634"/>
                  </a:cubicBezTo>
                  <a:cubicBezTo>
                    <a:pt x="6181" y="6623"/>
                    <a:pt x="6203" y="6612"/>
                    <a:pt x="6225" y="6601"/>
                  </a:cubicBezTo>
                  <a:close/>
                  <a:moveTo>
                    <a:pt x="7093" y="1"/>
                  </a:moveTo>
                  <a:cubicBezTo>
                    <a:pt x="7053" y="1"/>
                    <a:pt x="7013" y="1"/>
                    <a:pt x="6973" y="2"/>
                  </a:cubicBezTo>
                  <a:cubicBezTo>
                    <a:pt x="6577" y="13"/>
                    <a:pt x="6181" y="24"/>
                    <a:pt x="5785" y="24"/>
                  </a:cubicBezTo>
                  <a:cubicBezTo>
                    <a:pt x="5675" y="27"/>
                    <a:pt x="5565" y="27"/>
                    <a:pt x="5455" y="27"/>
                  </a:cubicBezTo>
                  <a:cubicBezTo>
                    <a:pt x="5015" y="27"/>
                    <a:pt x="4575" y="13"/>
                    <a:pt x="4135" y="13"/>
                  </a:cubicBezTo>
                  <a:cubicBezTo>
                    <a:pt x="3739" y="13"/>
                    <a:pt x="3333" y="24"/>
                    <a:pt x="2937" y="79"/>
                  </a:cubicBezTo>
                  <a:cubicBezTo>
                    <a:pt x="2585" y="134"/>
                    <a:pt x="2222" y="167"/>
                    <a:pt x="1870" y="211"/>
                  </a:cubicBezTo>
                  <a:cubicBezTo>
                    <a:pt x="1584" y="255"/>
                    <a:pt x="1309" y="288"/>
                    <a:pt x="1045" y="376"/>
                  </a:cubicBezTo>
                  <a:cubicBezTo>
                    <a:pt x="726" y="475"/>
                    <a:pt x="495" y="662"/>
                    <a:pt x="363" y="981"/>
                  </a:cubicBezTo>
                  <a:cubicBezTo>
                    <a:pt x="341" y="1036"/>
                    <a:pt x="308" y="1091"/>
                    <a:pt x="286" y="1157"/>
                  </a:cubicBezTo>
                  <a:cubicBezTo>
                    <a:pt x="198" y="1399"/>
                    <a:pt x="143" y="1674"/>
                    <a:pt x="110" y="1938"/>
                  </a:cubicBezTo>
                  <a:cubicBezTo>
                    <a:pt x="55" y="2433"/>
                    <a:pt x="22" y="2939"/>
                    <a:pt x="22" y="3444"/>
                  </a:cubicBezTo>
                  <a:cubicBezTo>
                    <a:pt x="22" y="3972"/>
                    <a:pt x="22" y="4500"/>
                    <a:pt x="22" y="5017"/>
                  </a:cubicBezTo>
                  <a:lnTo>
                    <a:pt x="33" y="5017"/>
                  </a:lnTo>
                  <a:cubicBezTo>
                    <a:pt x="22" y="5545"/>
                    <a:pt x="11" y="6073"/>
                    <a:pt x="0" y="6601"/>
                  </a:cubicBezTo>
                  <a:cubicBezTo>
                    <a:pt x="0" y="7084"/>
                    <a:pt x="0" y="7568"/>
                    <a:pt x="44" y="8052"/>
                  </a:cubicBezTo>
                  <a:cubicBezTo>
                    <a:pt x="77" y="8371"/>
                    <a:pt x="121" y="8668"/>
                    <a:pt x="231" y="8965"/>
                  </a:cubicBezTo>
                  <a:cubicBezTo>
                    <a:pt x="319" y="9218"/>
                    <a:pt x="473" y="9416"/>
                    <a:pt x="693" y="9570"/>
                  </a:cubicBezTo>
                  <a:cubicBezTo>
                    <a:pt x="847" y="9680"/>
                    <a:pt x="1023" y="9757"/>
                    <a:pt x="1210" y="9812"/>
                  </a:cubicBezTo>
                  <a:cubicBezTo>
                    <a:pt x="1661" y="9955"/>
                    <a:pt x="2123" y="10010"/>
                    <a:pt x="2585" y="10032"/>
                  </a:cubicBezTo>
                  <a:cubicBezTo>
                    <a:pt x="3080" y="10065"/>
                    <a:pt x="3563" y="10076"/>
                    <a:pt x="4058" y="10098"/>
                  </a:cubicBezTo>
                  <a:cubicBezTo>
                    <a:pt x="4553" y="10109"/>
                    <a:pt x="5037" y="10131"/>
                    <a:pt x="5532" y="10142"/>
                  </a:cubicBezTo>
                  <a:cubicBezTo>
                    <a:pt x="5705" y="10146"/>
                    <a:pt x="5878" y="10149"/>
                    <a:pt x="6051" y="10149"/>
                  </a:cubicBezTo>
                  <a:cubicBezTo>
                    <a:pt x="6296" y="10149"/>
                    <a:pt x="6541" y="10144"/>
                    <a:pt x="6786" y="10131"/>
                  </a:cubicBezTo>
                  <a:cubicBezTo>
                    <a:pt x="7083" y="10109"/>
                    <a:pt x="7391" y="10076"/>
                    <a:pt x="7687" y="10054"/>
                  </a:cubicBezTo>
                  <a:cubicBezTo>
                    <a:pt x="8028" y="10032"/>
                    <a:pt x="8369" y="9977"/>
                    <a:pt x="8710" y="9900"/>
                  </a:cubicBezTo>
                  <a:cubicBezTo>
                    <a:pt x="8842" y="9867"/>
                    <a:pt x="8963" y="9823"/>
                    <a:pt x="9073" y="9757"/>
                  </a:cubicBezTo>
                  <a:cubicBezTo>
                    <a:pt x="9227" y="9680"/>
                    <a:pt x="9337" y="9570"/>
                    <a:pt x="9403" y="9416"/>
                  </a:cubicBezTo>
                  <a:cubicBezTo>
                    <a:pt x="9447" y="9317"/>
                    <a:pt x="9480" y="9218"/>
                    <a:pt x="9513" y="9108"/>
                  </a:cubicBezTo>
                  <a:cubicBezTo>
                    <a:pt x="9557" y="8899"/>
                    <a:pt x="9601" y="8679"/>
                    <a:pt x="9634" y="8459"/>
                  </a:cubicBezTo>
                  <a:cubicBezTo>
                    <a:pt x="9711" y="8041"/>
                    <a:pt x="9766" y="7634"/>
                    <a:pt x="9777" y="7216"/>
                  </a:cubicBezTo>
                  <a:cubicBezTo>
                    <a:pt x="9788" y="6931"/>
                    <a:pt x="9799" y="6656"/>
                    <a:pt x="9799" y="6370"/>
                  </a:cubicBezTo>
                  <a:cubicBezTo>
                    <a:pt x="9810" y="5853"/>
                    <a:pt x="9788" y="5325"/>
                    <a:pt x="9766" y="4808"/>
                  </a:cubicBezTo>
                  <a:cubicBezTo>
                    <a:pt x="9744" y="4423"/>
                    <a:pt x="9711" y="4027"/>
                    <a:pt x="9700" y="3642"/>
                  </a:cubicBezTo>
                  <a:cubicBezTo>
                    <a:pt x="9678" y="2983"/>
                    <a:pt x="9634" y="2334"/>
                    <a:pt x="9524" y="1685"/>
                  </a:cubicBezTo>
                  <a:cubicBezTo>
                    <a:pt x="9480" y="1454"/>
                    <a:pt x="9447" y="1234"/>
                    <a:pt x="9370" y="1014"/>
                  </a:cubicBezTo>
                  <a:cubicBezTo>
                    <a:pt x="9271" y="673"/>
                    <a:pt x="9062" y="442"/>
                    <a:pt x="8754" y="299"/>
                  </a:cubicBezTo>
                  <a:cubicBezTo>
                    <a:pt x="8633" y="244"/>
                    <a:pt x="8512" y="200"/>
                    <a:pt x="8391" y="167"/>
                  </a:cubicBezTo>
                  <a:cubicBezTo>
                    <a:pt x="7968" y="56"/>
                    <a:pt x="7535" y="1"/>
                    <a:pt x="7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3"/>
            <p:cNvSpPr/>
            <p:nvPr/>
          </p:nvSpPr>
          <p:spPr>
            <a:xfrm>
              <a:off x="2271934" y="2817772"/>
              <a:ext cx="643413" cy="644886"/>
            </a:xfrm>
            <a:custGeom>
              <a:avLst/>
              <a:gdLst/>
              <a:ahLst/>
              <a:cxnLst/>
              <a:rect l="l" t="t" r="r" b="b"/>
              <a:pathLst>
                <a:path w="7864" h="7882" extrusionOk="0">
                  <a:moveTo>
                    <a:pt x="3802" y="107"/>
                  </a:moveTo>
                  <a:cubicBezTo>
                    <a:pt x="3844" y="107"/>
                    <a:pt x="3885" y="108"/>
                    <a:pt x="3926" y="111"/>
                  </a:cubicBezTo>
                  <a:cubicBezTo>
                    <a:pt x="4234" y="133"/>
                    <a:pt x="4542" y="155"/>
                    <a:pt x="4839" y="243"/>
                  </a:cubicBezTo>
                  <a:cubicBezTo>
                    <a:pt x="5334" y="386"/>
                    <a:pt x="5807" y="584"/>
                    <a:pt x="6246" y="870"/>
                  </a:cubicBezTo>
                  <a:cubicBezTo>
                    <a:pt x="6433" y="991"/>
                    <a:pt x="6598" y="1145"/>
                    <a:pt x="6741" y="1321"/>
                  </a:cubicBezTo>
                  <a:cubicBezTo>
                    <a:pt x="7038" y="1683"/>
                    <a:pt x="7269" y="2090"/>
                    <a:pt x="7434" y="2530"/>
                  </a:cubicBezTo>
                  <a:cubicBezTo>
                    <a:pt x="7544" y="2827"/>
                    <a:pt x="7632" y="3135"/>
                    <a:pt x="7676" y="3443"/>
                  </a:cubicBezTo>
                  <a:cubicBezTo>
                    <a:pt x="7753" y="3960"/>
                    <a:pt x="7709" y="4466"/>
                    <a:pt x="7544" y="4972"/>
                  </a:cubicBezTo>
                  <a:cubicBezTo>
                    <a:pt x="7434" y="5301"/>
                    <a:pt x="7280" y="5631"/>
                    <a:pt x="7104" y="5939"/>
                  </a:cubicBezTo>
                  <a:cubicBezTo>
                    <a:pt x="7060" y="6016"/>
                    <a:pt x="7005" y="6093"/>
                    <a:pt x="6950" y="6159"/>
                  </a:cubicBezTo>
                  <a:cubicBezTo>
                    <a:pt x="6664" y="6489"/>
                    <a:pt x="6367" y="6797"/>
                    <a:pt x="6016" y="7061"/>
                  </a:cubicBezTo>
                  <a:cubicBezTo>
                    <a:pt x="5719" y="7281"/>
                    <a:pt x="5411" y="7468"/>
                    <a:pt x="5070" y="7578"/>
                  </a:cubicBezTo>
                  <a:cubicBezTo>
                    <a:pt x="4971" y="7611"/>
                    <a:pt x="4883" y="7655"/>
                    <a:pt x="4795" y="7688"/>
                  </a:cubicBezTo>
                  <a:cubicBezTo>
                    <a:pt x="4674" y="7732"/>
                    <a:pt x="4553" y="7754"/>
                    <a:pt x="4432" y="7754"/>
                  </a:cubicBezTo>
                  <a:cubicBezTo>
                    <a:pt x="4278" y="7765"/>
                    <a:pt x="4135" y="7765"/>
                    <a:pt x="3981" y="7776"/>
                  </a:cubicBezTo>
                  <a:cubicBezTo>
                    <a:pt x="3932" y="7780"/>
                    <a:pt x="3882" y="7783"/>
                    <a:pt x="3833" y="7783"/>
                  </a:cubicBezTo>
                  <a:cubicBezTo>
                    <a:pt x="3640" y="7783"/>
                    <a:pt x="3448" y="7749"/>
                    <a:pt x="3255" y="7688"/>
                  </a:cubicBezTo>
                  <a:cubicBezTo>
                    <a:pt x="2628" y="7512"/>
                    <a:pt x="2046" y="7226"/>
                    <a:pt x="1518" y="6852"/>
                  </a:cubicBezTo>
                  <a:cubicBezTo>
                    <a:pt x="1155" y="6599"/>
                    <a:pt x="858" y="6280"/>
                    <a:pt x="616" y="5917"/>
                  </a:cubicBezTo>
                  <a:cubicBezTo>
                    <a:pt x="275" y="5389"/>
                    <a:pt x="77" y="4818"/>
                    <a:pt x="110" y="4180"/>
                  </a:cubicBezTo>
                  <a:cubicBezTo>
                    <a:pt x="121" y="4125"/>
                    <a:pt x="121" y="4070"/>
                    <a:pt x="121" y="4015"/>
                  </a:cubicBezTo>
                  <a:lnTo>
                    <a:pt x="110" y="4015"/>
                  </a:lnTo>
                  <a:cubicBezTo>
                    <a:pt x="132" y="3344"/>
                    <a:pt x="308" y="2717"/>
                    <a:pt x="594" y="2112"/>
                  </a:cubicBezTo>
                  <a:cubicBezTo>
                    <a:pt x="759" y="1771"/>
                    <a:pt x="979" y="1474"/>
                    <a:pt x="1243" y="1211"/>
                  </a:cubicBezTo>
                  <a:cubicBezTo>
                    <a:pt x="1353" y="1101"/>
                    <a:pt x="1474" y="991"/>
                    <a:pt x="1606" y="903"/>
                  </a:cubicBezTo>
                  <a:cubicBezTo>
                    <a:pt x="2178" y="540"/>
                    <a:pt x="2782" y="287"/>
                    <a:pt x="3431" y="144"/>
                  </a:cubicBezTo>
                  <a:cubicBezTo>
                    <a:pt x="3555" y="119"/>
                    <a:pt x="3679" y="107"/>
                    <a:pt x="3802" y="107"/>
                  </a:cubicBezTo>
                  <a:close/>
                  <a:moveTo>
                    <a:pt x="3860" y="1"/>
                  </a:moveTo>
                  <a:cubicBezTo>
                    <a:pt x="3717" y="1"/>
                    <a:pt x="3574" y="12"/>
                    <a:pt x="3431" y="34"/>
                  </a:cubicBezTo>
                  <a:cubicBezTo>
                    <a:pt x="3189" y="78"/>
                    <a:pt x="2958" y="155"/>
                    <a:pt x="2727" y="243"/>
                  </a:cubicBezTo>
                  <a:cubicBezTo>
                    <a:pt x="2342" y="375"/>
                    <a:pt x="1980" y="540"/>
                    <a:pt x="1639" y="760"/>
                  </a:cubicBezTo>
                  <a:cubicBezTo>
                    <a:pt x="1452" y="881"/>
                    <a:pt x="1276" y="1013"/>
                    <a:pt x="1133" y="1178"/>
                  </a:cubicBezTo>
                  <a:cubicBezTo>
                    <a:pt x="869" y="1452"/>
                    <a:pt x="649" y="1749"/>
                    <a:pt x="495" y="2090"/>
                  </a:cubicBezTo>
                  <a:cubicBezTo>
                    <a:pt x="209" y="2695"/>
                    <a:pt x="33" y="3333"/>
                    <a:pt x="22" y="4004"/>
                  </a:cubicBezTo>
                  <a:cubicBezTo>
                    <a:pt x="11" y="4169"/>
                    <a:pt x="0" y="4345"/>
                    <a:pt x="11" y="4521"/>
                  </a:cubicBezTo>
                  <a:cubicBezTo>
                    <a:pt x="55" y="5049"/>
                    <a:pt x="242" y="5543"/>
                    <a:pt x="539" y="5983"/>
                  </a:cubicBezTo>
                  <a:cubicBezTo>
                    <a:pt x="792" y="6357"/>
                    <a:pt x="1111" y="6698"/>
                    <a:pt x="1485" y="6951"/>
                  </a:cubicBezTo>
                  <a:cubicBezTo>
                    <a:pt x="2002" y="7314"/>
                    <a:pt x="2562" y="7589"/>
                    <a:pt x="3167" y="7776"/>
                  </a:cubicBezTo>
                  <a:cubicBezTo>
                    <a:pt x="3405" y="7846"/>
                    <a:pt x="3635" y="7881"/>
                    <a:pt x="3870" y="7881"/>
                  </a:cubicBezTo>
                  <a:cubicBezTo>
                    <a:pt x="3929" y="7881"/>
                    <a:pt x="3988" y="7879"/>
                    <a:pt x="4047" y="7875"/>
                  </a:cubicBezTo>
                  <a:cubicBezTo>
                    <a:pt x="4168" y="7864"/>
                    <a:pt x="4289" y="7864"/>
                    <a:pt x="4410" y="7864"/>
                  </a:cubicBezTo>
                  <a:cubicBezTo>
                    <a:pt x="4564" y="7853"/>
                    <a:pt x="4718" y="7831"/>
                    <a:pt x="4861" y="7765"/>
                  </a:cubicBezTo>
                  <a:cubicBezTo>
                    <a:pt x="4949" y="7732"/>
                    <a:pt x="5026" y="7699"/>
                    <a:pt x="5114" y="7666"/>
                  </a:cubicBezTo>
                  <a:cubicBezTo>
                    <a:pt x="5455" y="7556"/>
                    <a:pt x="5752" y="7380"/>
                    <a:pt x="6038" y="7171"/>
                  </a:cubicBezTo>
                  <a:cubicBezTo>
                    <a:pt x="6411" y="6907"/>
                    <a:pt x="6730" y="6577"/>
                    <a:pt x="7027" y="6225"/>
                  </a:cubicBezTo>
                  <a:cubicBezTo>
                    <a:pt x="7093" y="6148"/>
                    <a:pt x="7148" y="6060"/>
                    <a:pt x="7203" y="5972"/>
                  </a:cubicBezTo>
                  <a:cubicBezTo>
                    <a:pt x="7379" y="5664"/>
                    <a:pt x="7533" y="5334"/>
                    <a:pt x="7643" y="4994"/>
                  </a:cubicBezTo>
                  <a:cubicBezTo>
                    <a:pt x="7808" y="4477"/>
                    <a:pt x="7863" y="3949"/>
                    <a:pt x="7786" y="3421"/>
                  </a:cubicBezTo>
                  <a:cubicBezTo>
                    <a:pt x="7731" y="3069"/>
                    <a:pt x="7632" y="2750"/>
                    <a:pt x="7511" y="2431"/>
                  </a:cubicBezTo>
                  <a:cubicBezTo>
                    <a:pt x="7346" y="2013"/>
                    <a:pt x="7126" y="1617"/>
                    <a:pt x="6840" y="1277"/>
                  </a:cubicBezTo>
                  <a:cubicBezTo>
                    <a:pt x="6664" y="1057"/>
                    <a:pt x="6455" y="881"/>
                    <a:pt x="6224" y="727"/>
                  </a:cubicBezTo>
                  <a:cubicBezTo>
                    <a:pt x="5994" y="584"/>
                    <a:pt x="5741" y="463"/>
                    <a:pt x="5488" y="353"/>
                  </a:cubicBezTo>
                  <a:cubicBezTo>
                    <a:pt x="4971" y="133"/>
                    <a:pt x="4432" y="12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3"/>
            <p:cNvSpPr/>
            <p:nvPr/>
          </p:nvSpPr>
          <p:spPr>
            <a:xfrm>
              <a:off x="2467149" y="3169587"/>
              <a:ext cx="526414" cy="373824"/>
            </a:xfrm>
            <a:custGeom>
              <a:avLst/>
              <a:gdLst/>
              <a:ahLst/>
              <a:cxnLst/>
              <a:rect l="l" t="t" r="r" b="b"/>
              <a:pathLst>
                <a:path w="6434" h="4569" extrusionOk="0">
                  <a:moveTo>
                    <a:pt x="6368" y="1"/>
                  </a:moveTo>
                  <a:cubicBezTo>
                    <a:pt x="6357" y="1"/>
                    <a:pt x="6335" y="23"/>
                    <a:pt x="6335" y="34"/>
                  </a:cubicBezTo>
                  <a:cubicBezTo>
                    <a:pt x="6324" y="67"/>
                    <a:pt x="6324" y="100"/>
                    <a:pt x="6324" y="133"/>
                  </a:cubicBezTo>
                  <a:cubicBezTo>
                    <a:pt x="6324" y="408"/>
                    <a:pt x="6324" y="683"/>
                    <a:pt x="6280" y="957"/>
                  </a:cubicBezTo>
                  <a:cubicBezTo>
                    <a:pt x="6170" y="1496"/>
                    <a:pt x="5939" y="1980"/>
                    <a:pt x="5598" y="2420"/>
                  </a:cubicBezTo>
                  <a:cubicBezTo>
                    <a:pt x="5279" y="2816"/>
                    <a:pt x="4916" y="3146"/>
                    <a:pt x="4509" y="3454"/>
                  </a:cubicBezTo>
                  <a:cubicBezTo>
                    <a:pt x="4036" y="3806"/>
                    <a:pt x="3509" y="4048"/>
                    <a:pt x="2948" y="4224"/>
                  </a:cubicBezTo>
                  <a:cubicBezTo>
                    <a:pt x="2618" y="4323"/>
                    <a:pt x="2288" y="4422"/>
                    <a:pt x="1947" y="4444"/>
                  </a:cubicBezTo>
                  <a:cubicBezTo>
                    <a:pt x="1807" y="4457"/>
                    <a:pt x="1669" y="4464"/>
                    <a:pt x="1532" y="4464"/>
                  </a:cubicBezTo>
                  <a:cubicBezTo>
                    <a:pt x="1107" y="4464"/>
                    <a:pt x="694" y="4398"/>
                    <a:pt x="286" y="4257"/>
                  </a:cubicBezTo>
                  <a:cubicBezTo>
                    <a:pt x="209" y="4235"/>
                    <a:pt x="121" y="4213"/>
                    <a:pt x="44" y="4191"/>
                  </a:cubicBezTo>
                  <a:cubicBezTo>
                    <a:pt x="11" y="4224"/>
                    <a:pt x="0" y="4257"/>
                    <a:pt x="33" y="4279"/>
                  </a:cubicBezTo>
                  <a:cubicBezTo>
                    <a:pt x="55" y="4301"/>
                    <a:pt x="88" y="4312"/>
                    <a:pt x="110" y="4323"/>
                  </a:cubicBezTo>
                  <a:cubicBezTo>
                    <a:pt x="528" y="4466"/>
                    <a:pt x="957" y="4554"/>
                    <a:pt x="1386" y="4565"/>
                  </a:cubicBezTo>
                  <a:cubicBezTo>
                    <a:pt x="1444" y="4567"/>
                    <a:pt x="1502" y="4569"/>
                    <a:pt x="1561" y="4569"/>
                  </a:cubicBezTo>
                  <a:cubicBezTo>
                    <a:pt x="1737" y="4569"/>
                    <a:pt x="1917" y="4556"/>
                    <a:pt x="2090" y="4532"/>
                  </a:cubicBezTo>
                  <a:cubicBezTo>
                    <a:pt x="2354" y="4499"/>
                    <a:pt x="2607" y="4433"/>
                    <a:pt x="2860" y="4356"/>
                  </a:cubicBezTo>
                  <a:cubicBezTo>
                    <a:pt x="3937" y="4059"/>
                    <a:pt x="4839" y="3465"/>
                    <a:pt x="5576" y="2607"/>
                  </a:cubicBezTo>
                  <a:cubicBezTo>
                    <a:pt x="5851" y="2288"/>
                    <a:pt x="6071" y="1914"/>
                    <a:pt x="6225" y="1518"/>
                  </a:cubicBezTo>
                  <a:cubicBezTo>
                    <a:pt x="6401" y="1067"/>
                    <a:pt x="6434" y="606"/>
                    <a:pt x="6423" y="133"/>
                  </a:cubicBezTo>
                  <a:cubicBezTo>
                    <a:pt x="6423" y="100"/>
                    <a:pt x="6423" y="67"/>
                    <a:pt x="6412" y="34"/>
                  </a:cubicBezTo>
                  <a:cubicBezTo>
                    <a:pt x="6401" y="23"/>
                    <a:pt x="6379" y="1"/>
                    <a:pt x="6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3"/>
            <p:cNvSpPr/>
            <p:nvPr/>
          </p:nvSpPr>
          <p:spPr>
            <a:xfrm>
              <a:off x="2223335" y="2745855"/>
              <a:ext cx="280798" cy="240298"/>
            </a:xfrm>
            <a:custGeom>
              <a:avLst/>
              <a:gdLst/>
              <a:ahLst/>
              <a:cxnLst/>
              <a:rect l="l" t="t" r="r" b="b"/>
              <a:pathLst>
                <a:path w="3432" h="2937" extrusionOk="0">
                  <a:moveTo>
                    <a:pt x="3365" y="0"/>
                  </a:moveTo>
                  <a:cubicBezTo>
                    <a:pt x="3321" y="0"/>
                    <a:pt x="3266" y="11"/>
                    <a:pt x="3222" y="22"/>
                  </a:cubicBezTo>
                  <a:cubicBezTo>
                    <a:pt x="2552" y="176"/>
                    <a:pt x="1947" y="451"/>
                    <a:pt x="1375" y="858"/>
                  </a:cubicBezTo>
                  <a:cubicBezTo>
                    <a:pt x="682" y="1353"/>
                    <a:pt x="264" y="2035"/>
                    <a:pt x="11" y="2837"/>
                  </a:cubicBezTo>
                  <a:cubicBezTo>
                    <a:pt x="0" y="2892"/>
                    <a:pt x="11" y="2936"/>
                    <a:pt x="44" y="2936"/>
                  </a:cubicBezTo>
                  <a:cubicBezTo>
                    <a:pt x="88" y="2936"/>
                    <a:pt x="99" y="2903"/>
                    <a:pt x="110" y="2870"/>
                  </a:cubicBezTo>
                  <a:cubicBezTo>
                    <a:pt x="176" y="2705"/>
                    <a:pt x="231" y="2540"/>
                    <a:pt x="297" y="2375"/>
                  </a:cubicBezTo>
                  <a:cubicBezTo>
                    <a:pt x="506" y="1881"/>
                    <a:pt x="803" y="1463"/>
                    <a:pt x="1210" y="1122"/>
                  </a:cubicBezTo>
                  <a:cubicBezTo>
                    <a:pt x="1815" y="627"/>
                    <a:pt x="2497" y="297"/>
                    <a:pt x="3255" y="121"/>
                  </a:cubicBezTo>
                  <a:cubicBezTo>
                    <a:pt x="3310" y="110"/>
                    <a:pt x="3365" y="99"/>
                    <a:pt x="3420" y="88"/>
                  </a:cubicBezTo>
                  <a:cubicBezTo>
                    <a:pt x="3431" y="11"/>
                    <a:pt x="3398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3"/>
            <p:cNvSpPr/>
            <p:nvPr/>
          </p:nvSpPr>
          <p:spPr>
            <a:xfrm>
              <a:off x="2373551" y="2942789"/>
              <a:ext cx="423896" cy="423406"/>
            </a:xfrm>
            <a:custGeom>
              <a:avLst/>
              <a:gdLst/>
              <a:ahLst/>
              <a:cxnLst/>
              <a:rect l="l" t="t" r="r" b="b"/>
              <a:pathLst>
                <a:path w="5181" h="5175" extrusionOk="0">
                  <a:moveTo>
                    <a:pt x="2577" y="109"/>
                  </a:moveTo>
                  <a:cubicBezTo>
                    <a:pt x="2728" y="109"/>
                    <a:pt x="2880" y="128"/>
                    <a:pt x="3036" y="155"/>
                  </a:cubicBezTo>
                  <a:cubicBezTo>
                    <a:pt x="3333" y="199"/>
                    <a:pt x="3630" y="309"/>
                    <a:pt x="3894" y="463"/>
                  </a:cubicBezTo>
                  <a:cubicBezTo>
                    <a:pt x="4070" y="562"/>
                    <a:pt x="4213" y="683"/>
                    <a:pt x="4345" y="826"/>
                  </a:cubicBezTo>
                  <a:cubicBezTo>
                    <a:pt x="4774" y="1310"/>
                    <a:pt x="5015" y="1860"/>
                    <a:pt x="5059" y="2509"/>
                  </a:cubicBezTo>
                  <a:cubicBezTo>
                    <a:pt x="5070" y="2751"/>
                    <a:pt x="5059" y="2982"/>
                    <a:pt x="5004" y="3224"/>
                  </a:cubicBezTo>
                  <a:cubicBezTo>
                    <a:pt x="4971" y="3356"/>
                    <a:pt x="4927" y="3499"/>
                    <a:pt x="4861" y="3620"/>
                  </a:cubicBezTo>
                  <a:cubicBezTo>
                    <a:pt x="4697" y="3960"/>
                    <a:pt x="4477" y="4246"/>
                    <a:pt x="4202" y="4510"/>
                  </a:cubicBezTo>
                  <a:cubicBezTo>
                    <a:pt x="3894" y="4785"/>
                    <a:pt x="3531" y="4950"/>
                    <a:pt x="3135" y="5027"/>
                  </a:cubicBezTo>
                  <a:cubicBezTo>
                    <a:pt x="2984" y="5061"/>
                    <a:pt x="2833" y="5075"/>
                    <a:pt x="2681" y="5075"/>
                  </a:cubicBezTo>
                  <a:cubicBezTo>
                    <a:pt x="2635" y="5075"/>
                    <a:pt x="2588" y="5074"/>
                    <a:pt x="2541" y="5071"/>
                  </a:cubicBezTo>
                  <a:lnTo>
                    <a:pt x="2530" y="5071"/>
                  </a:lnTo>
                  <a:cubicBezTo>
                    <a:pt x="2255" y="5049"/>
                    <a:pt x="1980" y="5016"/>
                    <a:pt x="1705" y="4928"/>
                  </a:cubicBezTo>
                  <a:cubicBezTo>
                    <a:pt x="1232" y="4785"/>
                    <a:pt x="837" y="4543"/>
                    <a:pt x="551" y="4125"/>
                  </a:cubicBezTo>
                  <a:cubicBezTo>
                    <a:pt x="397" y="3905"/>
                    <a:pt x="298" y="3664"/>
                    <a:pt x="232" y="3411"/>
                  </a:cubicBezTo>
                  <a:cubicBezTo>
                    <a:pt x="166" y="3169"/>
                    <a:pt x="122" y="2938"/>
                    <a:pt x="122" y="2696"/>
                  </a:cubicBezTo>
                  <a:cubicBezTo>
                    <a:pt x="111" y="2201"/>
                    <a:pt x="199" y="1728"/>
                    <a:pt x="463" y="1299"/>
                  </a:cubicBezTo>
                  <a:cubicBezTo>
                    <a:pt x="628" y="1024"/>
                    <a:pt x="837" y="804"/>
                    <a:pt x="1111" y="628"/>
                  </a:cubicBezTo>
                  <a:cubicBezTo>
                    <a:pt x="1144" y="606"/>
                    <a:pt x="1166" y="573"/>
                    <a:pt x="1199" y="551"/>
                  </a:cubicBezTo>
                  <a:cubicBezTo>
                    <a:pt x="1254" y="518"/>
                    <a:pt x="1309" y="474"/>
                    <a:pt x="1375" y="441"/>
                  </a:cubicBezTo>
                  <a:cubicBezTo>
                    <a:pt x="1672" y="298"/>
                    <a:pt x="1980" y="199"/>
                    <a:pt x="2299" y="133"/>
                  </a:cubicBezTo>
                  <a:cubicBezTo>
                    <a:pt x="2392" y="117"/>
                    <a:pt x="2484" y="109"/>
                    <a:pt x="2577" y="109"/>
                  </a:cubicBezTo>
                  <a:close/>
                  <a:moveTo>
                    <a:pt x="2594" y="0"/>
                  </a:moveTo>
                  <a:cubicBezTo>
                    <a:pt x="2393" y="0"/>
                    <a:pt x="2192" y="50"/>
                    <a:pt x="1991" y="100"/>
                  </a:cubicBezTo>
                  <a:cubicBezTo>
                    <a:pt x="1573" y="210"/>
                    <a:pt x="1188" y="397"/>
                    <a:pt x="848" y="683"/>
                  </a:cubicBezTo>
                  <a:cubicBezTo>
                    <a:pt x="232" y="1222"/>
                    <a:pt x="1" y="1915"/>
                    <a:pt x="12" y="2707"/>
                  </a:cubicBezTo>
                  <a:cubicBezTo>
                    <a:pt x="23" y="2916"/>
                    <a:pt x="56" y="3125"/>
                    <a:pt x="100" y="3323"/>
                  </a:cubicBezTo>
                  <a:cubicBezTo>
                    <a:pt x="166" y="3609"/>
                    <a:pt x="276" y="3894"/>
                    <a:pt x="441" y="4147"/>
                  </a:cubicBezTo>
                  <a:cubicBezTo>
                    <a:pt x="738" y="4609"/>
                    <a:pt x="1177" y="4884"/>
                    <a:pt x="1694" y="5038"/>
                  </a:cubicBezTo>
                  <a:cubicBezTo>
                    <a:pt x="1958" y="5115"/>
                    <a:pt x="2244" y="5159"/>
                    <a:pt x="2519" y="5170"/>
                  </a:cubicBezTo>
                  <a:cubicBezTo>
                    <a:pt x="2566" y="5173"/>
                    <a:pt x="2612" y="5174"/>
                    <a:pt x="2659" y="5174"/>
                  </a:cubicBezTo>
                  <a:cubicBezTo>
                    <a:pt x="2970" y="5174"/>
                    <a:pt x="3267" y="5112"/>
                    <a:pt x="3564" y="5016"/>
                  </a:cubicBezTo>
                  <a:cubicBezTo>
                    <a:pt x="3795" y="4928"/>
                    <a:pt x="4004" y="4807"/>
                    <a:pt x="4202" y="4642"/>
                  </a:cubicBezTo>
                  <a:cubicBezTo>
                    <a:pt x="4510" y="4378"/>
                    <a:pt x="4752" y="4059"/>
                    <a:pt x="4949" y="3696"/>
                  </a:cubicBezTo>
                  <a:cubicBezTo>
                    <a:pt x="5004" y="3587"/>
                    <a:pt x="5037" y="3477"/>
                    <a:pt x="5081" y="3356"/>
                  </a:cubicBezTo>
                  <a:cubicBezTo>
                    <a:pt x="5169" y="3070"/>
                    <a:pt x="5180" y="2762"/>
                    <a:pt x="5158" y="2454"/>
                  </a:cubicBezTo>
                  <a:cubicBezTo>
                    <a:pt x="5125" y="2069"/>
                    <a:pt x="5037" y="1706"/>
                    <a:pt x="4851" y="1365"/>
                  </a:cubicBezTo>
                  <a:cubicBezTo>
                    <a:pt x="4752" y="1200"/>
                    <a:pt x="4653" y="1046"/>
                    <a:pt x="4543" y="903"/>
                  </a:cubicBezTo>
                  <a:cubicBezTo>
                    <a:pt x="4356" y="650"/>
                    <a:pt x="4114" y="452"/>
                    <a:pt x="3828" y="309"/>
                  </a:cubicBezTo>
                  <a:cubicBezTo>
                    <a:pt x="3454" y="122"/>
                    <a:pt x="3069" y="34"/>
                    <a:pt x="2651" y="1"/>
                  </a:cubicBezTo>
                  <a:cubicBezTo>
                    <a:pt x="2632" y="1"/>
                    <a:pt x="2613" y="0"/>
                    <a:pt x="2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3"/>
            <p:cNvSpPr/>
            <p:nvPr/>
          </p:nvSpPr>
          <p:spPr>
            <a:xfrm>
              <a:off x="2389750" y="2979934"/>
              <a:ext cx="370797" cy="349933"/>
            </a:xfrm>
            <a:custGeom>
              <a:avLst/>
              <a:gdLst/>
              <a:ahLst/>
              <a:cxnLst/>
              <a:rect l="l" t="t" r="r" b="b"/>
              <a:pathLst>
                <a:path w="4532" h="4277" extrusionOk="0">
                  <a:moveTo>
                    <a:pt x="2474" y="106"/>
                  </a:moveTo>
                  <a:cubicBezTo>
                    <a:pt x="2720" y="106"/>
                    <a:pt x="2963" y="164"/>
                    <a:pt x="3201" y="273"/>
                  </a:cubicBezTo>
                  <a:cubicBezTo>
                    <a:pt x="3399" y="372"/>
                    <a:pt x="3586" y="493"/>
                    <a:pt x="3762" y="636"/>
                  </a:cubicBezTo>
                  <a:cubicBezTo>
                    <a:pt x="3960" y="812"/>
                    <a:pt x="4103" y="1032"/>
                    <a:pt x="4202" y="1274"/>
                  </a:cubicBezTo>
                  <a:cubicBezTo>
                    <a:pt x="4301" y="1505"/>
                    <a:pt x="4367" y="1736"/>
                    <a:pt x="4400" y="1989"/>
                  </a:cubicBezTo>
                  <a:cubicBezTo>
                    <a:pt x="4433" y="2220"/>
                    <a:pt x="4400" y="2440"/>
                    <a:pt x="4356" y="2671"/>
                  </a:cubicBezTo>
                  <a:cubicBezTo>
                    <a:pt x="4345" y="2704"/>
                    <a:pt x="4334" y="2737"/>
                    <a:pt x="4334" y="2770"/>
                  </a:cubicBezTo>
                  <a:cubicBezTo>
                    <a:pt x="4213" y="3242"/>
                    <a:pt x="3938" y="3605"/>
                    <a:pt x="3520" y="3869"/>
                  </a:cubicBezTo>
                  <a:cubicBezTo>
                    <a:pt x="3206" y="4052"/>
                    <a:pt x="2891" y="4169"/>
                    <a:pt x="2534" y="4169"/>
                  </a:cubicBezTo>
                  <a:cubicBezTo>
                    <a:pt x="2504" y="4169"/>
                    <a:pt x="2473" y="4168"/>
                    <a:pt x="2442" y="4166"/>
                  </a:cubicBezTo>
                  <a:cubicBezTo>
                    <a:pt x="1980" y="4144"/>
                    <a:pt x="1551" y="4023"/>
                    <a:pt x="1166" y="3759"/>
                  </a:cubicBezTo>
                  <a:cubicBezTo>
                    <a:pt x="452" y="3286"/>
                    <a:pt x="133" y="2407"/>
                    <a:pt x="408" y="1593"/>
                  </a:cubicBezTo>
                  <a:cubicBezTo>
                    <a:pt x="551" y="1175"/>
                    <a:pt x="803" y="823"/>
                    <a:pt x="1166" y="548"/>
                  </a:cubicBezTo>
                  <a:cubicBezTo>
                    <a:pt x="1177" y="537"/>
                    <a:pt x="1199" y="526"/>
                    <a:pt x="1210" y="515"/>
                  </a:cubicBezTo>
                  <a:cubicBezTo>
                    <a:pt x="1463" y="372"/>
                    <a:pt x="1727" y="251"/>
                    <a:pt x="2013" y="174"/>
                  </a:cubicBezTo>
                  <a:cubicBezTo>
                    <a:pt x="2168" y="128"/>
                    <a:pt x="2322" y="106"/>
                    <a:pt x="2474" y="106"/>
                  </a:cubicBezTo>
                  <a:close/>
                  <a:moveTo>
                    <a:pt x="2478" y="1"/>
                  </a:moveTo>
                  <a:cubicBezTo>
                    <a:pt x="2401" y="1"/>
                    <a:pt x="2323" y="7"/>
                    <a:pt x="2244" y="20"/>
                  </a:cubicBezTo>
                  <a:cubicBezTo>
                    <a:pt x="1837" y="75"/>
                    <a:pt x="1463" y="251"/>
                    <a:pt x="1111" y="460"/>
                  </a:cubicBezTo>
                  <a:cubicBezTo>
                    <a:pt x="1089" y="482"/>
                    <a:pt x="1067" y="493"/>
                    <a:pt x="1045" y="504"/>
                  </a:cubicBezTo>
                  <a:cubicBezTo>
                    <a:pt x="727" y="768"/>
                    <a:pt x="485" y="1098"/>
                    <a:pt x="331" y="1494"/>
                  </a:cubicBezTo>
                  <a:cubicBezTo>
                    <a:pt x="1" y="2363"/>
                    <a:pt x="331" y="3341"/>
                    <a:pt x="1122" y="3858"/>
                  </a:cubicBezTo>
                  <a:cubicBezTo>
                    <a:pt x="1518" y="4122"/>
                    <a:pt x="1969" y="4243"/>
                    <a:pt x="2508" y="4276"/>
                  </a:cubicBezTo>
                  <a:cubicBezTo>
                    <a:pt x="2574" y="4265"/>
                    <a:pt x="2706" y="4265"/>
                    <a:pt x="2838" y="4243"/>
                  </a:cubicBezTo>
                  <a:cubicBezTo>
                    <a:pt x="3102" y="4210"/>
                    <a:pt x="3344" y="4089"/>
                    <a:pt x="3564" y="3957"/>
                  </a:cubicBezTo>
                  <a:cubicBezTo>
                    <a:pt x="4026" y="3693"/>
                    <a:pt x="4312" y="3297"/>
                    <a:pt x="4433" y="2781"/>
                  </a:cubicBezTo>
                  <a:cubicBezTo>
                    <a:pt x="4444" y="2748"/>
                    <a:pt x="4455" y="2726"/>
                    <a:pt x="4455" y="2693"/>
                  </a:cubicBezTo>
                  <a:cubicBezTo>
                    <a:pt x="4510" y="2451"/>
                    <a:pt x="4532" y="2209"/>
                    <a:pt x="4499" y="1967"/>
                  </a:cubicBezTo>
                  <a:cubicBezTo>
                    <a:pt x="4466" y="1725"/>
                    <a:pt x="4400" y="1494"/>
                    <a:pt x="4312" y="1274"/>
                  </a:cubicBezTo>
                  <a:cubicBezTo>
                    <a:pt x="4213" y="999"/>
                    <a:pt x="4059" y="768"/>
                    <a:pt x="3850" y="581"/>
                  </a:cubicBezTo>
                  <a:cubicBezTo>
                    <a:pt x="3608" y="361"/>
                    <a:pt x="3322" y="196"/>
                    <a:pt x="3014" y="97"/>
                  </a:cubicBezTo>
                  <a:cubicBezTo>
                    <a:pt x="2836" y="36"/>
                    <a:pt x="2659" y="1"/>
                    <a:pt x="2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3"/>
            <p:cNvSpPr/>
            <p:nvPr/>
          </p:nvSpPr>
          <p:spPr>
            <a:xfrm>
              <a:off x="2477049" y="3171796"/>
              <a:ext cx="244798" cy="122972"/>
            </a:xfrm>
            <a:custGeom>
              <a:avLst/>
              <a:gdLst/>
              <a:ahLst/>
              <a:cxnLst/>
              <a:rect l="l" t="t" r="r" b="b"/>
              <a:pathLst>
                <a:path w="2992" h="1503" extrusionOk="0">
                  <a:moveTo>
                    <a:pt x="635" y="113"/>
                  </a:moveTo>
                  <a:cubicBezTo>
                    <a:pt x="709" y="113"/>
                    <a:pt x="781" y="125"/>
                    <a:pt x="847" y="150"/>
                  </a:cubicBezTo>
                  <a:cubicBezTo>
                    <a:pt x="979" y="205"/>
                    <a:pt x="1111" y="260"/>
                    <a:pt x="1243" y="315"/>
                  </a:cubicBezTo>
                  <a:cubicBezTo>
                    <a:pt x="1430" y="381"/>
                    <a:pt x="1617" y="458"/>
                    <a:pt x="1804" y="535"/>
                  </a:cubicBezTo>
                  <a:cubicBezTo>
                    <a:pt x="1932" y="577"/>
                    <a:pt x="2060" y="593"/>
                    <a:pt x="2188" y="593"/>
                  </a:cubicBezTo>
                  <a:cubicBezTo>
                    <a:pt x="2225" y="593"/>
                    <a:pt x="2262" y="592"/>
                    <a:pt x="2299" y="590"/>
                  </a:cubicBezTo>
                  <a:cubicBezTo>
                    <a:pt x="2475" y="579"/>
                    <a:pt x="2618" y="502"/>
                    <a:pt x="2717" y="359"/>
                  </a:cubicBezTo>
                  <a:cubicBezTo>
                    <a:pt x="2750" y="304"/>
                    <a:pt x="2794" y="260"/>
                    <a:pt x="2849" y="172"/>
                  </a:cubicBezTo>
                  <a:cubicBezTo>
                    <a:pt x="2871" y="238"/>
                    <a:pt x="2882" y="271"/>
                    <a:pt x="2882" y="304"/>
                  </a:cubicBezTo>
                  <a:cubicBezTo>
                    <a:pt x="2882" y="436"/>
                    <a:pt x="2838" y="557"/>
                    <a:pt x="2783" y="667"/>
                  </a:cubicBezTo>
                  <a:cubicBezTo>
                    <a:pt x="2684" y="832"/>
                    <a:pt x="2552" y="963"/>
                    <a:pt x="2376" y="1051"/>
                  </a:cubicBezTo>
                  <a:cubicBezTo>
                    <a:pt x="2090" y="1205"/>
                    <a:pt x="1793" y="1304"/>
                    <a:pt x="1474" y="1359"/>
                  </a:cubicBezTo>
                  <a:cubicBezTo>
                    <a:pt x="1367" y="1384"/>
                    <a:pt x="1253" y="1396"/>
                    <a:pt x="1143" y="1396"/>
                  </a:cubicBezTo>
                  <a:cubicBezTo>
                    <a:pt x="1106" y="1396"/>
                    <a:pt x="1070" y="1395"/>
                    <a:pt x="1034" y="1392"/>
                  </a:cubicBezTo>
                  <a:cubicBezTo>
                    <a:pt x="627" y="1359"/>
                    <a:pt x="330" y="1150"/>
                    <a:pt x="154" y="788"/>
                  </a:cubicBezTo>
                  <a:cubicBezTo>
                    <a:pt x="0" y="469"/>
                    <a:pt x="209" y="128"/>
                    <a:pt x="561" y="117"/>
                  </a:cubicBezTo>
                  <a:cubicBezTo>
                    <a:pt x="586" y="114"/>
                    <a:pt x="611" y="113"/>
                    <a:pt x="635" y="113"/>
                  </a:cubicBezTo>
                  <a:close/>
                  <a:moveTo>
                    <a:pt x="632" y="1"/>
                  </a:moveTo>
                  <a:cubicBezTo>
                    <a:pt x="593" y="1"/>
                    <a:pt x="555" y="3"/>
                    <a:pt x="517" y="7"/>
                  </a:cubicBezTo>
                  <a:cubicBezTo>
                    <a:pt x="220" y="40"/>
                    <a:pt x="0" y="293"/>
                    <a:pt x="0" y="579"/>
                  </a:cubicBezTo>
                  <a:cubicBezTo>
                    <a:pt x="0" y="689"/>
                    <a:pt x="33" y="788"/>
                    <a:pt x="77" y="875"/>
                  </a:cubicBezTo>
                  <a:cubicBezTo>
                    <a:pt x="308" y="1282"/>
                    <a:pt x="649" y="1491"/>
                    <a:pt x="1166" y="1502"/>
                  </a:cubicBezTo>
                  <a:lnTo>
                    <a:pt x="1166" y="1491"/>
                  </a:lnTo>
                  <a:cubicBezTo>
                    <a:pt x="1243" y="1491"/>
                    <a:pt x="1353" y="1480"/>
                    <a:pt x="1474" y="1469"/>
                  </a:cubicBezTo>
                  <a:cubicBezTo>
                    <a:pt x="1815" y="1414"/>
                    <a:pt x="2145" y="1304"/>
                    <a:pt x="2442" y="1128"/>
                  </a:cubicBezTo>
                  <a:cubicBezTo>
                    <a:pt x="2629" y="1040"/>
                    <a:pt x="2761" y="897"/>
                    <a:pt x="2871" y="722"/>
                  </a:cubicBezTo>
                  <a:cubicBezTo>
                    <a:pt x="2937" y="601"/>
                    <a:pt x="2992" y="458"/>
                    <a:pt x="2992" y="315"/>
                  </a:cubicBezTo>
                  <a:cubicBezTo>
                    <a:pt x="2992" y="249"/>
                    <a:pt x="2981" y="194"/>
                    <a:pt x="2937" y="139"/>
                  </a:cubicBezTo>
                  <a:cubicBezTo>
                    <a:pt x="2907" y="103"/>
                    <a:pt x="2871" y="83"/>
                    <a:pt x="2835" y="83"/>
                  </a:cubicBezTo>
                  <a:cubicBezTo>
                    <a:pt x="2805" y="83"/>
                    <a:pt x="2775" y="97"/>
                    <a:pt x="2750" y="128"/>
                  </a:cubicBezTo>
                  <a:cubicBezTo>
                    <a:pt x="2706" y="183"/>
                    <a:pt x="2673" y="238"/>
                    <a:pt x="2640" y="282"/>
                  </a:cubicBezTo>
                  <a:cubicBezTo>
                    <a:pt x="2563" y="414"/>
                    <a:pt x="2442" y="469"/>
                    <a:pt x="2299" y="480"/>
                  </a:cubicBezTo>
                  <a:cubicBezTo>
                    <a:pt x="2251" y="483"/>
                    <a:pt x="2205" y="486"/>
                    <a:pt x="2159" y="486"/>
                  </a:cubicBezTo>
                  <a:cubicBezTo>
                    <a:pt x="2068" y="486"/>
                    <a:pt x="1980" y="476"/>
                    <a:pt x="1892" y="447"/>
                  </a:cubicBezTo>
                  <a:cubicBezTo>
                    <a:pt x="1694" y="370"/>
                    <a:pt x="1496" y="293"/>
                    <a:pt x="1298" y="216"/>
                  </a:cubicBezTo>
                  <a:cubicBezTo>
                    <a:pt x="1155" y="161"/>
                    <a:pt x="1023" y="106"/>
                    <a:pt x="891" y="51"/>
                  </a:cubicBezTo>
                  <a:cubicBezTo>
                    <a:pt x="808" y="13"/>
                    <a:pt x="719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3"/>
            <p:cNvSpPr/>
            <p:nvPr/>
          </p:nvSpPr>
          <p:spPr>
            <a:xfrm>
              <a:off x="2450949" y="3085479"/>
              <a:ext cx="61936" cy="60790"/>
            </a:xfrm>
            <a:custGeom>
              <a:avLst/>
              <a:gdLst/>
              <a:ahLst/>
              <a:cxnLst/>
              <a:rect l="l" t="t" r="r" b="b"/>
              <a:pathLst>
                <a:path w="757" h="743" extrusionOk="0">
                  <a:moveTo>
                    <a:pt x="470" y="115"/>
                  </a:moveTo>
                  <a:cubicBezTo>
                    <a:pt x="581" y="115"/>
                    <a:pt x="659" y="210"/>
                    <a:pt x="638" y="314"/>
                  </a:cubicBezTo>
                  <a:cubicBezTo>
                    <a:pt x="616" y="424"/>
                    <a:pt x="561" y="523"/>
                    <a:pt x="473" y="589"/>
                  </a:cubicBezTo>
                  <a:cubicBezTo>
                    <a:pt x="429" y="621"/>
                    <a:pt x="384" y="638"/>
                    <a:pt x="337" y="638"/>
                  </a:cubicBezTo>
                  <a:cubicBezTo>
                    <a:pt x="303" y="638"/>
                    <a:pt x="268" y="629"/>
                    <a:pt x="231" y="611"/>
                  </a:cubicBezTo>
                  <a:cubicBezTo>
                    <a:pt x="165" y="578"/>
                    <a:pt x="143" y="523"/>
                    <a:pt x="143" y="446"/>
                  </a:cubicBezTo>
                  <a:cubicBezTo>
                    <a:pt x="154" y="391"/>
                    <a:pt x="176" y="336"/>
                    <a:pt x="187" y="270"/>
                  </a:cubicBezTo>
                  <a:cubicBezTo>
                    <a:pt x="208" y="188"/>
                    <a:pt x="257" y="126"/>
                    <a:pt x="342" y="126"/>
                  </a:cubicBezTo>
                  <a:cubicBezTo>
                    <a:pt x="349" y="126"/>
                    <a:pt x="356" y="126"/>
                    <a:pt x="363" y="127"/>
                  </a:cubicBezTo>
                  <a:cubicBezTo>
                    <a:pt x="396" y="127"/>
                    <a:pt x="418" y="116"/>
                    <a:pt x="451" y="116"/>
                  </a:cubicBezTo>
                  <a:cubicBezTo>
                    <a:pt x="458" y="115"/>
                    <a:pt x="464" y="115"/>
                    <a:pt x="470" y="115"/>
                  </a:cubicBezTo>
                  <a:close/>
                  <a:moveTo>
                    <a:pt x="467" y="1"/>
                  </a:moveTo>
                  <a:cubicBezTo>
                    <a:pt x="451" y="1"/>
                    <a:pt x="434" y="2"/>
                    <a:pt x="418" y="6"/>
                  </a:cubicBezTo>
                  <a:cubicBezTo>
                    <a:pt x="385" y="17"/>
                    <a:pt x="352" y="28"/>
                    <a:pt x="319" y="28"/>
                  </a:cubicBezTo>
                  <a:cubicBezTo>
                    <a:pt x="220" y="28"/>
                    <a:pt x="154" y="83"/>
                    <a:pt x="121" y="160"/>
                  </a:cubicBezTo>
                  <a:cubicBezTo>
                    <a:pt x="88" y="248"/>
                    <a:pt x="66" y="325"/>
                    <a:pt x="45" y="413"/>
                  </a:cubicBezTo>
                  <a:cubicBezTo>
                    <a:pt x="1" y="622"/>
                    <a:pt x="187" y="743"/>
                    <a:pt x="352" y="743"/>
                  </a:cubicBezTo>
                  <a:cubicBezTo>
                    <a:pt x="363" y="732"/>
                    <a:pt x="418" y="732"/>
                    <a:pt x="451" y="710"/>
                  </a:cubicBezTo>
                  <a:cubicBezTo>
                    <a:pt x="627" y="622"/>
                    <a:pt x="726" y="479"/>
                    <a:pt x="737" y="292"/>
                  </a:cubicBezTo>
                  <a:cubicBezTo>
                    <a:pt x="757" y="116"/>
                    <a:pt x="602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8" name="Google Shape;1958;p43"/>
          <p:cNvGrpSpPr/>
          <p:nvPr/>
        </p:nvGrpSpPr>
        <p:grpSpPr>
          <a:xfrm rot="-729564">
            <a:off x="2666428" y="763419"/>
            <a:ext cx="400395" cy="400810"/>
            <a:chOff x="8323055" y="4310476"/>
            <a:chExt cx="627966" cy="628619"/>
          </a:xfrm>
        </p:grpSpPr>
        <p:sp>
          <p:nvSpPr>
            <p:cNvPr id="1959" name="Google Shape;1959;p43"/>
            <p:cNvSpPr/>
            <p:nvPr/>
          </p:nvSpPr>
          <p:spPr>
            <a:xfrm>
              <a:off x="8339462" y="4324873"/>
              <a:ext cx="586990" cy="574190"/>
            </a:xfrm>
            <a:custGeom>
              <a:avLst/>
              <a:gdLst/>
              <a:ahLst/>
              <a:cxnLst/>
              <a:rect l="l" t="t" r="r" b="b"/>
              <a:pathLst>
                <a:path w="13738" h="13440" extrusionOk="0">
                  <a:moveTo>
                    <a:pt x="7561" y="1"/>
                  </a:moveTo>
                  <a:cubicBezTo>
                    <a:pt x="7518" y="107"/>
                    <a:pt x="7476" y="192"/>
                    <a:pt x="7476" y="256"/>
                  </a:cubicBezTo>
                  <a:cubicBezTo>
                    <a:pt x="7220" y="1257"/>
                    <a:pt x="6965" y="2258"/>
                    <a:pt x="6709" y="3259"/>
                  </a:cubicBezTo>
                  <a:cubicBezTo>
                    <a:pt x="6603" y="3706"/>
                    <a:pt x="6496" y="4132"/>
                    <a:pt x="6390" y="4580"/>
                  </a:cubicBezTo>
                  <a:cubicBezTo>
                    <a:pt x="6262" y="5027"/>
                    <a:pt x="6134" y="5453"/>
                    <a:pt x="6006" y="5921"/>
                  </a:cubicBezTo>
                  <a:cubicBezTo>
                    <a:pt x="4026" y="6198"/>
                    <a:pt x="2024" y="6305"/>
                    <a:pt x="0" y="6539"/>
                  </a:cubicBezTo>
                  <a:cubicBezTo>
                    <a:pt x="64" y="6624"/>
                    <a:pt x="149" y="6624"/>
                    <a:pt x="213" y="6645"/>
                  </a:cubicBezTo>
                  <a:cubicBezTo>
                    <a:pt x="1278" y="6858"/>
                    <a:pt x="2343" y="7071"/>
                    <a:pt x="3408" y="7284"/>
                  </a:cubicBezTo>
                  <a:cubicBezTo>
                    <a:pt x="4111" y="7433"/>
                    <a:pt x="4814" y="7583"/>
                    <a:pt x="5495" y="7774"/>
                  </a:cubicBezTo>
                  <a:cubicBezTo>
                    <a:pt x="5602" y="7796"/>
                    <a:pt x="5708" y="7817"/>
                    <a:pt x="5772" y="7881"/>
                  </a:cubicBezTo>
                  <a:cubicBezTo>
                    <a:pt x="5836" y="8158"/>
                    <a:pt x="5900" y="8413"/>
                    <a:pt x="5964" y="8669"/>
                  </a:cubicBezTo>
                  <a:cubicBezTo>
                    <a:pt x="6155" y="9435"/>
                    <a:pt x="6368" y="10202"/>
                    <a:pt x="6581" y="10969"/>
                  </a:cubicBezTo>
                  <a:cubicBezTo>
                    <a:pt x="6645" y="11267"/>
                    <a:pt x="6730" y="11544"/>
                    <a:pt x="6773" y="11842"/>
                  </a:cubicBezTo>
                  <a:cubicBezTo>
                    <a:pt x="6858" y="12353"/>
                    <a:pt x="6922" y="12864"/>
                    <a:pt x="7007" y="13376"/>
                  </a:cubicBezTo>
                  <a:cubicBezTo>
                    <a:pt x="7007" y="13397"/>
                    <a:pt x="7029" y="13418"/>
                    <a:pt x="7050" y="13439"/>
                  </a:cubicBezTo>
                  <a:cubicBezTo>
                    <a:pt x="7071" y="13418"/>
                    <a:pt x="7092" y="13397"/>
                    <a:pt x="7092" y="13376"/>
                  </a:cubicBezTo>
                  <a:cubicBezTo>
                    <a:pt x="7114" y="13120"/>
                    <a:pt x="7135" y="12886"/>
                    <a:pt x="7156" y="12630"/>
                  </a:cubicBezTo>
                  <a:cubicBezTo>
                    <a:pt x="7199" y="12204"/>
                    <a:pt x="7220" y="11778"/>
                    <a:pt x="7284" y="11331"/>
                  </a:cubicBezTo>
                  <a:cubicBezTo>
                    <a:pt x="7391" y="10500"/>
                    <a:pt x="7518" y="9670"/>
                    <a:pt x="7625" y="8839"/>
                  </a:cubicBezTo>
                  <a:cubicBezTo>
                    <a:pt x="7667" y="8626"/>
                    <a:pt x="7731" y="8434"/>
                    <a:pt x="7667" y="8264"/>
                  </a:cubicBezTo>
                  <a:cubicBezTo>
                    <a:pt x="7731" y="8179"/>
                    <a:pt x="7817" y="8179"/>
                    <a:pt x="7880" y="8158"/>
                  </a:cubicBezTo>
                  <a:cubicBezTo>
                    <a:pt x="8243" y="8094"/>
                    <a:pt x="8605" y="8030"/>
                    <a:pt x="8945" y="7966"/>
                  </a:cubicBezTo>
                  <a:cubicBezTo>
                    <a:pt x="9584" y="7838"/>
                    <a:pt x="10223" y="7732"/>
                    <a:pt x="10862" y="7668"/>
                  </a:cubicBezTo>
                  <a:cubicBezTo>
                    <a:pt x="11224" y="7646"/>
                    <a:pt x="11608" y="7604"/>
                    <a:pt x="11970" y="7540"/>
                  </a:cubicBezTo>
                  <a:cubicBezTo>
                    <a:pt x="12523" y="7433"/>
                    <a:pt x="13077" y="7327"/>
                    <a:pt x="13631" y="7221"/>
                  </a:cubicBezTo>
                  <a:cubicBezTo>
                    <a:pt x="13673" y="7221"/>
                    <a:pt x="13716" y="7221"/>
                    <a:pt x="13737" y="7135"/>
                  </a:cubicBezTo>
                  <a:cubicBezTo>
                    <a:pt x="13460" y="7114"/>
                    <a:pt x="13205" y="7050"/>
                    <a:pt x="12949" y="7029"/>
                  </a:cubicBezTo>
                  <a:cubicBezTo>
                    <a:pt x="12481" y="6965"/>
                    <a:pt x="12033" y="6901"/>
                    <a:pt x="11586" y="6837"/>
                  </a:cubicBezTo>
                  <a:cubicBezTo>
                    <a:pt x="10926" y="6731"/>
                    <a:pt x="10266" y="6645"/>
                    <a:pt x="9606" y="6539"/>
                  </a:cubicBezTo>
                  <a:cubicBezTo>
                    <a:pt x="9201" y="6475"/>
                    <a:pt x="8796" y="6411"/>
                    <a:pt x="8392" y="6326"/>
                  </a:cubicBezTo>
                  <a:cubicBezTo>
                    <a:pt x="8008" y="6262"/>
                    <a:pt x="7987" y="6220"/>
                    <a:pt x="7966" y="5836"/>
                  </a:cubicBezTo>
                  <a:cubicBezTo>
                    <a:pt x="7923" y="5112"/>
                    <a:pt x="7880" y="4367"/>
                    <a:pt x="7838" y="3643"/>
                  </a:cubicBezTo>
                  <a:cubicBezTo>
                    <a:pt x="7795" y="2940"/>
                    <a:pt x="7731" y="2258"/>
                    <a:pt x="7689" y="1577"/>
                  </a:cubicBezTo>
                  <a:cubicBezTo>
                    <a:pt x="7646" y="1108"/>
                    <a:pt x="7625" y="640"/>
                    <a:pt x="7604" y="171"/>
                  </a:cubicBezTo>
                  <a:cubicBezTo>
                    <a:pt x="7582" y="128"/>
                    <a:pt x="7582" y="86"/>
                    <a:pt x="7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3"/>
            <p:cNvSpPr/>
            <p:nvPr/>
          </p:nvSpPr>
          <p:spPr>
            <a:xfrm>
              <a:off x="8323055" y="4310476"/>
              <a:ext cx="627966" cy="628619"/>
            </a:xfrm>
            <a:custGeom>
              <a:avLst/>
              <a:gdLst/>
              <a:ahLst/>
              <a:cxnLst/>
              <a:rect l="l" t="t" r="r" b="b"/>
              <a:pathLst>
                <a:path w="14697" h="14714" extrusionOk="0">
                  <a:moveTo>
                    <a:pt x="7945" y="338"/>
                  </a:moveTo>
                  <a:cubicBezTo>
                    <a:pt x="7966" y="423"/>
                    <a:pt x="7966" y="465"/>
                    <a:pt x="7966" y="508"/>
                  </a:cubicBezTo>
                  <a:cubicBezTo>
                    <a:pt x="8009" y="977"/>
                    <a:pt x="8030" y="1445"/>
                    <a:pt x="8073" y="1914"/>
                  </a:cubicBezTo>
                  <a:cubicBezTo>
                    <a:pt x="8115" y="2595"/>
                    <a:pt x="8179" y="3298"/>
                    <a:pt x="8222" y="3980"/>
                  </a:cubicBezTo>
                  <a:cubicBezTo>
                    <a:pt x="8264" y="4704"/>
                    <a:pt x="8307" y="5449"/>
                    <a:pt x="8350" y="6173"/>
                  </a:cubicBezTo>
                  <a:cubicBezTo>
                    <a:pt x="8371" y="6557"/>
                    <a:pt x="8392" y="6599"/>
                    <a:pt x="8776" y="6684"/>
                  </a:cubicBezTo>
                  <a:cubicBezTo>
                    <a:pt x="9180" y="6748"/>
                    <a:pt x="9585" y="6812"/>
                    <a:pt x="9990" y="6876"/>
                  </a:cubicBezTo>
                  <a:cubicBezTo>
                    <a:pt x="10650" y="6982"/>
                    <a:pt x="11310" y="7068"/>
                    <a:pt x="11970" y="7174"/>
                  </a:cubicBezTo>
                  <a:cubicBezTo>
                    <a:pt x="12417" y="7238"/>
                    <a:pt x="12865" y="7302"/>
                    <a:pt x="13312" y="7366"/>
                  </a:cubicBezTo>
                  <a:cubicBezTo>
                    <a:pt x="13589" y="7408"/>
                    <a:pt x="13844" y="7451"/>
                    <a:pt x="14121" y="7494"/>
                  </a:cubicBezTo>
                  <a:cubicBezTo>
                    <a:pt x="14100" y="7558"/>
                    <a:pt x="14036" y="7558"/>
                    <a:pt x="13994" y="7558"/>
                  </a:cubicBezTo>
                  <a:cubicBezTo>
                    <a:pt x="13440" y="7664"/>
                    <a:pt x="12907" y="7770"/>
                    <a:pt x="12354" y="7877"/>
                  </a:cubicBezTo>
                  <a:cubicBezTo>
                    <a:pt x="11970" y="7941"/>
                    <a:pt x="11608" y="7983"/>
                    <a:pt x="11246" y="8005"/>
                  </a:cubicBezTo>
                  <a:cubicBezTo>
                    <a:pt x="10607" y="8069"/>
                    <a:pt x="9968" y="8175"/>
                    <a:pt x="9329" y="8303"/>
                  </a:cubicBezTo>
                  <a:cubicBezTo>
                    <a:pt x="8967" y="8367"/>
                    <a:pt x="8627" y="8431"/>
                    <a:pt x="8264" y="8495"/>
                  </a:cubicBezTo>
                  <a:cubicBezTo>
                    <a:pt x="8179" y="8516"/>
                    <a:pt x="8115" y="8516"/>
                    <a:pt x="8051" y="8601"/>
                  </a:cubicBezTo>
                  <a:cubicBezTo>
                    <a:pt x="8115" y="8793"/>
                    <a:pt x="8030" y="8984"/>
                    <a:pt x="8009" y="9176"/>
                  </a:cubicBezTo>
                  <a:cubicBezTo>
                    <a:pt x="7902" y="10007"/>
                    <a:pt x="7775" y="10837"/>
                    <a:pt x="7668" y="11668"/>
                  </a:cubicBezTo>
                  <a:cubicBezTo>
                    <a:pt x="7604" y="12115"/>
                    <a:pt x="7583" y="12541"/>
                    <a:pt x="7540" y="12967"/>
                  </a:cubicBezTo>
                  <a:cubicBezTo>
                    <a:pt x="7519" y="13223"/>
                    <a:pt x="7498" y="13457"/>
                    <a:pt x="7476" y="13713"/>
                  </a:cubicBezTo>
                  <a:cubicBezTo>
                    <a:pt x="7476" y="13734"/>
                    <a:pt x="7455" y="13755"/>
                    <a:pt x="7434" y="13798"/>
                  </a:cubicBezTo>
                  <a:cubicBezTo>
                    <a:pt x="7413" y="13755"/>
                    <a:pt x="7391" y="13734"/>
                    <a:pt x="7391" y="13713"/>
                  </a:cubicBezTo>
                  <a:cubicBezTo>
                    <a:pt x="7306" y="13201"/>
                    <a:pt x="7242" y="12690"/>
                    <a:pt x="7157" y="12179"/>
                  </a:cubicBezTo>
                  <a:cubicBezTo>
                    <a:pt x="7114" y="11881"/>
                    <a:pt x="7029" y="11604"/>
                    <a:pt x="6965" y="11306"/>
                  </a:cubicBezTo>
                  <a:cubicBezTo>
                    <a:pt x="6752" y="10539"/>
                    <a:pt x="6539" y="9772"/>
                    <a:pt x="6348" y="9006"/>
                  </a:cubicBezTo>
                  <a:cubicBezTo>
                    <a:pt x="6262" y="8750"/>
                    <a:pt x="6220" y="8495"/>
                    <a:pt x="6135" y="8218"/>
                  </a:cubicBezTo>
                  <a:cubicBezTo>
                    <a:pt x="6071" y="8154"/>
                    <a:pt x="5986" y="8133"/>
                    <a:pt x="5879" y="8111"/>
                  </a:cubicBezTo>
                  <a:cubicBezTo>
                    <a:pt x="5198" y="7920"/>
                    <a:pt x="4495" y="7770"/>
                    <a:pt x="3792" y="7621"/>
                  </a:cubicBezTo>
                  <a:cubicBezTo>
                    <a:pt x="2727" y="7408"/>
                    <a:pt x="1662" y="7195"/>
                    <a:pt x="597" y="6982"/>
                  </a:cubicBezTo>
                  <a:cubicBezTo>
                    <a:pt x="533" y="6961"/>
                    <a:pt x="448" y="6961"/>
                    <a:pt x="384" y="6876"/>
                  </a:cubicBezTo>
                  <a:cubicBezTo>
                    <a:pt x="2408" y="6642"/>
                    <a:pt x="4410" y="6535"/>
                    <a:pt x="6390" y="6258"/>
                  </a:cubicBezTo>
                  <a:cubicBezTo>
                    <a:pt x="6518" y="5790"/>
                    <a:pt x="6646" y="5364"/>
                    <a:pt x="6752" y="4917"/>
                  </a:cubicBezTo>
                  <a:cubicBezTo>
                    <a:pt x="6880" y="4469"/>
                    <a:pt x="6987" y="4043"/>
                    <a:pt x="7093" y="3596"/>
                  </a:cubicBezTo>
                  <a:cubicBezTo>
                    <a:pt x="7349" y="2595"/>
                    <a:pt x="7604" y="1594"/>
                    <a:pt x="7860" y="593"/>
                  </a:cubicBezTo>
                  <a:cubicBezTo>
                    <a:pt x="7860" y="529"/>
                    <a:pt x="7902" y="465"/>
                    <a:pt x="7945" y="338"/>
                  </a:cubicBezTo>
                  <a:close/>
                  <a:moveTo>
                    <a:pt x="7971" y="1"/>
                  </a:moveTo>
                  <a:cubicBezTo>
                    <a:pt x="7946" y="1"/>
                    <a:pt x="7920" y="13"/>
                    <a:pt x="7902" y="39"/>
                  </a:cubicBezTo>
                  <a:cubicBezTo>
                    <a:pt x="7860" y="61"/>
                    <a:pt x="7817" y="125"/>
                    <a:pt x="7817" y="167"/>
                  </a:cubicBezTo>
                  <a:cubicBezTo>
                    <a:pt x="7775" y="274"/>
                    <a:pt x="7732" y="380"/>
                    <a:pt x="7689" y="508"/>
                  </a:cubicBezTo>
                  <a:cubicBezTo>
                    <a:pt x="7540" y="1147"/>
                    <a:pt x="7370" y="1786"/>
                    <a:pt x="7200" y="2425"/>
                  </a:cubicBezTo>
                  <a:cubicBezTo>
                    <a:pt x="6923" y="3575"/>
                    <a:pt x="6667" y="4725"/>
                    <a:pt x="6326" y="5854"/>
                  </a:cubicBezTo>
                  <a:cubicBezTo>
                    <a:pt x="6305" y="5939"/>
                    <a:pt x="6262" y="6024"/>
                    <a:pt x="6241" y="6109"/>
                  </a:cubicBezTo>
                  <a:cubicBezTo>
                    <a:pt x="6135" y="6131"/>
                    <a:pt x="6028" y="6152"/>
                    <a:pt x="5922" y="6152"/>
                  </a:cubicBezTo>
                  <a:cubicBezTo>
                    <a:pt x="5517" y="6194"/>
                    <a:pt x="5091" y="6237"/>
                    <a:pt x="4686" y="6280"/>
                  </a:cubicBezTo>
                  <a:cubicBezTo>
                    <a:pt x="4048" y="6344"/>
                    <a:pt x="3409" y="6407"/>
                    <a:pt x="2770" y="6471"/>
                  </a:cubicBezTo>
                  <a:cubicBezTo>
                    <a:pt x="1982" y="6557"/>
                    <a:pt x="1194" y="6620"/>
                    <a:pt x="384" y="6706"/>
                  </a:cubicBezTo>
                  <a:cubicBezTo>
                    <a:pt x="278" y="6727"/>
                    <a:pt x="171" y="6748"/>
                    <a:pt x="86" y="6791"/>
                  </a:cubicBezTo>
                  <a:cubicBezTo>
                    <a:pt x="1" y="6833"/>
                    <a:pt x="1" y="6961"/>
                    <a:pt x="65" y="6982"/>
                  </a:cubicBezTo>
                  <a:cubicBezTo>
                    <a:pt x="150" y="7025"/>
                    <a:pt x="257" y="7068"/>
                    <a:pt x="342" y="7089"/>
                  </a:cubicBezTo>
                  <a:cubicBezTo>
                    <a:pt x="938" y="7217"/>
                    <a:pt x="1534" y="7345"/>
                    <a:pt x="2131" y="7472"/>
                  </a:cubicBezTo>
                  <a:cubicBezTo>
                    <a:pt x="3110" y="7664"/>
                    <a:pt x="4069" y="7856"/>
                    <a:pt x="5027" y="8069"/>
                  </a:cubicBezTo>
                  <a:cubicBezTo>
                    <a:pt x="5347" y="8133"/>
                    <a:pt x="5666" y="8239"/>
                    <a:pt x="5986" y="8303"/>
                  </a:cubicBezTo>
                  <a:cubicBezTo>
                    <a:pt x="6028" y="8452"/>
                    <a:pt x="6050" y="8580"/>
                    <a:pt x="6092" y="8708"/>
                  </a:cubicBezTo>
                  <a:cubicBezTo>
                    <a:pt x="6262" y="9389"/>
                    <a:pt x="6454" y="10049"/>
                    <a:pt x="6625" y="10710"/>
                  </a:cubicBezTo>
                  <a:cubicBezTo>
                    <a:pt x="6923" y="11711"/>
                    <a:pt x="7136" y="12712"/>
                    <a:pt x="7221" y="13755"/>
                  </a:cubicBezTo>
                  <a:cubicBezTo>
                    <a:pt x="7242" y="14011"/>
                    <a:pt x="7285" y="14266"/>
                    <a:pt x="7306" y="14522"/>
                  </a:cubicBezTo>
                  <a:cubicBezTo>
                    <a:pt x="7327" y="14586"/>
                    <a:pt x="7327" y="14628"/>
                    <a:pt x="7370" y="14692"/>
                  </a:cubicBezTo>
                  <a:cubicBezTo>
                    <a:pt x="7370" y="14692"/>
                    <a:pt x="7413" y="14714"/>
                    <a:pt x="7434" y="14714"/>
                  </a:cubicBezTo>
                  <a:cubicBezTo>
                    <a:pt x="7455" y="14714"/>
                    <a:pt x="7498" y="14692"/>
                    <a:pt x="7519" y="14671"/>
                  </a:cubicBezTo>
                  <a:cubicBezTo>
                    <a:pt x="7540" y="14650"/>
                    <a:pt x="7540" y="14607"/>
                    <a:pt x="7540" y="14586"/>
                  </a:cubicBezTo>
                  <a:cubicBezTo>
                    <a:pt x="7562" y="14458"/>
                    <a:pt x="7583" y="14330"/>
                    <a:pt x="7583" y="14181"/>
                  </a:cubicBezTo>
                  <a:cubicBezTo>
                    <a:pt x="7647" y="13542"/>
                    <a:pt x="7689" y="12903"/>
                    <a:pt x="7775" y="12264"/>
                  </a:cubicBezTo>
                  <a:cubicBezTo>
                    <a:pt x="7881" y="11285"/>
                    <a:pt x="8030" y="10326"/>
                    <a:pt x="8158" y="9347"/>
                  </a:cubicBezTo>
                  <a:cubicBezTo>
                    <a:pt x="8179" y="9134"/>
                    <a:pt x="8222" y="8899"/>
                    <a:pt x="8264" y="8665"/>
                  </a:cubicBezTo>
                  <a:cubicBezTo>
                    <a:pt x="8371" y="8644"/>
                    <a:pt x="8477" y="8622"/>
                    <a:pt x="8584" y="8601"/>
                  </a:cubicBezTo>
                  <a:cubicBezTo>
                    <a:pt x="8839" y="8559"/>
                    <a:pt x="9116" y="8516"/>
                    <a:pt x="9372" y="8473"/>
                  </a:cubicBezTo>
                  <a:cubicBezTo>
                    <a:pt x="9990" y="8324"/>
                    <a:pt x="10607" y="8239"/>
                    <a:pt x="11246" y="8175"/>
                  </a:cubicBezTo>
                  <a:cubicBezTo>
                    <a:pt x="11715" y="8133"/>
                    <a:pt x="12205" y="8069"/>
                    <a:pt x="12673" y="7983"/>
                  </a:cubicBezTo>
                  <a:cubicBezTo>
                    <a:pt x="13269" y="7898"/>
                    <a:pt x="13844" y="7770"/>
                    <a:pt x="14441" y="7664"/>
                  </a:cubicBezTo>
                  <a:cubicBezTo>
                    <a:pt x="14505" y="7643"/>
                    <a:pt x="14590" y="7643"/>
                    <a:pt x="14654" y="7600"/>
                  </a:cubicBezTo>
                  <a:cubicBezTo>
                    <a:pt x="14675" y="7600"/>
                    <a:pt x="14696" y="7558"/>
                    <a:pt x="14696" y="7536"/>
                  </a:cubicBezTo>
                  <a:cubicBezTo>
                    <a:pt x="14696" y="7494"/>
                    <a:pt x="14675" y="7451"/>
                    <a:pt x="14654" y="7451"/>
                  </a:cubicBezTo>
                  <a:cubicBezTo>
                    <a:pt x="14547" y="7408"/>
                    <a:pt x="14462" y="7366"/>
                    <a:pt x="14356" y="7366"/>
                  </a:cubicBezTo>
                  <a:cubicBezTo>
                    <a:pt x="13972" y="7302"/>
                    <a:pt x="13589" y="7238"/>
                    <a:pt x="13206" y="7174"/>
                  </a:cubicBezTo>
                  <a:cubicBezTo>
                    <a:pt x="12503" y="7068"/>
                    <a:pt x="11800" y="6982"/>
                    <a:pt x="11118" y="6876"/>
                  </a:cubicBezTo>
                  <a:cubicBezTo>
                    <a:pt x="10373" y="6748"/>
                    <a:pt x="9628" y="6642"/>
                    <a:pt x="8882" y="6535"/>
                  </a:cubicBezTo>
                  <a:cubicBezTo>
                    <a:pt x="8776" y="6514"/>
                    <a:pt x="8648" y="6514"/>
                    <a:pt x="8520" y="6386"/>
                  </a:cubicBezTo>
                  <a:lnTo>
                    <a:pt x="8520" y="6407"/>
                  </a:lnTo>
                  <a:cubicBezTo>
                    <a:pt x="8520" y="6280"/>
                    <a:pt x="8520" y="6173"/>
                    <a:pt x="8499" y="6067"/>
                  </a:cubicBezTo>
                  <a:cubicBezTo>
                    <a:pt x="8477" y="5492"/>
                    <a:pt x="8456" y="4917"/>
                    <a:pt x="8414" y="4342"/>
                  </a:cubicBezTo>
                  <a:cubicBezTo>
                    <a:pt x="8371" y="3852"/>
                    <a:pt x="8328" y="3383"/>
                    <a:pt x="8286" y="2893"/>
                  </a:cubicBezTo>
                  <a:cubicBezTo>
                    <a:pt x="8243" y="2191"/>
                    <a:pt x="8222" y="1509"/>
                    <a:pt x="8179" y="806"/>
                  </a:cubicBezTo>
                  <a:cubicBezTo>
                    <a:pt x="8158" y="615"/>
                    <a:pt x="8137" y="444"/>
                    <a:pt x="8115" y="252"/>
                  </a:cubicBezTo>
                  <a:cubicBezTo>
                    <a:pt x="8115" y="189"/>
                    <a:pt x="8094" y="125"/>
                    <a:pt x="8051" y="61"/>
                  </a:cubicBezTo>
                  <a:cubicBezTo>
                    <a:pt x="8039" y="24"/>
                    <a:pt x="8005" y="1"/>
                    <a:pt x="7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1" name="Google Shape;1961;p43"/>
          <p:cNvGrpSpPr/>
          <p:nvPr/>
        </p:nvGrpSpPr>
        <p:grpSpPr>
          <a:xfrm>
            <a:off x="496641" y="389642"/>
            <a:ext cx="1466618" cy="1538645"/>
            <a:chOff x="-3496008" y="-331280"/>
            <a:chExt cx="1792932" cy="1880984"/>
          </a:xfrm>
        </p:grpSpPr>
        <p:sp>
          <p:nvSpPr>
            <p:cNvPr id="1962" name="Google Shape;1962;p43"/>
            <p:cNvSpPr/>
            <p:nvPr/>
          </p:nvSpPr>
          <p:spPr>
            <a:xfrm>
              <a:off x="-2926988" y="259978"/>
              <a:ext cx="1223913" cy="1289726"/>
            </a:xfrm>
            <a:custGeom>
              <a:avLst/>
              <a:gdLst/>
              <a:ahLst/>
              <a:cxnLst/>
              <a:rect l="l" t="t" r="r" b="b"/>
              <a:pathLst>
                <a:path w="23748" h="25025" extrusionOk="0">
                  <a:moveTo>
                    <a:pt x="5091" y="0"/>
                  </a:moveTo>
                  <a:cubicBezTo>
                    <a:pt x="4942" y="256"/>
                    <a:pt x="4856" y="511"/>
                    <a:pt x="4771" y="767"/>
                  </a:cubicBezTo>
                  <a:cubicBezTo>
                    <a:pt x="4622" y="1320"/>
                    <a:pt x="4473" y="1874"/>
                    <a:pt x="4303" y="2428"/>
                  </a:cubicBezTo>
                  <a:cubicBezTo>
                    <a:pt x="3898" y="3748"/>
                    <a:pt x="3600" y="5090"/>
                    <a:pt x="3344" y="6432"/>
                  </a:cubicBezTo>
                  <a:cubicBezTo>
                    <a:pt x="3174" y="7305"/>
                    <a:pt x="2982" y="8157"/>
                    <a:pt x="2748" y="9009"/>
                  </a:cubicBezTo>
                  <a:cubicBezTo>
                    <a:pt x="2514" y="9797"/>
                    <a:pt x="2279" y="10585"/>
                    <a:pt x="2066" y="11373"/>
                  </a:cubicBezTo>
                  <a:cubicBezTo>
                    <a:pt x="1939" y="11820"/>
                    <a:pt x="1811" y="12246"/>
                    <a:pt x="1704" y="12672"/>
                  </a:cubicBezTo>
                  <a:cubicBezTo>
                    <a:pt x="1406" y="13737"/>
                    <a:pt x="1108" y="14781"/>
                    <a:pt x="852" y="15845"/>
                  </a:cubicBezTo>
                  <a:cubicBezTo>
                    <a:pt x="640" y="16633"/>
                    <a:pt x="490" y="17443"/>
                    <a:pt x="320" y="18231"/>
                  </a:cubicBezTo>
                  <a:cubicBezTo>
                    <a:pt x="256" y="18550"/>
                    <a:pt x="171" y="18848"/>
                    <a:pt x="43" y="19147"/>
                  </a:cubicBezTo>
                  <a:cubicBezTo>
                    <a:pt x="22" y="19189"/>
                    <a:pt x="22" y="19232"/>
                    <a:pt x="1" y="19274"/>
                  </a:cubicBezTo>
                  <a:cubicBezTo>
                    <a:pt x="43" y="19296"/>
                    <a:pt x="64" y="19317"/>
                    <a:pt x="107" y="19338"/>
                  </a:cubicBezTo>
                  <a:cubicBezTo>
                    <a:pt x="469" y="19509"/>
                    <a:pt x="831" y="19679"/>
                    <a:pt x="1193" y="19828"/>
                  </a:cubicBezTo>
                  <a:cubicBezTo>
                    <a:pt x="2024" y="20148"/>
                    <a:pt x="2833" y="20446"/>
                    <a:pt x="3664" y="20765"/>
                  </a:cubicBezTo>
                  <a:cubicBezTo>
                    <a:pt x="4899" y="21212"/>
                    <a:pt x="6134" y="21660"/>
                    <a:pt x="7348" y="22150"/>
                  </a:cubicBezTo>
                  <a:cubicBezTo>
                    <a:pt x="8498" y="22597"/>
                    <a:pt x="9648" y="23001"/>
                    <a:pt x="10820" y="23342"/>
                  </a:cubicBezTo>
                  <a:cubicBezTo>
                    <a:pt x="11885" y="23640"/>
                    <a:pt x="12971" y="23939"/>
                    <a:pt x="14078" y="24151"/>
                  </a:cubicBezTo>
                  <a:cubicBezTo>
                    <a:pt x="14462" y="24215"/>
                    <a:pt x="14866" y="24322"/>
                    <a:pt x="15271" y="24407"/>
                  </a:cubicBezTo>
                  <a:cubicBezTo>
                    <a:pt x="15633" y="24492"/>
                    <a:pt x="15995" y="24577"/>
                    <a:pt x="16378" y="24663"/>
                  </a:cubicBezTo>
                  <a:cubicBezTo>
                    <a:pt x="16783" y="24748"/>
                    <a:pt x="17209" y="24833"/>
                    <a:pt x="17614" y="25003"/>
                  </a:cubicBezTo>
                  <a:cubicBezTo>
                    <a:pt x="17635" y="25003"/>
                    <a:pt x="17678" y="25003"/>
                    <a:pt x="17741" y="25025"/>
                  </a:cubicBezTo>
                  <a:cubicBezTo>
                    <a:pt x="17827" y="24705"/>
                    <a:pt x="17912" y="24407"/>
                    <a:pt x="17997" y="24109"/>
                  </a:cubicBezTo>
                  <a:cubicBezTo>
                    <a:pt x="18466" y="22469"/>
                    <a:pt x="18955" y="20850"/>
                    <a:pt x="19509" y="19232"/>
                  </a:cubicBezTo>
                  <a:cubicBezTo>
                    <a:pt x="20212" y="17166"/>
                    <a:pt x="20872" y="15079"/>
                    <a:pt x="21511" y="12992"/>
                  </a:cubicBezTo>
                  <a:cubicBezTo>
                    <a:pt x="21916" y="11714"/>
                    <a:pt x="22299" y="10436"/>
                    <a:pt x="22576" y="9115"/>
                  </a:cubicBezTo>
                  <a:cubicBezTo>
                    <a:pt x="22832" y="7923"/>
                    <a:pt x="23194" y="6773"/>
                    <a:pt x="23620" y="5644"/>
                  </a:cubicBezTo>
                  <a:cubicBezTo>
                    <a:pt x="23662" y="5537"/>
                    <a:pt x="23705" y="5431"/>
                    <a:pt x="23726" y="5324"/>
                  </a:cubicBezTo>
                  <a:cubicBezTo>
                    <a:pt x="23747" y="5282"/>
                    <a:pt x="23726" y="5218"/>
                    <a:pt x="23747" y="5175"/>
                  </a:cubicBezTo>
                  <a:cubicBezTo>
                    <a:pt x="23684" y="5154"/>
                    <a:pt x="23641" y="5111"/>
                    <a:pt x="23598" y="5111"/>
                  </a:cubicBezTo>
                  <a:cubicBezTo>
                    <a:pt x="23449" y="5069"/>
                    <a:pt x="23321" y="5026"/>
                    <a:pt x="23172" y="4984"/>
                  </a:cubicBezTo>
                  <a:cubicBezTo>
                    <a:pt x="22001" y="4686"/>
                    <a:pt x="20808" y="4387"/>
                    <a:pt x="19637" y="4089"/>
                  </a:cubicBezTo>
                  <a:cubicBezTo>
                    <a:pt x="17486" y="3557"/>
                    <a:pt x="15356" y="3024"/>
                    <a:pt x="13226" y="2407"/>
                  </a:cubicBezTo>
                  <a:cubicBezTo>
                    <a:pt x="11352" y="1874"/>
                    <a:pt x="9457" y="1299"/>
                    <a:pt x="7583" y="745"/>
                  </a:cubicBezTo>
                  <a:cubicBezTo>
                    <a:pt x="6816" y="532"/>
                    <a:pt x="6070" y="320"/>
                    <a:pt x="5346" y="43"/>
                  </a:cubicBezTo>
                  <a:cubicBezTo>
                    <a:pt x="5261" y="21"/>
                    <a:pt x="5176" y="21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3" name="Google Shape;1963;p43"/>
            <p:cNvGrpSpPr/>
            <p:nvPr/>
          </p:nvGrpSpPr>
          <p:grpSpPr>
            <a:xfrm>
              <a:off x="-3496008" y="-331280"/>
              <a:ext cx="1761773" cy="1781202"/>
              <a:chOff x="-3583018" y="-419123"/>
              <a:chExt cx="1935589" cy="1956935"/>
            </a:xfrm>
          </p:grpSpPr>
          <p:sp>
            <p:nvSpPr>
              <p:cNvPr id="1964" name="Google Shape;1964;p43"/>
              <p:cNvSpPr/>
              <p:nvPr/>
            </p:nvSpPr>
            <p:spPr>
              <a:xfrm>
                <a:off x="-3012597" y="98582"/>
                <a:ext cx="1365168" cy="1439231"/>
              </a:xfrm>
              <a:custGeom>
                <a:avLst/>
                <a:gdLst/>
                <a:ahLst/>
                <a:cxnLst/>
                <a:rect l="l" t="t" r="r" b="b"/>
                <a:pathLst>
                  <a:path w="24110" h="25418" extrusionOk="0">
                    <a:moveTo>
                      <a:pt x="5304" y="236"/>
                    </a:moveTo>
                    <a:cubicBezTo>
                      <a:pt x="5389" y="257"/>
                      <a:pt x="5474" y="257"/>
                      <a:pt x="5559" y="279"/>
                    </a:cubicBezTo>
                    <a:cubicBezTo>
                      <a:pt x="6283" y="556"/>
                      <a:pt x="7029" y="768"/>
                      <a:pt x="7796" y="981"/>
                    </a:cubicBezTo>
                    <a:cubicBezTo>
                      <a:pt x="9670" y="1535"/>
                      <a:pt x="11565" y="2110"/>
                      <a:pt x="13439" y="2643"/>
                    </a:cubicBezTo>
                    <a:cubicBezTo>
                      <a:pt x="15569" y="3260"/>
                      <a:pt x="17699" y="3793"/>
                      <a:pt x="19850" y="4325"/>
                    </a:cubicBezTo>
                    <a:cubicBezTo>
                      <a:pt x="21021" y="4623"/>
                      <a:pt x="22214" y="4922"/>
                      <a:pt x="23385" y="5220"/>
                    </a:cubicBezTo>
                    <a:cubicBezTo>
                      <a:pt x="23534" y="5262"/>
                      <a:pt x="23662" y="5305"/>
                      <a:pt x="23811" y="5347"/>
                    </a:cubicBezTo>
                    <a:cubicBezTo>
                      <a:pt x="23854" y="5347"/>
                      <a:pt x="23897" y="5390"/>
                      <a:pt x="23960" y="5411"/>
                    </a:cubicBezTo>
                    <a:cubicBezTo>
                      <a:pt x="23939" y="5454"/>
                      <a:pt x="23960" y="5518"/>
                      <a:pt x="23939" y="5560"/>
                    </a:cubicBezTo>
                    <a:cubicBezTo>
                      <a:pt x="23918" y="5667"/>
                      <a:pt x="23875" y="5773"/>
                      <a:pt x="23833" y="5880"/>
                    </a:cubicBezTo>
                    <a:cubicBezTo>
                      <a:pt x="23407" y="7009"/>
                      <a:pt x="23045" y="8159"/>
                      <a:pt x="22789" y="9351"/>
                    </a:cubicBezTo>
                    <a:cubicBezTo>
                      <a:pt x="22512" y="10672"/>
                      <a:pt x="22129" y="11950"/>
                      <a:pt x="21724" y="13228"/>
                    </a:cubicBezTo>
                    <a:cubicBezTo>
                      <a:pt x="21085" y="15315"/>
                      <a:pt x="20404" y="17402"/>
                      <a:pt x="19722" y="19468"/>
                    </a:cubicBezTo>
                    <a:cubicBezTo>
                      <a:pt x="19168" y="21086"/>
                      <a:pt x="18679" y="22705"/>
                      <a:pt x="18210" y="24345"/>
                    </a:cubicBezTo>
                    <a:cubicBezTo>
                      <a:pt x="18125" y="24641"/>
                      <a:pt x="18041" y="24937"/>
                      <a:pt x="17935" y="25255"/>
                    </a:cubicBezTo>
                    <a:lnTo>
                      <a:pt x="17935" y="25255"/>
                    </a:lnTo>
                    <a:cubicBezTo>
                      <a:pt x="17882" y="25239"/>
                      <a:pt x="17846" y="25239"/>
                      <a:pt x="17827" y="25239"/>
                    </a:cubicBezTo>
                    <a:cubicBezTo>
                      <a:pt x="17422" y="25069"/>
                      <a:pt x="16996" y="24984"/>
                      <a:pt x="16591" y="24899"/>
                    </a:cubicBezTo>
                    <a:cubicBezTo>
                      <a:pt x="16208" y="24813"/>
                      <a:pt x="15846" y="24728"/>
                      <a:pt x="15484" y="24643"/>
                    </a:cubicBezTo>
                    <a:cubicBezTo>
                      <a:pt x="15079" y="24558"/>
                      <a:pt x="14675" y="24451"/>
                      <a:pt x="14291" y="24387"/>
                    </a:cubicBezTo>
                    <a:cubicBezTo>
                      <a:pt x="13184" y="24175"/>
                      <a:pt x="12098" y="23876"/>
                      <a:pt x="11033" y="23578"/>
                    </a:cubicBezTo>
                    <a:cubicBezTo>
                      <a:pt x="9861" y="23237"/>
                      <a:pt x="8711" y="22833"/>
                      <a:pt x="7561" y="22386"/>
                    </a:cubicBezTo>
                    <a:cubicBezTo>
                      <a:pt x="6347" y="21896"/>
                      <a:pt x="5112" y="21448"/>
                      <a:pt x="3877" y="21001"/>
                    </a:cubicBezTo>
                    <a:cubicBezTo>
                      <a:pt x="3046" y="20682"/>
                      <a:pt x="2237" y="20384"/>
                      <a:pt x="1406" y="20064"/>
                    </a:cubicBezTo>
                    <a:cubicBezTo>
                      <a:pt x="1044" y="19915"/>
                      <a:pt x="682" y="19745"/>
                      <a:pt x="320" y="19574"/>
                    </a:cubicBezTo>
                    <a:cubicBezTo>
                      <a:pt x="277" y="19553"/>
                      <a:pt x="256" y="19532"/>
                      <a:pt x="214" y="19510"/>
                    </a:cubicBezTo>
                    <a:cubicBezTo>
                      <a:pt x="235" y="19468"/>
                      <a:pt x="235" y="19425"/>
                      <a:pt x="256" y="19383"/>
                    </a:cubicBezTo>
                    <a:cubicBezTo>
                      <a:pt x="384" y="19084"/>
                      <a:pt x="469" y="18786"/>
                      <a:pt x="533" y="18467"/>
                    </a:cubicBezTo>
                    <a:cubicBezTo>
                      <a:pt x="703" y="17679"/>
                      <a:pt x="853" y="16869"/>
                      <a:pt x="1065" y="16081"/>
                    </a:cubicBezTo>
                    <a:cubicBezTo>
                      <a:pt x="1321" y="15017"/>
                      <a:pt x="1619" y="13973"/>
                      <a:pt x="1917" y="12908"/>
                    </a:cubicBezTo>
                    <a:cubicBezTo>
                      <a:pt x="2024" y="12482"/>
                      <a:pt x="2152" y="12056"/>
                      <a:pt x="2279" y="11609"/>
                    </a:cubicBezTo>
                    <a:cubicBezTo>
                      <a:pt x="2492" y="10821"/>
                      <a:pt x="2727" y="10033"/>
                      <a:pt x="2961" y="9245"/>
                    </a:cubicBezTo>
                    <a:cubicBezTo>
                      <a:pt x="3195" y="8393"/>
                      <a:pt x="3387" y="7541"/>
                      <a:pt x="3557" y="6668"/>
                    </a:cubicBezTo>
                    <a:cubicBezTo>
                      <a:pt x="3813" y="5326"/>
                      <a:pt x="4111" y="3984"/>
                      <a:pt x="4516" y="2664"/>
                    </a:cubicBezTo>
                    <a:cubicBezTo>
                      <a:pt x="4686" y="2110"/>
                      <a:pt x="4835" y="1556"/>
                      <a:pt x="4984" y="1003"/>
                    </a:cubicBezTo>
                    <a:cubicBezTo>
                      <a:pt x="5069" y="747"/>
                      <a:pt x="5155" y="492"/>
                      <a:pt x="5304" y="236"/>
                    </a:cubicBezTo>
                    <a:close/>
                    <a:moveTo>
                      <a:pt x="5322" y="1"/>
                    </a:moveTo>
                    <a:cubicBezTo>
                      <a:pt x="5282" y="1"/>
                      <a:pt x="5246" y="24"/>
                      <a:pt x="5219" y="66"/>
                    </a:cubicBezTo>
                    <a:lnTo>
                      <a:pt x="5197" y="66"/>
                    </a:lnTo>
                    <a:cubicBezTo>
                      <a:pt x="5197" y="87"/>
                      <a:pt x="5176" y="108"/>
                      <a:pt x="5155" y="151"/>
                    </a:cubicBezTo>
                    <a:cubicBezTo>
                      <a:pt x="5027" y="406"/>
                      <a:pt x="4899" y="683"/>
                      <a:pt x="4835" y="960"/>
                    </a:cubicBezTo>
                    <a:cubicBezTo>
                      <a:pt x="4665" y="1535"/>
                      <a:pt x="4494" y="2089"/>
                      <a:pt x="4345" y="2664"/>
                    </a:cubicBezTo>
                    <a:cubicBezTo>
                      <a:pt x="3962" y="3963"/>
                      <a:pt x="3642" y="5284"/>
                      <a:pt x="3387" y="6604"/>
                    </a:cubicBezTo>
                    <a:cubicBezTo>
                      <a:pt x="3238" y="7435"/>
                      <a:pt x="3067" y="8244"/>
                      <a:pt x="2833" y="9053"/>
                    </a:cubicBezTo>
                    <a:cubicBezTo>
                      <a:pt x="2663" y="9692"/>
                      <a:pt x="2450" y="10331"/>
                      <a:pt x="2279" y="10970"/>
                    </a:cubicBezTo>
                    <a:cubicBezTo>
                      <a:pt x="1896" y="12354"/>
                      <a:pt x="1513" y="13760"/>
                      <a:pt x="1129" y="15144"/>
                    </a:cubicBezTo>
                    <a:cubicBezTo>
                      <a:pt x="895" y="15954"/>
                      <a:pt x="725" y="16763"/>
                      <a:pt x="554" y="17572"/>
                    </a:cubicBezTo>
                    <a:cubicBezTo>
                      <a:pt x="405" y="18211"/>
                      <a:pt x="299" y="18850"/>
                      <a:pt x="43" y="19468"/>
                    </a:cubicBezTo>
                    <a:cubicBezTo>
                      <a:pt x="1" y="19574"/>
                      <a:pt x="22" y="19638"/>
                      <a:pt x="128" y="19681"/>
                    </a:cubicBezTo>
                    <a:cubicBezTo>
                      <a:pt x="533" y="19851"/>
                      <a:pt x="938" y="20043"/>
                      <a:pt x="1342" y="20213"/>
                    </a:cubicBezTo>
                    <a:cubicBezTo>
                      <a:pt x="2152" y="20533"/>
                      <a:pt x="2961" y="20831"/>
                      <a:pt x="3770" y="21129"/>
                    </a:cubicBezTo>
                    <a:cubicBezTo>
                      <a:pt x="5048" y="21619"/>
                      <a:pt x="6347" y="22087"/>
                      <a:pt x="7625" y="22577"/>
                    </a:cubicBezTo>
                    <a:cubicBezTo>
                      <a:pt x="8690" y="22982"/>
                      <a:pt x="9734" y="23365"/>
                      <a:pt x="10820" y="23685"/>
                    </a:cubicBezTo>
                    <a:cubicBezTo>
                      <a:pt x="11970" y="24025"/>
                      <a:pt x="13120" y="24345"/>
                      <a:pt x="14313" y="24558"/>
                    </a:cubicBezTo>
                    <a:cubicBezTo>
                      <a:pt x="14696" y="24622"/>
                      <a:pt x="15101" y="24728"/>
                      <a:pt x="15484" y="24813"/>
                    </a:cubicBezTo>
                    <a:cubicBezTo>
                      <a:pt x="15825" y="24899"/>
                      <a:pt x="16165" y="24984"/>
                      <a:pt x="16506" y="25048"/>
                    </a:cubicBezTo>
                    <a:cubicBezTo>
                      <a:pt x="16932" y="25133"/>
                      <a:pt x="17337" y="25218"/>
                      <a:pt x="17742" y="25388"/>
                    </a:cubicBezTo>
                    <a:cubicBezTo>
                      <a:pt x="17784" y="25388"/>
                      <a:pt x="17827" y="25410"/>
                      <a:pt x="17869" y="25410"/>
                    </a:cubicBezTo>
                    <a:cubicBezTo>
                      <a:pt x="17888" y="25415"/>
                      <a:pt x="17907" y="25417"/>
                      <a:pt x="17924" y="25417"/>
                    </a:cubicBezTo>
                    <a:cubicBezTo>
                      <a:pt x="17982" y="25417"/>
                      <a:pt x="18028" y="25386"/>
                      <a:pt x="18061" y="25303"/>
                    </a:cubicBezTo>
                    <a:cubicBezTo>
                      <a:pt x="18082" y="25261"/>
                      <a:pt x="18104" y="25218"/>
                      <a:pt x="18125" y="25176"/>
                    </a:cubicBezTo>
                    <a:cubicBezTo>
                      <a:pt x="18167" y="25005"/>
                      <a:pt x="18210" y="24835"/>
                      <a:pt x="18274" y="24686"/>
                    </a:cubicBezTo>
                    <a:cubicBezTo>
                      <a:pt x="18785" y="22854"/>
                      <a:pt x="19339" y="21044"/>
                      <a:pt x="19935" y="19255"/>
                    </a:cubicBezTo>
                    <a:cubicBezTo>
                      <a:pt x="20595" y="17317"/>
                      <a:pt x="21213" y="15379"/>
                      <a:pt x="21831" y="13419"/>
                    </a:cubicBezTo>
                    <a:cubicBezTo>
                      <a:pt x="22257" y="12035"/>
                      <a:pt x="22661" y="10629"/>
                      <a:pt x="22981" y="9202"/>
                    </a:cubicBezTo>
                    <a:cubicBezTo>
                      <a:pt x="23215" y="8095"/>
                      <a:pt x="23556" y="7009"/>
                      <a:pt x="23982" y="5944"/>
                    </a:cubicBezTo>
                    <a:cubicBezTo>
                      <a:pt x="24003" y="5837"/>
                      <a:pt x="24046" y="5731"/>
                      <a:pt x="24088" y="5624"/>
                    </a:cubicBezTo>
                    <a:cubicBezTo>
                      <a:pt x="24088" y="5582"/>
                      <a:pt x="24109" y="5518"/>
                      <a:pt x="24109" y="5454"/>
                    </a:cubicBezTo>
                    <a:cubicBezTo>
                      <a:pt x="24109" y="5326"/>
                      <a:pt x="24067" y="5262"/>
                      <a:pt x="23960" y="5220"/>
                    </a:cubicBezTo>
                    <a:cubicBezTo>
                      <a:pt x="23875" y="5198"/>
                      <a:pt x="23811" y="5177"/>
                      <a:pt x="23726" y="5156"/>
                    </a:cubicBezTo>
                    <a:cubicBezTo>
                      <a:pt x="22938" y="4943"/>
                      <a:pt x="22150" y="4730"/>
                      <a:pt x="21341" y="4538"/>
                    </a:cubicBezTo>
                    <a:cubicBezTo>
                      <a:pt x="18955" y="3942"/>
                      <a:pt x="16549" y="3367"/>
                      <a:pt x="14185" y="2685"/>
                    </a:cubicBezTo>
                    <a:cubicBezTo>
                      <a:pt x="12971" y="2344"/>
                      <a:pt x="11778" y="1982"/>
                      <a:pt x="10564" y="1620"/>
                    </a:cubicBezTo>
                    <a:cubicBezTo>
                      <a:pt x="9244" y="1237"/>
                      <a:pt x="7923" y="854"/>
                      <a:pt x="6582" y="470"/>
                    </a:cubicBezTo>
                    <a:cubicBezTo>
                      <a:pt x="6177" y="343"/>
                      <a:pt x="5751" y="257"/>
                      <a:pt x="5389" y="23"/>
                    </a:cubicBezTo>
                    <a:cubicBezTo>
                      <a:pt x="5366" y="8"/>
                      <a:pt x="5344" y="1"/>
                      <a:pt x="5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3"/>
              <p:cNvSpPr/>
              <p:nvPr/>
            </p:nvSpPr>
            <p:spPr>
              <a:xfrm>
                <a:off x="-3000537" y="111945"/>
                <a:ext cx="1344671" cy="1416978"/>
              </a:xfrm>
              <a:custGeom>
                <a:avLst/>
                <a:gdLst/>
                <a:ahLst/>
                <a:cxnLst/>
                <a:rect l="l" t="t" r="r" b="b"/>
                <a:pathLst>
                  <a:path w="23748" h="25025" extrusionOk="0">
                    <a:moveTo>
                      <a:pt x="5091" y="0"/>
                    </a:moveTo>
                    <a:cubicBezTo>
                      <a:pt x="4942" y="256"/>
                      <a:pt x="4856" y="511"/>
                      <a:pt x="4771" y="767"/>
                    </a:cubicBezTo>
                    <a:cubicBezTo>
                      <a:pt x="4622" y="1320"/>
                      <a:pt x="4473" y="1874"/>
                      <a:pt x="4303" y="2428"/>
                    </a:cubicBezTo>
                    <a:cubicBezTo>
                      <a:pt x="3898" y="3748"/>
                      <a:pt x="3600" y="5090"/>
                      <a:pt x="3344" y="6432"/>
                    </a:cubicBezTo>
                    <a:cubicBezTo>
                      <a:pt x="3174" y="7305"/>
                      <a:pt x="2982" y="8157"/>
                      <a:pt x="2748" y="9009"/>
                    </a:cubicBezTo>
                    <a:cubicBezTo>
                      <a:pt x="2514" y="9797"/>
                      <a:pt x="2279" y="10585"/>
                      <a:pt x="2066" y="11373"/>
                    </a:cubicBezTo>
                    <a:cubicBezTo>
                      <a:pt x="1939" y="11820"/>
                      <a:pt x="1811" y="12246"/>
                      <a:pt x="1704" y="12672"/>
                    </a:cubicBezTo>
                    <a:cubicBezTo>
                      <a:pt x="1406" y="13737"/>
                      <a:pt x="1108" y="14781"/>
                      <a:pt x="852" y="15845"/>
                    </a:cubicBezTo>
                    <a:cubicBezTo>
                      <a:pt x="640" y="16633"/>
                      <a:pt x="490" y="17443"/>
                      <a:pt x="320" y="18231"/>
                    </a:cubicBezTo>
                    <a:cubicBezTo>
                      <a:pt x="256" y="18550"/>
                      <a:pt x="171" y="18848"/>
                      <a:pt x="43" y="19147"/>
                    </a:cubicBezTo>
                    <a:cubicBezTo>
                      <a:pt x="22" y="19189"/>
                      <a:pt x="22" y="19232"/>
                      <a:pt x="1" y="19274"/>
                    </a:cubicBezTo>
                    <a:cubicBezTo>
                      <a:pt x="43" y="19296"/>
                      <a:pt x="64" y="19317"/>
                      <a:pt x="107" y="19338"/>
                    </a:cubicBezTo>
                    <a:cubicBezTo>
                      <a:pt x="469" y="19509"/>
                      <a:pt x="831" y="19679"/>
                      <a:pt x="1193" y="19828"/>
                    </a:cubicBezTo>
                    <a:cubicBezTo>
                      <a:pt x="2024" y="20148"/>
                      <a:pt x="2833" y="20446"/>
                      <a:pt x="3664" y="20765"/>
                    </a:cubicBezTo>
                    <a:cubicBezTo>
                      <a:pt x="4899" y="21212"/>
                      <a:pt x="6134" y="21660"/>
                      <a:pt x="7348" y="22150"/>
                    </a:cubicBezTo>
                    <a:cubicBezTo>
                      <a:pt x="8498" y="22597"/>
                      <a:pt x="9648" y="23001"/>
                      <a:pt x="10820" y="23342"/>
                    </a:cubicBezTo>
                    <a:cubicBezTo>
                      <a:pt x="11885" y="23640"/>
                      <a:pt x="12971" y="23939"/>
                      <a:pt x="14078" y="24151"/>
                    </a:cubicBezTo>
                    <a:cubicBezTo>
                      <a:pt x="14462" y="24215"/>
                      <a:pt x="14866" y="24322"/>
                      <a:pt x="15271" y="24407"/>
                    </a:cubicBezTo>
                    <a:cubicBezTo>
                      <a:pt x="15633" y="24492"/>
                      <a:pt x="15995" y="24577"/>
                      <a:pt x="16378" y="24663"/>
                    </a:cubicBezTo>
                    <a:cubicBezTo>
                      <a:pt x="16783" y="24748"/>
                      <a:pt x="17209" y="24833"/>
                      <a:pt x="17614" y="25003"/>
                    </a:cubicBezTo>
                    <a:cubicBezTo>
                      <a:pt x="17635" y="25003"/>
                      <a:pt x="17678" y="25003"/>
                      <a:pt x="17741" y="25025"/>
                    </a:cubicBezTo>
                    <a:cubicBezTo>
                      <a:pt x="17827" y="24705"/>
                      <a:pt x="17912" y="24407"/>
                      <a:pt x="17997" y="24109"/>
                    </a:cubicBezTo>
                    <a:cubicBezTo>
                      <a:pt x="18466" y="22469"/>
                      <a:pt x="18955" y="20850"/>
                      <a:pt x="19509" y="19232"/>
                    </a:cubicBezTo>
                    <a:cubicBezTo>
                      <a:pt x="20212" y="17166"/>
                      <a:pt x="20872" y="15079"/>
                      <a:pt x="21511" y="12992"/>
                    </a:cubicBezTo>
                    <a:cubicBezTo>
                      <a:pt x="21916" y="11714"/>
                      <a:pt x="22299" y="10436"/>
                      <a:pt x="22576" y="9115"/>
                    </a:cubicBezTo>
                    <a:cubicBezTo>
                      <a:pt x="22832" y="7923"/>
                      <a:pt x="23194" y="6773"/>
                      <a:pt x="23620" y="5644"/>
                    </a:cubicBezTo>
                    <a:cubicBezTo>
                      <a:pt x="23662" y="5537"/>
                      <a:pt x="23705" y="5431"/>
                      <a:pt x="23726" y="5324"/>
                    </a:cubicBezTo>
                    <a:cubicBezTo>
                      <a:pt x="23747" y="5282"/>
                      <a:pt x="23726" y="5218"/>
                      <a:pt x="23747" y="5175"/>
                    </a:cubicBezTo>
                    <a:cubicBezTo>
                      <a:pt x="23684" y="5154"/>
                      <a:pt x="23641" y="5111"/>
                      <a:pt x="23598" y="5111"/>
                    </a:cubicBezTo>
                    <a:cubicBezTo>
                      <a:pt x="23449" y="5069"/>
                      <a:pt x="23321" y="5026"/>
                      <a:pt x="23172" y="4984"/>
                    </a:cubicBezTo>
                    <a:cubicBezTo>
                      <a:pt x="22001" y="4686"/>
                      <a:pt x="20808" y="4387"/>
                      <a:pt x="19637" y="4089"/>
                    </a:cubicBezTo>
                    <a:cubicBezTo>
                      <a:pt x="17486" y="3557"/>
                      <a:pt x="15356" y="3024"/>
                      <a:pt x="13226" y="2407"/>
                    </a:cubicBezTo>
                    <a:cubicBezTo>
                      <a:pt x="11352" y="1874"/>
                      <a:pt x="9457" y="1299"/>
                      <a:pt x="7583" y="745"/>
                    </a:cubicBezTo>
                    <a:cubicBezTo>
                      <a:pt x="6816" y="532"/>
                      <a:pt x="6070" y="320"/>
                      <a:pt x="5346" y="43"/>
                    </a:cubicBezTo>
                    <a:cubicBezTo>
                      <a:pt x="5261" y="21"/>
                      <a:pt x="5176" y="21"/>
                      <a:pt x="50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3"/>
              <p:cNvSpPr/>
              <p:nvPr/>
            </p:nvSpPr>
            <p:spPr>
              <a:xfrm>
                <a:off x="-2794315" y="325357"/>
                <a:ext cx="949106" cy="1000973"/>
              </a:xfrm>
              <a:custGeom>
                <a:avLst/>
                <a:gdLst/>
                <a:ahLst/>
                <a:cxnLst/>
                <a:rect l="l" t="t" r="r" b="b"/>
                <a:pathLst>
                  <a:path w="16762" h="17678" extrusionOk="0">
                    <a:moveTo>
                      <a:pt x="3600" y="1"/>
                    </a:moveTo>
                    <a:cubicBezTo>
                      <a:pt x="3493" y="192"/>
                      <a:pt x="3429" y="363"/>
                      <a:pt x="3365" y="554"/>
                    </a:cubicBezTo>
                    <a:cubicBezTo>
                      <a:pt x="3259" y="938"/>
                      <a:pt x="3153" y="1342"/>
                      <a:pt x="3025" y="1726"/>
                    </a:cubicBezTo>
                    <a:cubicBezTo>
                      <a:pt x="2748" y="2663"/>
                      <a:pt x="2535" y="3600"/>
                      <a:pt x="2343" y="4558"/>
                    </a:cubicBezTo>
                    <a:cubicBezTo>
                      <a:pt x="2237" y="5176"/>
                      <a:pt x="2088" y="5772"/>
                      <a:pt x="1939" y="6369"/>
                    </a:cubicBezTo>
                    <a:cubicBezTo>
                      <a:pt x="1768" y="6944"/>
                      <a:pt x="1598" y="7497"/>
                      <a:pt x="1449" y="8051"/>
                    </a:cubicBezTo>
                    <a:cubicBezTo>
                      <a:pt x="1364" y="8349"/>
                      <a:pt x="1278" y="8669"/>
                      <a:pt x="1193" y="8967"/>
                    </a:cubicBezTo>
                    <a:cubicBezTo>
                      <a:pt x="980" y="9712"/>
                      <a:pt x="767" y="10458"/>
                      <a:pt x="597" y="11203"/>
                    </a:cubicBezTo>
                    <a:cubicBezTo>
                      <a:pt x="448" y="11757"/>
                      <a:pt x="341" y="12332"/>
                      <a:pt x="213" y="12886"/>
                    </a:cubicBezTo>
                    <a:cubicBezTo>
                      <a:pt x="171" y="13099"/>
                      <a:pt x="107" y="13333"/>
                      <a:pt x="22" y="13525"/>
                    </a:cubicBezTo>
                    <a:cubicBezTo>
                      <a:pt x="0" y="13567"/>
                      <a:pt x="0" y="13589"/>
                      <a:pt x="0" y="13631"/>
                    </a:cubicBezTo>
                    <a:cubicBezTo>
                      <a:pt x="22" y="13652"/>
                      <a:pt x="43" y="13652"/>
                      <a:pt x="64" y="13674"/>
                    </a:cubicBezTo>
                    <a:cubicBezTo>
                      <a:pt x="320" y="13780"/>
                      <a:pt x="576" y="13908"/>
                      <a:pt x="831" y="14015"/>
                    </a:cubicBezTo>
                    <a:cubicBezTo>
                      <a:pt x="1406" y="14227"/>
                      <a:pt x="2002" y="14462"/>
                      <a:pt x="2577" y="14675"/>
                    </a:cubicBezTo>
                    <a:cubicBezTo>
                      <a:pt x="3451" y="14994"/>
                      <a:pt x="4324" y="15314"/>
                      <a:pt x="5176" y="15654"/>
                    </a:cubicBezTo>
                    <a:cubicBezTo>
                      <a:pt x="5985" y="15974"/>
                      <a:pt x="6794" y="16251"/>
                      <a:pt x="7625" y="16485"/>
                    </a:cubicBezTo>
                    <a:cubicBezTo>
                      <a:pt x="8392" y="16719"/>
                      <a:pt x="9158" y="16911"/>
                      <a:pt x="9925" y="17060"/>
                    </a:cubicBezTo>
                    <a:cubicBezTo>
                      <a:pt x="10202" y="17124"/>
                      <a:pt x="10479" y="17188"/>
                      <a:pt x="10777" y="17252"/>
                    </a:cubicBezTo>
                    <a:cubicBezTo>
                      <a:pt x="11033" y="17316"/>
                      <a:pt x="11288" y="17380"/>
                      <a:pt x="11565" y="17422"/>
                    </a:cubicBezTo>
                    <a:cubicBezTo>
                      <a:pt x="11842" y="17486"/>
                      <a:pt x="12140" y="17550"/>
                      <a:pt x="12417" y="17656"/>
                    </a:cubicBezTo>
                    <a:cubicBezTo>
                      <a:pt x="12438" y="17678"/>
                      <a:pt x="12460" y="17678"/>
                      <a:pt x="12523" y="17678"/>
                    </a:cubicBezTo>
                    <a:cubicBezTo>
                      <a:pt x="12587" y="17465"/>
                      <a:pt x="12651" y="17252"/>
                      <a:pt x="12715" y="17039"/>
                    </a:cubicBezTo>
                    <a:cubicBezTo>
                      <a:pt x="13035" y="15889"/>
                      <a:pt x="13375" y="14739"/>
                      <a:pt x="13759" y="13610"/>
                    </a:cubicBezTo>
                    <a:cubicBezTo>
                      <a:pt x="14270" y="12140"/>
                      <a:pt x="14738" y="10671"/>
                      <a:pt x="15186" y="9180"/>
                    </a:cubicBezTo>
                    <a:cubicBezTo>
                      <a:pt x="15463" y="8285"/>
                      <a:pt x="15739" y="7370"/>
                      <a:pt x="15931" y="6454"/>
                    </a:cubicBezTo>
                    <a:cubicBezTo>
                      <a:pt x="16123" y="5602"/>
                      <a:pt x="16378" y="4793"/>
                      <a:pt x="16676" y="3983"/>
                    </a:cubicBezTo>
                    <a:cubicBezTo>
                      <a:pt x="16719" y="3919"/>
                      <a:pt x="16740" y="3834"/>
                      <a:pt x="16762" y="3770"/>
                    </a:cubicBezTo>
                    <a:cubicBezTo>
                      <a:pt x="16762" y="3728"/>
                      <a:pt x="16762" y="3706"/>
                      <a:pt x="16762" y="3664"/>
                    </a:cubicBezTo>
                    <a:cubicBezTo>
                      <a:pt x="16719" y="3643"/>
                      <a:pt x="16698" y="3621"/>
                      <a:pt x="16655" y="3621"/>
                    </a:cubicBezTo>
                    <a:cubicBezTo>
                      <a:pt x="16549" y="3579"/>
                      <a:pt x="16464" y="3557"/>
                      <a:pt x="16357" y="3536"/>
                    </a:cubicBezTo>
                    <a:cubicBezTo>
                      <a:pt x="15526" y="3323"/>
                      <a:pt x="14696" y="3110"/>
                      <a:pt x="13844" y="2897"/>
                    </a:cubicBezTo>
                    <a:cubicBezTo>
                      <a:pt x="12332" y="2514"/>
                      <a:pt x="10841" y="2152"/>
                      <a:pt x="9329" y="1705"/>
                    </a:cubicBezTo>
                    <a:cubicBezTo>
                      <a:pt x="8008" y="1321"/>
                      <a:pt x="6667" y="938"/>
                      <a:pt x="5346" y="533"/>
                    </a:cubicBezTo>
                    <a:cubicBezTo>
                      <a:pt x="4814" y="384"/>
                      <a:pt x="4281" y="235"/>
                      <a:pt x="3770" y="43"/>
                    </a:cubicBezTo>
                    <a:cubicBezTo>
                      <a:pt x="3706" y="22"/>
                      <a:pt x="3642" y="22"/>
                      <a:pt x="3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3"/>
              <p:cNvSpPr/>
              <p:nvPr/>
            </p:nvSpPr>
            <p:spPr>
              <a:xfrm>
                <a:off x="-2781066" y="338607"/>
                <a:ext cx="923796" cy="974473"/>
              </a:xfrm>
              <a:custGeom>
                <a:avLst/>
                <a:gdLst/>
                <a:ahLst/>
                <a:cxnLst/>
                <a:rect l="l" t="t" r="r" b="b"/>
                <a:pathLst>
                  <a:path w="16315" h="17210" extrusionOk="0">
                    <a:moveTo>
                      <a:pt x="3451" y="1"/>
                    </a:moveTo>
                    <a:cubicBezTo>
                      <a:pt x="3387" y="129"/>
                      <a:pt x="3344" y="257"/>
                      <a:pt x="3323" y="363"/>
                    </a:cubicBezTo>
                    <a:cubicBezTo>
                      <a:pt x="3259" y="533"/>
                      <a:pt x="3217" y="725"/>
                      <a:pt x="3174" y="895"/>
                    </a:cubicBezTo>
                    <a:cubicBezTo>
                      <a:pt x="3110" y="1108"/>
                      <a:pt x="3046" y="1321"/>
                      <a:pt x="2982" y="1556"/>
                    </a:cubicBezTo>
                    <a:cubicBezTo>
                      <a:pt x="2706" y="2429"/>
                      <a:pt x="2493" y="3345"/>
                      <a:pt x="2301" y="4367"/>
                    </a:cubicBezTo>
                    <a:cubicBezTo>
                      <a:pt x="2194" y="5006"/>
                      <a:pt x="2045" y="5624"/>
                      <a:pt x="1875" y="6199"/>
                    </a:cubicBezTo>
                    <a:cubicBezTo>
                      <a:pt x="1790" y="6518"/>
                      <a:pt x="1705" y="6816"/>
                      <a:pt x="1619" y="7136"/>
                    </a:cubicBezTo>
                    <a:cubicBezTo>
                      <a:pt x="1534" y="7370"/>
                      <a:pt x="1470" y="7626"/>
                      <a:pt x="1406" y="7881"/>
                    </a:cubicBezTo>
                    <a:cubicBezTo>
                      <a:pt x="1342" y="8115"/>
                      <a:pt x="1279" y="8350"/>
                      <a:pt x="1193" y="8584"/>
                    </a:cubicBezTo>
                    <a:lnTo>
                      <a:pt x="1151" y="8797"/>
                    </a:lnTo>
                    <a:cubicBezTo>
                      <a:pt x="1087" y="9010"/>
                      <a:pt x="1023" y="9223"/>
                      <a:pt x="959" y="9436"/>
                    </a:cubicBezTo>
                    <a:cubicBezTo>
                      <a:pt x="831" y="9968"/>
                      <a:pt x="682" y="10501"/>
                      <a:pt x="533" y="11033"/>
                    </a:cubicBezTo>
                    <a:cubicBezTo>
                      <a:pt x="448" y="11416"/>
                      <a:pt x="363" y="11800"/>
                      <a:pt x="278" y="12204"/>
                    </a:cubicBezTo>
                    <a:cubicBezTo>
                      <a:pt x="235" y="12354"/>
                      <a:pt x="214" y="12524"/>
                      <a:pt x="171" y="12694"/>
                    </a:cubicBezTo>
                    <a:cubicBezTo>
                      <a:pt x="130" y="12941"/>
                      <a:pt x="69" y="13128"/>
                      <a:pt x="7" y="13294"/>
                    </a:cubicBezTo>
                    <a:lnTo>
                      <a:pt x="7" y="13294"/>
                    </a:lnTo>
                    <a:cubicBezTo>
                      <a:pt x="5" y="13293"/>
                      <a:pt x="3" y="13292"/>
                      <a:pt x="1" y="13291"/>
                    </a:cubicBezTo>
                    <a:lnTo>
                      <a:pt x="1" y="13312"/>
                    </a:lnTo>
                    <a:cubicBezTo>
                      <a:pt x="3" y="13306"/>
                      <a:pt x="5" y="13300"/>
                      <a:pt x="7" y="13294"/>
                    </a:cubicBezTo>
                    <a:lnTo>
                      <a:pt x="7" y="13294"/>
                    </a:lnTo>
                    <a:cubicBezTo>
                      <a:pt x="48" y="13314"/>
                      <a:pt x="88" y="13334"/>
                      <a:pt x="129" y="13355"/>
                    </a:cubicBezTo>
                    <a:cubicBezTo>
                      <a:pt x="299" y="13440"/>
                      <a:pt x="491" y="13525"/>
                      <a:pt x="661" y="13589"/>
                    </a:cubicBezTo>
                    <a:cubicBezTo>
                      <a:pt x="1215" y="13802"/>
                      <a:pt x="1790" y="14015"/>
                      <a:pt x="2322" y="14228"/>
                    </a:cubicBezTo>
                    <a:lnTo>
                      <a:pt x="2407" y="14249"/>
                    </a:lnTo>
                    <a:cubicBezTo>
                      <a:pt x="2706" y="14356"/>
                      <a:pt x="3004" y="14483"/>
                      <a:pt x="3302" y="14590"/>
                    </a:cubicBezTo>
                    <a:cubicBezTo>
                      <a:pt x="3856" y="14803"/>
                      <a:pt x="4452" y="15016"/>
                      <a:pt x="5006" y="15229"/>
                    </a:cubicBezTo>
                    <a:cubicBezTo>
                      <a:pt x="5858" y="15570"/>
                      <a:pt x="6667" y="15846"/>
                      <a:pt x="7434" y="16059"/>
                    </a:cubicBezTo>
                    <a:cubicBezTo>
                      <a:pt x="8115" y="16251"/>
                      <a:pt x="8924" y="16485"/>
                      <a:pt x="9734" y="16634"/>
                    </a:cubicBezTo>
                    <a:cubicBezTo>
                      <a:pt x="9925" y="16677"/>
                      <a:pt x="10117" y="16720"/>
                      <a:pt x="10309" y="16762"/>
                    </a:cubicBezTo>
                    <a:cubicBezTo>
                      <a:pt x="10415" y="16783"/>
                      <a:pt x="10500" y="16805"/>
                      <a:pt x="10586" y="16826"/>
                    </a:cubicBezTo>
                    <a:lnTo>
                      <a:pt x="10841" y="16890"/>
                    </a:lnTo>
                    <a:cubicBezTo>
                      <a:pt x="11012" y="16933"/>
                      <a:pt x="11182" y="16975"/>
                      <a:pt x="11352" y="16996"/>
                    </a:cubicBezTo>
                    <a:lnTo>
                      <a:pt x="11459" y="17018"/>
                    </a:lnTo>
                    <a:cubicBezTo>
                      <a:pt x="11693" y="17082"/>
                      <a:pt x="11927" y="17124"/>
                      <a:pt x="12140" y="17209"/>
                    </a:cubicBezTo>
                    <a:lnTo>
                      <a:pt x="12162" y="17167"/>
                    </a:lnTo>
                    <a:cubicBezTo>
                      <a:pt x="12204" y="17018"/>
                      <a:pt x="12247" y="16890"/>
                      <a:pt x="12289" y="16741"/>
                    </a:cubicBezTo>
                    <a:cubicBezTo>
                      <a:pt x="12673" y="15399"/>
                      <a:pt x="13014" y="14313"/>
                      <a:pt x="13333" y="13291"/>
                    </a:cubicBezTo>
                    <a:cubicBezTo>
                      <a:pt x="13844" y="11821"/>
                      <a:pt x="14313" y="10352"/>
                      <a:pt x="14760" y="8882"/>
                    </a:cubicBezTo>
                    <a:cubicBezTo>
                      <a:pt x="15037" y="8030"/>
                      <a:pt x="15292" y="7114"/>
                      <a:pt x="15505" y="6177"/>
                    </a:cubicBezTo>
                    <a:cubicBezTo>
                      <a:pt x="15697" y="5304"/>
                      <a:pt x="15953" y="4473"/>
                      <a:pt x="16251" y="3685"/>
                    </a:cubicBezTo>
                    <a:cubicBezTo>
                      <a:pt x="16272" y="3643"/>
                      <a:pt x="16293" y="3600"/>
                      <a:pt x="16315" y="3558"/>
                    </a:cubicBezTo>
                    <a:cubicBezTo>
                      <a:pt x="16230" y="3536"/>
                      <a:pt x="16144" y="3515"/>
                      <a:pt x="16080" y="3494"/>
                    </a:cubicBezTo>
                    <a:lnTo>
                      <a:pt x="15463" y="3323"/>
                    </a:lnTo>
                    <a:cubicBezTo>
                      <a:pt x="14824" y="3174"/>
                      <a:pt x="14206" y="3004"/>
                      <a:pt x="13567" y="2855"/>
                    </a:cubicBezTo>
                    <a:cubicBezTo>
                      <a:pt x="12162" y="2514"/>
                      <a:pt x="10586" y="2109"/>
                      <a:pt x="9052" y="1662"/>
                    </a:cubicBezTo>
                    <a:cubicBezTo>
                      <a:pt x="8115" y="1407"/>
                      <a:pt x="7178" y="1130"/>
                      <a:pt x="6262" y="853"/>
                    </a:cubicBezTo>
                    <a:lnTo>
                      <a:pt x="5048" y="491"/>
                    </a:lnTo>
                    <a:lnTo>
                      <a:pt x="4771" y="406"/>
                    </a:lnTo>
                    <a:cubicBezTo>
                      <a:pt x="4345" y="299"/>
                      <a:pt x="3898" y="150"/>
                      <a:pt x="3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3"/>
              <p:cNvSpPr/>
              <p:nvPr/>
            </p:nvSpPr>
            <p:spPr>
              <a:xfrm>
                <a:off x="-2755755" y="365163"/>
                <a:ext cx="871987" cy="921361"/>
              </a:xfrm>
              <a:custGeom>
                <a:avLst/>
                <a:gdLst/>
                <a:ahLst/>
                <a:cxnLst/>
                <a:rect l="l" t="t" r="r" b="b"/>
                <a:pathLst>
                  <a:path w="15400" h="16272" extrusionOk="0">
                    <a:moveTo>
                      <a:pt x="3238" y="1"/>
                    </a:moveTo>
                    <a:cubicBezTo>
                      <a:pt x="3217" y="64"/>
                      <a:pt x="3196" y="107"/>
                      <a:pt x="3174" y="171"/>
                    </a:cubicBezTo>
                    <a:cubicBezTo>
                      <a:pt x="3132" y="320"/>
                      <a:pt x="3089" y="490"/>
                      <a:pt x="3047" y="639"/>
                    </a:cubicBezTo>
                    <a:lnTo>
                      <a:pt x="3025" y="661"/>
                    </a:lnTo>
                    <a:cubicBezTo>
                      <a:pt x="2983" y="874"/>
                      <a:pt x="2919" y="1087"/>
                      <a:pt x="2855" y="1321"/>
                    </a:cubicBezTo>
                    <a:cubicBezTo>
                      <a:pt x="2599" y="2173"/>
                      <a:pt x="2386" y="3067"/>
                      <a:pt x="2195" y="4026"/>
                    </a:cubicBezTo>
                    <a:cubicBezTo>
                      <a:pt x="2088" y="4665"/>
                      <a:pt x="1939" y="5261"/>
                      <a:pt x="1790" y="5836"/>
                    </a:cubicBezTo>
                    <a:cubicBezTo>
                      <a:pt x="1684" y="6134"/>
                      <a:pt x="1598" y="6454"/>
                      <a:pt x="1513" y="6752"/>
                    </a:cubicBezTo>
                    <a:cubicBezTo>
                      <a:pt x="1449" y="6986"/>
                      <a:pt x="1385" y="7220"/>
                      <a:pt x="1300" y="7476"/>
                    </a:cubicBezTo>
                    <a:cubicBezTo>
                      <a:pt x="1236" y="7689"/>
                      <a:pt x="1172" y="7923"/>
                      <a:pt x="1108" y="8158"/>
                    </a:cubicBezTo>
                    <a:lnTo>
                      <a:pt x="1066" y="8370"/>
                    </a:lnTo>
                    <a:cubicBezTo>
                      <a:pt x="1002" y="8583"/>
                      <a:pt x="938" y="8775"/>
                      <a:pt x="895" y="9009"/>
                    </a:cubicBezTo>
                    <a:cubicBezTo>
                      <a:pt x="746" y="9499"/>
                      <a:pt x="597" y="10032"/>
                      <a:pt x="470" y="10543"/>
                    </a:cubicBezTo>
                    <a:cubicBezTo>
                      <a:pt x="384" y="10905"/>
                      <a:pt x="299" y="11288"/>
                      <a:pt x="214" y="11672"/>
                    </a:cubicBezTo>
                    <a:cubicBezTo>
                      <a:pt x="193" y="11842"/>
                      <a:pt x="150" y="11991"/>
                      <a:pt x="107" y="12161"/>
                    </a:cubicBezTo>
                    <a:cubicBezTo>
                      <a:pt x="86" y="12332"/>
                      <a:pt x="44" y="12481"/>
                      <a:pt x="1" y="12609"/>
                    </a:cubicBezTo>
                    <a:cubicBezTo>
                      <a:pt x="150" y="12673"/>
                      <a:pt x="320" y="12758"/>
                      <a:pt x="470" y="12822"/>
                    </a:cubicBezTo>
                    <a:cubicBezTo>
                      <a:pt x="1002" y="13013"/>
                      <a:pt x="1534" y="13226"/>
                      <a:pt x="2067" y="13418"/>
                    </a:cubicBezTo>
                    <a:lnTo>
                      <a:pt x="2173" y="13461"/>
                    </a:lnTo>
                    <a:cubicBezTo>
                      <a:pt x="2450" y="13567"/>
                      <a:pt x="2727" y="13674"/>
                      <a:pt x="3004" y="13759"/>
                    </a:cubicBezTo>
                    <a:lnTo>
                      <a:pt x="3068" y="13801"/>
                    </a:lnTo>
                    <a:cubicBezTo>
                      <a:pt x="3600" y="13993"/>
                      <a:pt x="4175" y="14206"/>
                      <a:pt x="4708" y="14419"/>
                    </a:cubicBezTo>
                    <a:cubicBezTo>
                      <a:pt x="5538" y="14738"/>
                      <a:pt x="6305" y="14994"/>
                      <a:pt x="7072" y="15228"/>
                    </a:cubicBezTo>
                    <a:cubicBezTo>
                      <a:pt x="7732" y="15420"/>
                      <a:pt x="8499" y="15633"/>
                      <a:pt x="9265" y="15782"/>
                    </a:cubicBezTo>
                    <a:cubicBezTo>
                      <a:pt x="9478" y="15803"/>
                      <a:pt x="9670" y="15867"/>
                      <a:pt x="9862" y="15910"/>
                    </a:cubicBezTo>
                    <a:lnTo>
                      <a:pt x="9883" y="15910"/>
                    </a:lnTo>
                    <a:cubicBezTo>
                      <a:pt x="9968" y="15931"/>
                      <a:pt x="10032" y="15952"/>
                      <a:pt x="10117" y="15952"/>
                    </a:cubicBezTo>
                    <a:lnTo>
                      <a:pt x="10352" y="16016"/>
                    </a:lnTo>
                    <a:cubicBezTo>
                      <a:pt x="10522" y="16059"/>
                      <a:pt x="10692" y="16101"/>
                      <a:pt x="10863" y="16144"/>
                    </a:cubicBezTo>
                    <a:lnTo>
                      <a:pt x="10969" y="16165"/>
                    </a:lnTo>
                    <a:cubicBezTo>
                      <a:pt x="11140" y="16187"/>
                      <a:pt x="11310" y="16229"/>
                      <a:pt x="11459" y="16272"/>
                    </a:cubicBezTo>
                    <a:cubicBezTo>
                      <a:pt x="11480" y="16187"/>
                      <a:pt x="11523" y="16101"/>
                      <a:pt x="11544" y="16016"/>
                    </a:cubicBezTo>
                    <a:cubicBezTo>
                      <a:pt x="11928" y="14696"/>
                      <a:pt x="12247" y="13631"/>
                      <a:pt x="12588" y="12651"/>
                    </a:cubicBezTo>
                    <a:cubicBezTo>
                      <a:pt x="13056" y="11224"/>
                      <a:pt x="13525" y="9776"/>
                      <a:pt x="13972" y="8370"/>
                    </a:cubicBezTo>
                    <a:cubicBezTo>
                      <a:pt x="14228" y="7519"/>
                      <a:pt x="14483" y="6645"/>
                      <a:pt x="14696" y="5730"/>
                    </a:cubicBezTo>
                    <a:cubicBezTo>
                      <a:pt x="14867" y="4899"/>
                      <a:pt x="15101" y="4090"/>
                      <a:pt x="15399" y="3344"/>
                    </a:cubicBezTo>
                    <a:cubicBezTo>
                      <a:pt x="15399" y="3344"/>
                      <a:pt x="14760" y="3174"/>
                      <a:pt x="14760" y="3174"/>
                    </a:cubicBezTo>
                    <a:cubicBezTo>
                      <a:pt x="14143" y="3025"/>
                      <a:pt x="13546" y="2876"/>
                      <a:pt x="12929" y="2727"/>
                    </a:cubicBezTo>
                    <a:cubicBezTo>
                      <a:pt x="11566" y="2386"/>
                      <a:pt x="10032" y="2003"/>
                      <a:pt x="8520" y="1555"/>
                    </a:cubicBezTo>
                    <a:cubicBezTo>
                      <a:pt x="7647" y="1300"/>
                      <a:pt x="6774" y="1044"/>
                      <a:pt x="5879" y="789"/>
                    </a:cubicBezTo>
                    <a:lnTo>
                      <a:pt x="4623" y="405"/>
                    </a:lnTo>
                    <a:lnTo>
                      <a:pt x="4367" y="341"/>
                    </a:lnTo>
                    <a:cubicBezTo>
                      <a:pt x="3984" y="235"/>
                      <a:pt x="3622" y="128"/>
                      <a:pt x="3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3"/>
              <p:cNvSpPr/>
              <p:nvPr/>
            </p:nvSpPr>
            <p:spPr>
              <a:xfrm>
                <a:off x="-3583018" y="-419123"/>
                <a:ext cx="1427906" cy="1452820"/>
              </a:xfrm>
              <a:custGeom>
                <a:avLst/>
                <a:gdLst/>
                <a:ahLst/>
                <a:cxnLst/>
                <a:rect l="l" t="t" r="r" b="b"/>
                <a:pathLst>
                  <a:path w="25218" h="25658" extrusionOk="0">
                    <a:moveTo>
                      <a:pt x="18317" y="157"/>
                    </a:moveTo>
                    <a:cubicBezTo>
                      <a:pt x="18338" y="200"/>
                      <a:pt x="18381" y="242"/>
                      <a:pt x="18402" y="285"/>
                    </a:cubicBezTo>
                    <a:cubicBezTo>
                      <a:pt x="18445" y="391"/>
                      <a:pt x="18466" y="498"/>
                      <a:pt x="18508" y="604"/>
                    </a:cubicBezTo>
                    <a:cubicBezTo>
                      <a:pt x="18807" y="1776"/>
                      <a:pt x="19211" y="2926"/>
                      <a:pt x="19680" y="4033"/>
                    </a:cubicBezTo>
                    <a:cubicBezTo>
                      <a:pt x="20212" y="5269"/>
                      <a:pt x="20660" y="6525"/>
                      <a:pt x="21085" y="7803"/>
                    </a:cubicBezTo>
                    <a:cubicBezTo>
                      <a:pt x="21788" y="9890"/>
                      <a:pt x="22470" y="11956"/>
                      <a:pt x="23109" y="14043"/>
                    </a:cubicBezTo>
                    <a:cubicBezTo>
                      <a:pt x="23620" y="15662"/>
                      <a:pt x="24174" y="17280"/>
                      <a:pt x="24749" y="18878"/>
                    </a:cubicBezTo>
                    <a:cubicBezTo>
                      <a:pt x="24855" y="19176"/>
                      <a:pt x="24940" y="19474"/>
                      <a:pt x="25047" y="19772"/>
                    </a:cubicBezTo>
                    <a:cubicBezTo>
                      <a:pt x="25004" y="19794"/>
                      <a:pt x="24962" y="19815"/>
                      <a:pt x="24940" y="19836"/>
                    </a:cubicBezTo>
                    <a:cubicBezTo>
                      <a:pt x="24514" y="19921"/>
                      <a:pt x="24131" y="20113"/>
                      <a:pt x="23748" y="20283"/>
                    </a:cubicBezTo>
                    <a:cubicBezTo>
                      <a:pt x="23407" y="20432"/>
                      <a:pt x="23045" y="20582"/>
                      <a:pt x="22704" y="20731"/>
                    </a:cubicBezTo>
                    <a:cubicBezTo>
                      <a:pt x="22321" y="20880"/>
                      <a:pt x="21937" y="21029"/>
                      <a:pt x="21575" y="21199"/>
                    </a:cubicBezTo>
                    <a:cubicBezTo>
                      <a:pt x="20553" y="21689"/>
                      <a:pt x="19509" y="22072"/>
                      <a:pt x="18466" y="22456"/>
                    </a:cubicBezTo>
                    <a:cubicBezTo>
                      <a:pt x="17294" y="22860"/>
                      <a:pt x="16144" y="23201"/>
                      <a:pt x="14952" y="23521"/>
                    </a:cubicBezTo>
                    <a:cubicBezTo>
                      <a:pt x="13674" y="23840"/>
                      <a:pt x="12417" y="24202"/>
                      <a:pt x="11161" y="24543"/>
                    </a:cubicBezTo>
                    <a:cubicBezTo>
                      <a:pt x="10309" y="24777"/>
                      <a:pt x="9457" y="25011"/>
                      <a:pt x="8605" y="25224"/>
                    </a:cubicBezTo>
                    <a:cubicBezTo>
                      <a:pt x="8200" y="25331"/>
                      <a:pt x="7817" y="25395"/>
                      <a:pt x="7434" y="25480"/>
                    </a:cubicBezTo>
                    <a:lnTo>
                      <a:pt x="7306" y="25480"/>
                    </a:lnTo>
                    <a:cubicBezTo>
                      <a:pt x="7306" y="25437"/>
                      <a:pt x="7285" y="25395"/>
                      <a:pt x="7263" y="25352"/>
                    </a:cubicBezTo>
                    <a:cubicBezTo>
                      <a:pt x="7199" y="25033"/>
                      <a:pt x="7072" y="24735"/>
                      <a:pt x="6965" y="24458"/>
                    </a:cubicBezTo>
                    <a:cubicBezTo>
                      <a:pt x="6624" y="23712"/>
                      <a:pt x="6284" y="22967"/>
                      <a:pt x="5985" y="22221"/>
                    </a:cubicBezTo>
                    <a:cubicBezTo>
                      <a:pt x="5581" y="21199"/>
                      <a:pt x="5219" y="20156"/>
                      <a:pt x="4835" y="19133"/>
                    </a:cubicBezTo>
                    <a:cubicBezTo>
                      <a:pt x="4665" y="18729"/>
                      <a:pt x="4516" y="18303"/>
                      <a:pt x="4367" y="17877"/>
                    </a:cubicBezTo>
                    <a:cubicBezTo>
                      <a:pt x="4090" y="17110"/>
                      <a:pt x="3813" y="16322"/>
                      <a:pt x="3536" y="15555"/>
                    </a:cubicBezTo>
                    <a:cubicBezTo>
                      <a:pt x="3238" y="14725"/>
                      <a:pt x="2897" y="13915"/>
                      <a:pt x="2514" y="13106"/>
                    </a:cubicBezTo>
                    <a:cubicBezTo>
                      <a:pt x="1918" y="11871"/>
                      <a:pt x="1385" y="10593"/>
                      <a:pt x="938" y="9315"/>
                    </a:cubicBezTo>
                    <a:cubicBezTo>
                      <a:pt x="746" y="8761"/>
                      <a:pt x="555" y="8208"/>
                      <a:pt x="363" y="7675"/>
                    </a:cubicBezTo>
                    <a:cubicBezTo>
                      <a:pt x="278" y="7420"/>
                      <a:pt x="193" y="7164"/>
                      <a:pt x="171" y="6866"/>
                    </a:cubicBezTo>
                    <a:cubicBezTo>
                      <a:pt x="256" y="6845"/>
                      <a:pt x="320" y="6802"/>
                      <a:pt x="405" y="6759"/>
                    </a:cubicBezTo>
                    <a:cubicBezTo>
                      <a:pt x="1151" y="6568"/>
                      <a:pt x="1875" y="6291"/>
                      <a:pt x="2620" y="6035"/>
                    </a:cubicBezTo>
                    <a:cubicBezTo>
                      <a:pt x="4473" y="5375"/>
                      <a:pt x="6326" y="4736"/>
                      <a:pt x="8179" y="4076"/>
                    </a:cubicBezTo>
                    <a:cubicBezTo>
                      <a:pt x="10266" y="3331"/>
                      <a:pt x="12311" y="2521"/>
                      <a:pt x="14355" y="1691"/>
                    </a:cubicBezTo>
                    <a:cubicBezTo>
                      <a:pt x="15484" y="1243"/>
                      <a:pt x="16613" y="796"/>
                      <a:pt x="17763" y="349"/>
                    </a:cubicBezTo>
                    <a:cubicBezTo>
                      <a:pt x="17891" y="285"/>
                      <a:pt x="18019" y="242"/>
                      <a:pt x="18168" y="200"/>
                    </a:cubicBezTo>
                    <a:cubicBezTo>
                      <a:pt x="18210" y="178"/>
                      <a:pt x="18253" y="178"/>
                      <a:pt x="18317" y="157"/>
                    </a:cubicBezTo>
                    <a:close/>
                    <a:moveTo>
                      <a:pt x="18288" y="1"/>
                    </a:moveTo>
                    <a:cubicBezTo>
                      <a:pt x="18264" y="1"/>
                      <a:pt x="18239" y="3"/>
                      <a:pt x="18210" y="8"/>
                    </a:cubicBezTo>
                    <a:cubicBezTo>
                      <a:pt x="18146" y="29"/>
                      <a:pt x="18061" y="51"/>
                      <a:pt x="17997" y="93"/>
                    </a:cubicBezTo>
                    <a:cubicBezTo>
                      <a:pt x="17231" y="391"/>
                      <a:pt x="16464" y="668"/>
                      <a:pt x="15697" y="988"/>
                    </a:cubicBezTo>
                    <a:cubicBezTo>
                      <a:pt x="13418" y="1904"/>
                      <a:pt x="11118" y="2841"/>
                      <a:pt x="8818" y="3671"/>
                    </a:cubicBezTo>
                    <a:cubicBezTo>
                      <a:pt x="7625" y="4097"/>
                      <a:pt x="6433" y="4502"/>
                      <a:pt x="5261" y="4928"/>
                    </a:cubicBezTo>
                    <a:cubicBezTo>
                      <a:pt x="3962" y="5396"/>
                      <a:pt x="2663" y="5844"/>
                      <a:pt x="1343" y="6312"/>
                    </a:cubicBezTo>
                    <a:cubicBezTo>
                      <a:pt x="938" y="6461"/>
                      <a:pt x="533" y="6632"/>
                      <a:pt x="107" y="6653"/>
                    </a:cubicBezTo>
                    <a:cubicBezTo>
                      <a:pt x="43" y="6653"/>
                      <a:pt x="1" y="6717"/>
                      <a:pt x="1" y="6781"/>
                    </a:cubicBezTo>
                    <a:cubicBezTo>
                      <a:pt x="1" y="6802"/>
                      <a:pt x="1" y="6823"/>
                      <a:pt x="1" y="6866"/>
                    </a:cubicBezTo>
                    <a:cubicBezTo>
                      <a:pt x="65" y="7164"/>
                      <a:pt x="129" y="7441"/>
                      <a:pt x="214" y="7739"/>
                    </a:cubicBezTo>
                    <a:cubicBezTo>
                      <a:pt x="405" y="8272"/>
                      <a:pt x="618" y="8825"/>
                      <a:pt x="810" y="9379"/>
                    </a:cubicBezTo>
                    <a:cubicBezTo>
                      <a:pt x="1257" y="10657"/>
                      <a:pt x="1769" y="11913"/>
                      <a:pt x="2365" y="13149"/>
                    </a:cubicBezTo>
                    <a:cubicBezTo>
                      <a:pt x="2706" y="13894"/>
                      <a:pt x="3046" y="14661"/>
                      <a:pt x="3323" y="15449"/>
                    </a:cubicBezTo>
                    <a:cubicBezTo>
                      <a:pt x="3558" y="16066"/>
                      <a:pt x="3771" y="16705"/>
                      <a:pt x="4005" y="17344"/>
                    </a:cubicBezTo>
                    <a:cubicBezTo>
                      <a:pt x="4495" y="18686"/>
                      <a:pt x="5006" y="20028"/>
                      <a:pt x="5517" y="21391"/>
                    </a:cubicBezTo>
                    <a:cubicBezTo>
                      <a:pt x="5794" y="22179"/>
                      <a:pt x="6113" y="22946"/>
                      <a:pt x="6454" y="23691"/>
                    </a:cubicBezTo>
                    <a:cubicBezTo>
                      <a:pt x="6731" y="24287"/>
                      <a:pt x="7008" y="24884"/>
                      <a:pt x="7157" y="25523"/>
                    </a:cubicBezTo>
                    <a:cubicBezTo>
                      <a:pt x="7174" y="25623"/>
                      <a:pt x="7216" y="25658"/>
                      <a:pt x="7296" y="25658"/>
                    </a:cubicBezTo>
                    <a:cubicBezTo>
                      <a:pt x="7318" y="25658"/>
                      <a:pt x="7342" y="25655"/>
                      <a:pt x="7370" y="25650"/>
                    </a:cubicBezTo>
                    <a:cubicBezTo>
                      <a:pt x="7796" y="25565"/>
                      <a:pt x="8222" y="25480"/>
                      <a:pt x="8648" y="25374"/>
                    </a:cubicBezTo>
                    <a:cubicBezTo>
                      <a:pt x="9500" y="25161"/>
                      <a:pt x="10330" y="24926"/>
                      <a:pt x="11161" y="24713"/>
                    </a:cubicBezTo>
                    <a:cubicBezTo>
                      <a:pt x="12481" y="24351"/>
                      <a:pt x="13802" y="23968"/>
                      <a:pt x="15143" y="23627"/>
                    </a:cubicBezTo>
                    <a:cubicBezTo>
                      <a:pt x="16230" y="23350"/>
                      <a:pt x="17316" y="23009"/>
                      <a:pt x="18381" y="22647"/>
                    </a:cubicBezTo>
                    <a:cubicBezTo>
                      <a:pt x="19509" y="22243"/>
                      <a:pt x="20617" y="21838"/>
                      <a:pt x="21703" y="21327"/>
                    </a:cubicBezTo>
                    <a:cubicBezTo>
                      <a:pt x="22065" y="21135"/>
                      <a:pt x="22449" y="21008"/>
                      <a:pt x="22832" y="20837"/>
                    </a:cubicBezTo>
                    <a:cubicBezTo>
                      <a:pt x="23151" y="20709"/>
                      <a:pt x="23471" y="20582"/>
                      <a:pt x="23790" y="20432"/>
                    </a:cubicBezTo>
                    <a:cubicBezTo>
                      <a:pt x="24174" y="20262"/>
                      <a:pt x="24557" y="20070"/>
                      <a:pt x="24962" y="19985"/>
                    </a:cubicBezTo>
                    <a:cubicBezTo>
                      <a:pt x="25004" y="19964"/>
                      <a:pt x="25047" y="19964"/>
                      <a:pt x="25089" y="19943"/>
                    </a:cubicBezTo>
                    <a:cubicBezTo>
                      <a:pt x="25175" y="19900"/>
                      <a:pt x="25217" y="19836"/>
                      <a:pt x="25196" y="19730"/>
                    </a:cubicBezTo>
                    <a:cubicBezTo>
                      <a:pt x="25196" y="19687"/>
                      <a:pt x="25175" y="19644"/>
                      <a:pt x="25153" y="19581"/>
                    </a:cubicBezTo>
                    <a:cubicBezTo>
                      <a:pt x="25089" y="19431"/>
                      <a:pt x="25047" y="19261"/>
                      <a:pt x="24983" y="19112"/>
                    </a:cubicBezTo>
                    <a:cubicBezTo>
                      <a:pt x="24344" y="17323"/>
                      <a:pt x="23726" y="15534"/>
                      <a:pt x="23173" y="13724"/>
                    </a:cubicBezTo>
                    <a:cubicBezTo>
                      <a:pt x="22576" y="11786"/>
                      <a:pt x="21937" y="9848"/>
                      <a:pt x="21298" y="7910"/>
                    </a:cubicBezTo>
                    <a:cubicBezTo>
                      <a:pt x="20830" y="6525"/>
                      <a:pt x="20340" y="5141"/>
                      <a:pt x="19765" y="3799"/>
                    </a:cubicBezTo>
                    <a:cubicBezTo>
                      <a:pt x="19296" y="2755"/>
                      <a:pt x="18934" y="1691"/>
                      <a:pt x="18658" y="583"/>
                    </a:cubicBezTo>
                    <a:cubicBezTo>
                      <a:pt x="18636" y="477"/>
                      <a:pt x="18594" y="370"/>
                      <a:pt x="18551" y="264"/>
                    </a:cubicBezTo>
                    <a:cubicBezTo>
                      <a:pt x="18530" y="221"/>
                      <a:pt x="18508" y="157"/>
                      <a:pt x="18487" y="115"/>
                    </a:cubicBezTo>
                    <a:cubicBezTo>
                      <a:pt x="18421" y="32"/>
                      <a:pt x="18368" y="1"/>
                      <a:pt x="18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3"/>
              <p:cNvSpPr/>
              <p:nvPr/>
            </p:nvSpPr>
            <p:spPr>
              <a:xfrm>
                <a:off x="-3573335" y="-410233"/>
                <a:ext cx="1408541" cy="1433908"/>
              </a:xfrm>
              <a:custGeom>
                <a:avLst/>
                <a:gdLst/>
                <a:ahLst/>
                <a:cxnLst/>
                <a:rect l="l" t="t" r="r" b="b"/>
                <a:pathLst>
                  <a:path w="24876" h="25324" extrusionOk="0">
                    <a:moveTo>
                      <a:pt x="18146" y="0"/>
                    </a:moveTo>
                    <a:cubicBezTo>
                      <a:pt x="18082" y="21"/>
                      <a:pt x="18039" y="21"/>
                      <a:pt x="17997" y="43"/>
                    </a:cubicBezTo>
                    <a:cubicBezTo>
                      <a:pt x="17848" y="85"/>
                      <a:pt x="17720" y="128"/>
                      <a:pt x="17592" y="192"/>
                    </a:cubicBezTo>
                    <a:cubicBezTo>
                      <a:pt x="16442" y="639"/>
                      <a:pt x="15313" y="1086"/>
                      <a:pt x="14184" y="1534"/>
                    </a:cubicBezTo>
                    <a:cubicBezTo>
                      <a:pt x="12140" y="2364"/>
                      <a:pt x="10095" y="3174"/>
                      <a:pt x="8008" y="3919"/>
                    </a:cubicBezTo>
                    <a:cubicBezTo>
                      <a:pt x="6155" y="4579"/>
                      <a:pt x="4302" y="5218"/>
                      <a:pt x="2449" y="5878"/>
                    </a:cubicBezTo>
                    <a:cubicBezTo>
                      <a:pt x="1704" y="6134"/>
                      <a:pt x="980" y="6411"/>
                      <a:pt x="234" y="6602"/>
                    </a:cubicBezTo>
                    <a:cubicBezTo>
                      <a:pt x="149" y="6645"/>
                      <a:pt x="85" y="6688"/>
                      <a:pt x="0" y="6709"/>
                    </a:cubicBezTo>
                    <a:cubicBezTo>
                      <a:pt x="22" y="7007"/>
                      <a:pt x="107" y="7263"/>
                      <a:pt x="192" y="7518"/>
                    </a:cubicBezTo>
                    <a:cubicBezTo>
                      <a:pt x="384" y="8051"/>
                      <a:pt x="575" y="8604"/>
                      <a:pt x="767" y="9158"/>
                    </a:cubicBezTo>
                    <a:cubicBezTo>
                      <a:pt x="1214" y="10436"/>
                      <a:pt x="1747" y="11714"/>
                      <a:pt x="2343" y="12949"/>
                    </a:cubicBezTo>
                    <a:cubicBezTo>
                      <a:pt x="2726" y="13758"/>
                      <a:pt x="3067" y="14568"/>
                      <a:pt x="3365" y="15398"/>
                    </a:cubicBezTo>
                    <a:cubicBezTo>
                      <a:pt x="3642" y="16165"/>
                      <a:pt x="3919" y="16953"/>
                      <a:pt x="4196" y="17720"/>
                    </a:cubicBezTo>
                    <a:cubicBezTo>
                      <a:pt x="4345" y="18146"/>
                      <a:pt x="4494" y="18572"/>
                      <a:pt x="4664" y="18976"/>
                    </a:cubicBezTo>
                    <a:cubicBezTo>
                      <a:pt x="5048" y="19999"/>
                      <a:pt x="5410" y="21042"/>
                      <a:pt x="5814" y="22064"/>
                    </a:cubicBezTo>
                    <a:cubicBezTo>
                      <a:pt x="6113" y="22810"/>
                      <a:pt x="6453" y="23555"/>
                      <a:pt x="6794" y="24301"/>
                    </a:cubicBezTo>
                    <a:cubicBezTo>
                      <a:pt x="6901" y="24578"/>
                      <a:pt x="7028" y="24876"/>
                      <a:pt x="7092" y="25195"/>
                    </a:cubicBezTo>
                    <a:cubicBezTo>
                      <a:pt x="7114" y="25238"/>
                      <a:pt x="7135" y="25280"/>
                      <a:pt x="7135" y="25323"/>
                    </a:cubicBezTo>
                    <a:lnTo>
                      <a:pt x="7263" y="25323"/>
                    </a:lnTo>
                    <a:cubicBezTo>
                      <a:pt x="7646" y="25238"/>
                      <a:pt x="8029" y="25174"/>
                      <a:pt x="8434" y="25067"/>
                    </a:cubicBezTo>
                    <a:cubicBezTo>
                      <a:pt x="9286" y="24854"/>
                      <a:pt x="10138" y="24620"/>
                      <a:pt x="10990" y="24386"/>
                    </a:cubicBezTo>
                    <a:cubicBezTo>
                      <a:pt x="12246" y="24045"/>
                      <a:pt x="13503" y="23683"/>
                      <a:pt x="14781" y="23364"/>
                    </a:cubicBezTo>
                    <a:cubicBezTo>
                      <a:pt x="15973" y="23044"/>
                      <a:pt x="17123" y="22703"/>
                      <a:pt x="18295" y="22299"/>
                    </a:cubicBezTo>
                    <a:cubicBezTo>
                      <a:pt x="19338" y="21915"/>
                      <a:pt x="20382" y="21532"/>
                      <a:pt x="21404" y="21042"/>
                    </a:cubicBezTo>
                    <a:cubicBezTo>
                      <a:pt x="21766" y="20872"/>
                      <a:pt x="22150" y="20723"/>
                      <a:pt x="22533" y="20574"/>
                    </a:cubicBezTo>
                    <a:cubicBezTo>
                      <a:pt x="22874" y="20425"/>
                      <a:pt x="23236" y="20275"/>
                      <a:pt x="23577" y="20126"/>
                    </a:cubicBezTo>
                    <a:cubicBezTo>
                      <a:pt x="23960" y="19956"/>
                      <a:pt x="24343" y="19764"/>
                      <a:pt x="24769" y="19679"/>
                    </a:cubicBezTo>
                    <a:cubicBezTo>
                      <a:pt x="24791" y="19658"/>
                      <a:pt x="24833" y="19637"/>
                      <a:pt x="24876" y="19615"/>
                    </a:cubicBezTo>
                    <a:cubicBezTo>
                      <a:pt x="24769" y="19296"/>
                      <a:pt x="24684" y="18998"/>
                      <a:pt x="24578" y="18721"/>
                    </a:cubicBezTo>
                    <a:cubicBezTo>
                      <a:pt x="24003" y="17123"/>
                      <a:pt x="23449" y="15505"/>
                      <a:pt x="22938" y="13886"/>
                    </a:cubicBezTo>
                    <a:cubicBezTo>
                      <a:pt x="22299" y="11799"/>
                      <a:pt x="21617" y="9733"/>
                      <a:pt x="20914" y="7646"/>
                    </a:cubicBezTo>
                    <a:cubicBezTo>
                      <a:pt x="20489" y="6368"/>
                      <a:pt x="20041" y="5112"/>
                      <a:pt x="19509" y="3876"/>
                    </a:cubicBezTo>
                    <a:cubicBezTo>
                      <a:pt x="19040" y="2769"/>
                      <a:pt x="18636" y="1619"/>
                      <a:pt x="18337" y="447"/>
                    </a:cubicBezTo>
                    <a:cubicBezTo>
                      <a:pt x="18295" y="341"/>
                      <a:pt x="18274" y="234"/>
                      <a:pt x="18231" y="128"/>
                    </a:cubicBezTo>
                    <a:cubicBezTo>
                      <a:pt x="18210" y="85"/>
                      <a:pt x="18167" y="43"/>
                      <a:pt x="18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3"/>
              <p:cNvSpPr/>
              <p:nvPr/>
            </p:nvSpPr>
            <p:spPr>
              <a:xfrm>
                <a:off x="-3350241" y="-195575"/>
                <a:ext cx="994914" cy="1013033"/>
              </a:xfrm>
              <a:custGeom>
                <a:avLst/>
                <a:gdLst/>
                <a:ahLst/>
                <a:cxnLst/>
                <a:rect l="l" t="t" r="r" b="b"/>
                <a:pathLst>
                  <a:path w="17571" h="17891" extrusionOk="0">
                    <a:moveTo>
                      <a:pt x="12821" y="0"/>
                    </a:moveTo>
                    <a:cubicBezTo>
                      <a:pt x="12779" y="0"/>
                      <a:pt x="12758" y="21"/>
                      <a:pt x="12715" y="21"/>
                    </a:cubicBezTo>
                    <a:cubicBezTo>
                      <a:pt x="12608" y="64"/>
                      <a:pt x="12523" y="85"/>
                      <a:pt x="12417" y="128"/>
                    </a:cubicBezTo>
                    <a:cubicBezTo>
                      <a:pt x="11629" y="447"/>
                      <a:pt x="10819" y="767"/>
                      <a:pt x="10031" y="1086"/>
                    </a:cubicBezTo>
                    <a:cubicBezTo>
                      <a:pt x="8583" y="1661"/>
                      <a:pt x="7135" y="2236"/>
                      <a:pt x="5665" y="2769"/>
                    </a:cubicBezTo>
                    <a:cubicBezTo>
                      <a:pt x="4345" y="3237"/>
                      <a:pt x="3046" y="3685"/>
                      <a:pt x="1725" y="4153"/>
                    </a:cubicBezTo>
                    <a:cubicBezTo>
                      <a:pt x="1214" y="4345"/>
                      <a:pt x="703" y="4537"/>
                      <a:pt x="171" y="4686"/>
                    </a:cubicBezTo>
                    <a:cubicBezTo>
                      <a:pt x="107" y="4686"/>
                      <a:pt x="64" y="4728"/>
                      <a:pt x="0" y="4750"/>
                    </a:cubicBezTo>
                    <a:cubicBezTo>
                      <a:pt x="22" y="4962"/>
                      <a:pt x="64" y="5133"/>
                      <a:pt x="128" y="5325"/>
                    </a:cubicBezTo>
                    <a:cubicBezTo>
                      <a:pt x="277" y="5708"/>
                      <a:pt x="405" y="6091"/>
                      <a:pt x="554" y="6475"/>
                    </a:cubicBezTo>
                    <a:cubicBezTo>
                      <a:pt x="873" y="7390"/>
                      <a:pt x="1236" y="8285"/>
                      <a:pt x="1661" y="9158"/>
                    </a:cubicBezTo>
                    <a:cubicBezTo>
                      <a:pt x="1917" y="9733"/>
                      <a:pt x="2173" y="10287"/>
                      <a:pt x="2386" y="10883"/>
                    </a:cubicBezTo>
                    <a:cubicBezTo>
                      <a:pt x="2577" y="11437"/>
                      <a:pt x="2769" y="11969"/>
                      <a:pt x="2961" y="12523"/>
                    </a:cubicBezTo>
                    <a:cubicBezTo>
                      <a:pt x="3067" y="12821"/>
                      <a:pt x="3195" y="13119"/>
                      <a:pt x="3301" y="13418"/>
                    </a:cubicBezTo>
                    <a:cubicBezTo>
                      <a:pt x="3578" y="14142"/>
                      <a:pt x="3834" y="14866"/>
                      <a:pt x="4111" y="15590"/>
                    </a:cubicBezTo>
                    <a:cubicBezTo>
                      <a:pt x="4324" y="16122"/>
                      <a:pt x="4579" y="16634"/>
                      <a:pt x="4792" y="17166"/>
                    </a:cubicBezTo>
                    <a:cubicBezTo>
                      <a:pt x="4877" y="17379"/>
                      <a:pt x="4963" y="17571"/>
                      <a:pt x="5027" y="17805"/>
                    </a:cubicBezTo>
                    <a:cubicBezTo>
                      <a:pt x="5027" y="17826"/>
                      <a:pt x="5048" y="17869"/>
                      <a:pt x="5048" y="17890"/>
                    </a:cubicBezTo>
                    <a:lnTo>
                      <a:pt x="5133" y="17890"/>
                    </a:lnTo>
                    <a:cubicBezTo>
                      <a:pt x="5410" y="17826"/>
                      <a:pt x="5687" y="17784"/>
                      <a:pt x="5964" y="17720"/>
                    </a:cubicBezTo>
                    <a:cubicBezTo>
                      <a:pt x="6560" y="17571"/>
                      <a:pt x="7156" y="17400"/>
                      <a:pt x="7753" y="17230"/>
                    </a:cubicBezTo>
                    <a:cubicBezTo>
                      <a:pt x="8647" y="16996"/>
                      <a:pt x="9542" y="16740"/>
                      <a:pt x="10436" y="16506"/>
                    </a:cubicBezTo>
                    <a:cubicBezTo>
                      <a:pt x="11288" y="16293"/>
                      <a:pt x="12097" y="16037"/>
                      <a:pt x="12928" y="15760"/>
                    </a:cubicBezTo>
                    <a:cubicBezTo>
                      <a:pt x="13673" y="15483"/>
                      <a:pt x="14397" y="15207"/>
                      <a:pt x="15122" y="14866"/>
                    </a:cubicBezTo>
                    <a:cubicBezTo>
                      <a:pt x="15377" y="14759"/>
                      <a:pt x="15654" y="14653"/>
                      <a:pt x="15910" y="14525"/>
                    </a:cubicBezTo>
                    <a:cubicBezTo>
                      <a:pt x="16165" y="14440"/>
                      <a:pt x="16421" y="14333"/>
                      <a:pt x="16655" y="14227"/>
                    </a:cubicBezTo>
                    <a:cubicBezTo>
                      <a:pt x="16932" y="14099"/>
                      <a:pt x="17209" y="13971"/>
                      <a:pt x="17507" y="13907"/>
                    </a:cubicBezTo>
                    <a:cubicBezTo>
                      <a:pt x="17528" y="13886"/>
                      <a:pt x="17549" y="13886"/>
                      <a:pt x="17571" y="13865"/>
                    </a:cubicBezTo>
                    <a:cubicBezTo>
                      <a:pt x="17507" y="13631"/>
                      <a:pt x="17422" y="13439"/>
                      <a:pt x="17358" y="13226"/>
                    </a:cubicBezTo>
                    <a:cubicBezTo>
                      <a:pt x="16953" y="12097"/>
                      <a:pt x="16570" y="10968"/>
                      <a:pt x="16208" y="9818"/>
                    </a:cubicBezTo>
                    <a:cubicBezTo>
                      <a:pt x="15760" y="8328"/>
                      <a:pt x="15271" y="6858"/>
                      <a:pt x="14781" y="5410"/>
                    </a:cubicBezTo>
                    <a:cubicBezTo>
                      <a:pt x="14483" y="4515"/>
                      <a:pt x="14163" y="3621"/>
                      <a:pt x="13780" y="2748"/>
                    </a:cubicBezTo>
                    <a:cubicBezTo>
                      <a:pt x="13460" y="1960"/>
                      <a:pt x="13162" y="1150"/>
                      <a:pt x="12949" y="320"/>
                    </a:cubicBezTo>
                    <a:cubicBezTo>
                      <a:pt x="12928" y="234"/>
                      <a:pt x="12907" y="171"/>
                      <a:pt x="12885" y="85"/>
                    </a:cubicBezTo>
                    <a:cubicBezTo>
                      <a:pt x="12864" y="64"/>
                      <a:pt x="12843" y="43"/>
                      <a:pt x="12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3"/>
              <p:cNvSpPr/>
              <p:nvPr/>
            </p:nvSpPr>
            <p:spPr>
              <a:xfrm>
                <a:off x="-3336991" y="-182325"/>
                <a:ext cx="968415" cy="987723"/>
              </a:xfrm>
              <a:custGeom>
                <a:avLst/>
                <a:gdLst/>
                <a:ahLst/>
                <a:cxnLst/>
                <a:rect l="l" t="t" r="r" b="b"/>
                <a:pathLst>
                  <a:path w="17103" h="17444" extrusionOk="0">
                    <a:moveTo>
                      <a:pt x="12481" y="0"/>
                    </a:moveTo>
                    <a:cubicBezTo>
                      <a:pt x="12417" y="22"/>
                      <a:pt x="12332" y="43"/>
                      <a:pt x="12268" y="64"/>
                    </a:cubicBezTo>
                    <a:lnTo>
                      <a:pt x="11672" y="320"/>
                    </a:lnTo>
                    <a:cubicBezTo>
                      <a:pt x="11075" y="554"/>
                      <a:pt x="10458" y="788"/>
                      <a:pt x="9861" y="1023"/>
                    </a:cubicBezTo>
                    <a:cubicBezTo>
                      <a:pt x="8520" y="1576"/>
                      <a:pt x="7007" y="2173"/>
                      <a:pt x="5495" y="2705"/>
                    </a:cubicBezTo>
                    <a:cubicBezTo>
                      <a:pt x="4580" y="3046"/>
                      <a:pt x="3664" y="3365"/>
                      <a:pt x="2748" y="3685"/>
                    </a:cubicBezTo>
                    <a:lnTo>
                      <a:pt x="1577" y="4090"/>
                    </a:lnTo>
                    <a:lnTo>
                      <a:pt x="1300" y="4196"/>
                    </a:lnTo>
                    <a:cubicBezTo>
                      <a:pt x="874" y="4345"/>
                      <a:pt x="448" y="4494"/>
                      <a:pt x="1" y="4622"/>
                    </a:cubicBezTo>
                    <a:cubicBezTo>
                      <a:pt x="22" y="4771"/>
                      <a:pt x="64" y="4899"/>
                      <a:pt x="107" y="5005"/>
                    </a:cubicBezTo>
                    <a:cubicBezTo>
                      <a:pt x="150" y="5176"/>
                      <a:pt x="214" y="5346"/>
                      <a:pt x="277" y="5517"/>
                    </a:cubicBezTo>
                    <a:cubicBezTo>
                      <a:pt x="363" y="5729"/>
                      <a:pt x="426" y="5942"/>
                      <a:pt x="512" y="6155"/>
                    </a:cubicBezTo>
                    <a:cubicBezTo>
                      <a:pt x="810" y="7050"/>
                      <a:pt x="1172" y="7923"/>
                      <a:pt x="1598" y="8839"/>
                    </a:cubicBezTo>
                    <a:cubicBezTo>
                      <a:pt x="1896" y="9435"/>
                      <a:pt x="2130" y="10010"/>
                      <a:pt x="2343" y="10585"/>
                    </a:cubicBezTo>
                    <a:cubicBezTo>
                      <a:pt x="2450" y="10883"/>
                      <a:pt x="2556" y="11182"/>
                      <a:pt x="2663" y="11501"/>
                    </a:cubicBezTo>
                    <a:cubicBezTo>
                      <a:pt x="2748" y="11735"/>
                      <a:pt x="2833" y="11970"/>
                      <a:pt x="2918" y="12225"/>
                    </a:cubicBezTo>
                    <a:cubicBezTo>
                      <a:pt x="3004" y="12460"/>
                      <a:pt x="3089" y="12672"/>
                      <a:pt x="3174" y="12907"/>
                    </a:cubicBezTo>
                    <a:lnTo>
                      <a:pt x="3259" y="13120"/>
                    </a:lnTo>
                    <a:cubicBezTo>
                      <a:pt x="3323" y="13311"/>
                      <a:pt x="3408" y="13524"/>
                      <a:pt x="3493" y="13737"/>
                    </a:cubicBezTo>
                    <a:cubicBezTo>
                      <a:pt x="3685" y="14249"/>
                      <a:pt x="3877" y="14760"/>
                      <a:pt x="4068" y="15271"/>
                    </a:cubicBezTo>
                    <a:cubicBezTo>
                      <a:pt x="4217" y="15654"/>
                      <a:pt x="4388" y="16016"/>
                      <a:pt x="4537" y="16378"/>
                    </a:cubicBezTo>
                    <a:cubicBezTo>
                      <a:pt x="4601" y="16527"/>
                      <a:pt x="4686" y="16698"/>
                      <a:pt x="4750" y="16847"/>
                    </a:cubicBezTo>
                    <a:cubicBezTo>
                      <a:pt x="4856" y="17081"/>
                      <a:pt x="4920" y="17273"/>
                      <a:pt x="4963" y="17443"/>
                    </a:cubicBezTo>
                    <a:cubicBezTo>
                      <a:pt x="5005" y="17422"/>
                      <a:pt x="5069" y="17422"/>
                      <a:pt x="5112" y="17401"/>
                    </a:cubicBezTo>
                    <a:cubicBezTo>
                      <a:pt x="5304" y="17358"/>
                      <a:pt x="5495" y="17337"/>
                      <a:pt x="5687" y="17273"/>
                    </a:cubicBezTo>
                    <a:cubicBezTo>
                      <a:pt x="6262" y="17145"/>
                      <a:pt x="6837" y="16975"/>
                      <a:pt x="7412" y="16826"/>
                    </a:cubicBezTo>
                    <a:lnTo>
                      <a:pt x="7476" y="16804"/>
                    </a:lnTo>
                    <a:cubicBezTo>
                      <a:pt x="7795" y="16719"/>
                      <a:pt x="8094" y="16634"/>
                      <a:pt x="8413" y="16549"/>
                    </a:cubicBezTo>
                    <a:cubicBezTo>
                      <a:pt x="8988" y="16378"/>
                      <a:pt x="9584" y="16208"/>
                      <a:pt x="10181" y="16059"/>
                    </a:cubicBezTo>
                    <a:cubicBezTo>
                      <a:pt x="11054" y="15846"/>
                      <a:pt x="11863" y="15590"/>
                      <a:pt x="12630" y="15313"/>
                    </a:cubicBezTo>
                    <a:cubicBezTo>
                      <a:pt x="13290" y="15079"/>
                      <a:pt x="14078" y="14802"/>
                      <a:pt x="14802" y="14440"/>
                    </a:cubicBezTo>
                    <a:cubicBezTo>
                      <a:pt x="14994" y="14355"/>
                      <a:pt x="15186" y="14291"/>
                      <a:pt x="15377" y="14206"/>
                    </a:cubicBezTo>
                    <a:cubicBezTo>
                      <a:pt x="15441" y="14185"/>
                      <a:pt x="15526" y="14142"/>
                      <a:pt x="15612" y="14099"/>
                    </a:cubicBezTo>
                    <a:lnTo>
                      <a:pt x="15846" y="14014"/>
                    </a:lnTo>
                    <a:cubicBezTo>
                      <a:pt x="16016" y="13929"/>
                      <a:pt x="16187" y="13865"/>
                      <a:pt x="16357" y="13801"/>
                    </a:cubicBezTo>
                    <a:lnTo>
                      <a:pt x="16464" y="13759"/>
                    </a:lnTo>
                    <a:cubicBezTo>
                      <a:pt x="16655" y="13652"/>
                      <a:pt x="16868" y="13567"/>
                      <a:pt x="17103" y="13503"/>
                    </a:cubicBezTo>
                    <a:lnTo>
                      <a:pt x="17103" y="13460"/>
                    </a:lnTo>
                    <a:cubicBezTo>
                      <a:pt x="17039" y="13333"/>
                      <a:pt x="16996" y="13184"/>
                      <a:pt x="16953" y="13056"/>
                    </a:cubicBezTo>
                    <a:cubicBezTo>
                      <a:pt x="16464" y="11735"/>
                      <a:pt x="16102" y="10649"/>
                      <a:pt x="15782" y="9627"/>
                    </a:cubicBezTo>
                    <a:cubicBezTo>
                      <a:pt x="15335" y="8157"/>
                      <a:pt x="14845" y="6667"/>
                      <a:pt x="14355" y="5218"/>
                    </a:cubicBezTo>
                    <a:cubicBezTo>
                      <a:pt x="14078" y="4366"/>
                      <a:pt x="13759" y="3472"/>
                      <a:pt x="13375" y="2577"/>
                    </a:cubicBezTo>
                    <a:cubicBezTo>
                      <a:pt x="13035" y="1768"/>
                      <a:pt x="12737" y="938"/>
                      <a:pt x="12524" y="128"/>
                    </a:cubicBezTo>
                    <a:cubicBezTo>
                      <a:pt x="12524" y="86"/>
                      <a:pt x="12502" y="43"/>
                      <a:pt x="124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3"/>
              <p:cNvSpPr/>
              <p:nvPr/>
            </p:nvSpPr>
            <p:spPr>
              <a:xfrm>
                <a:off x="-3312869" y="-155826"/>
                <a:ext cx="917737" cy="935857"/>
              </a:xfrm>
              <a:custGeom>
                <a:avLst/>
                <a:gdLst/>
                <a:ahLst/>
                <a:cxnLst/>
                <a:rect l="l" t="t" r="r" b="b"/>
                <a:pathLst>
                  <a:path w="16208" h="16528" extrusionOk="0">
                    <a:moveTo>
                      <a:pt x="11842" y="1"/>
                    </a:moveTo>
                    <a:cubicBezTo>
                      <a:pt x="11821" y="1"/>
                      <a:pt x="11224" y="235"/>
                      <a:pt x="11224" y="235"/>
                    </a:cubicBezTo>
                    <a:cubicBezTo>
                      <a:pt x="10628" y="470"/>
                      <a:pt x="10053" y="704"/>
                      <a:pt x="9478" y="938"/>
                    </a:cubicBezTo>
                    <a:cubicBezTo>
                      <a:pt x="8179" y="1471"/>
                      <a:pt x="6688" y="2046"/>
                      <a:pt x="5218" y="2578"/>
                    </a:cubicBezTo>
                    <a:cubicBezTo>
                      <a:pt x="4345" y="2876"/>
                      <a:pt x="3493" y="3196"/>
                      <a:pt x="2620" y="3494"/>
                    </a:cubicBezTo>
                    <a:lnTo>
                      <a:pt x="1385" y="3920"/>
                    </a:lnTo>
                    <a:lnTo>
                      <a:pt x="1129" y="4026"/>
                    </a:lnTo>
                    <a:cubicBezTo>
                      <a:pt x="767" y="4154"/>
                      <a:pt x="384" y="4282"/>
                      <a:pt x="0" y="4388"/>
                    </a:cubicBezTo>
                    <a:cubicBezTo>
                      <a:pt x="22" y="4452"/>
                      <a:pt x="43" y="4516"/>
                      <a:pt x="64" y="4559"/>
                    </a:cubicBezTo>
                    <a:cubicBezTo>
                      <a:pt x="128" y="4729"/>
                      <a:pt x="171" y="4878"/>
                      <a:pt x="235" y="5049"/>
                    </a:cubicBezTo>
                    <a:lnTo>
                      <a:pt x="235" y="5070"/>
                    </a:lnTo>
                    <a:cubicBezTo>
                      <a:pt x="320" y="5261"/>
                      <a:pt x="405" y="5474"/>
                      <a:pt x="469" y="5687"/>
                    </a:cubicBezTo>
                    <a:cubicBezTo>
                      <a:pt x="767" y="6539"/>
                      <a:pt x="1108" y="7391"/>
                      <a:pt x="1534" y="8286"/>
                    </a:cubicBezTo>
                    <a:cubicBezTo>
                      <a:pt x="1811" y="8861"/>
                      <a:pt x="2045" y="9436"/>
                      <a:pt x="2258" y="9990"/>
                    </a:cubicBezTo>
                    <a:cubicBezTo>
                      <a:pt x="2365" y="10288"/>
                      <a:pt x="2471" y="10586"/>
                      <a:pt x="2578" y="10884"/>
                    </a:cubicBezTo>
                    <a:cubicBezTo>
                      <a:pt x="2641" y="11118"/>
                      <a:pt x="2727" y="11353"/>
                      <a:pt x="2812" y="11587"/>
                    </a:cubicBezTo>
                    <a:cubicBezTo>
                      <a:pt x="2897" y="11821"/>
                      <a:pt x="2982" y="12034"/>
                      <a:pt x="3067" y="12247"/>
                    </a:cubicBezTo>
                    <a:lnTo>
                      <a:pt x="3131" y="12460"/>
                    </a:lnTo>
                    <a:cubicBezTo>
                      <a:pt x="3216" y="12673"/>
                      <a:pt x="3302" y="12865"/>
                      <a:pt x="3366" y="13078"/>
                    </a:cubicBezTo>
                    <a:cubicBezTo>
                      <a:pt x="3557" y="13568"/>
                      <a:pt x="3749" y="14079"/>
                      <a:pt x="3941" y="14569"/>
                    </a:cubicBezTo>
                    <a:cubicBezTo>
                      <a:pt x="4090" y="14931"/>
                      <a:pt x="4239" y="15271"/>
                      <a:pt x="4388" y="15633"/>
                    </a:cubicBezTo>
                    <a:cubicBezTo>
                      <a:pt x="4473" y="15782"/>
                      <a:pt x="4537" y="15953"/>
                      <a:pt x="4601" y="16102"/>
                    </a:cubicBezTo>
                    <a:cubicBezTo>
                      <a:pt x="4665" y="16251"/>
                      <a:pt x="4729" y="16400"/>
                      <a:pt x="4771" y="16528"/>
                    </a:cubicBezTo>
                    <a:cubicBezTo>
                      <a:pt x="4942" y="16485"/>
                      <a:pt x="5112" y="16464"/>
                      <a:pt x="5282" y="16421"/>
                    </a:cubicBezTo>
                    <a:cubicBezTo>
                      <a:pt x="5836" y="16272"/>
                      <a:pt x="6390" y="16123"/>
                      <a:pt x="6922" y="15974"/>
                    </a:cubicBezTo>
                    <a:lnTo>
                      <a:pt x="7029" y="15953"/>
                    </a:lnTo>
                    <a:cubicBezTo>
                      <a:pt x="7306" y="15868"/>
                      <a:pt x="7604" y="15782"/>
                      <a:pt x="7881" y="15719"/>
                    </a:cubicBezTo>
                    <a:lnTo>
                      <a:pt x="7945" y="15697"/>
                    </a:lnTo>
                    <a:cubicBezTo>
                      <a:pt x="8498" y="15527"/>
                      <a:pt x="9073" y="15378"/>
                      <a:pt x="9648" y="15229"/>
                    </a:cubicBezTo>
                    <a:cubicBezTo>
                      <a:pt x="10522" y="15016"/>
                      <a:pt x="11288" y="14781"/>
                      <a:pt x="12034" y="14505"/>
                    </a:cubicBezTo>
                    <a:cubicBezTo>
                      <a:pt x="12673" y="14270"/>
                      <a:pt x="13439" y="13993"/>
                      <a:pt x="14142" y="13674"/>
                    </a:cubicBezTo>
                    <a:cubicBezTo>
                      <a:pt x="14334" y="13568"/>
                      <a:pt x="14504" y="13504"/>
                      <a:pt x="14696" y="13418"/>
                    </a:cubicBezTo>
                    <a:lnTo>
                      <a:pt x="14717" y="13418"/>
                    </a:lnTo>
                    <a:cubicBezTo>
                      <a:pt x="14781" y="13376"/>
                      <a:pt x="14866" y="13355"/>
                      <a:pt x="14930" y="13333"/>
                    </a:cubicBezTo>
                    <a:lnTo>
                      <a:pt x="15164" y="13227"/>
                    </a:lnTo>
                    <a:cubicBezTo>
                      <a:pt x="15335" y="13163"/>
                      <a:pt x="15484" y="13099"/>
                      <a:pt x="15654" y="13014"/>
                    </a:cubicBezTo>
                    <a:lnTo>
                      <a:pt x="15739" y="12971"/>
                    </a:lnTo>
                    <a:cubicBezTo>
                      <a:pt x="15889" y="12907"/>
                      <a:pt x="16038" y="12843"/>
                      <a:pt x="16208" y="12780"/>
                    </a:cubicBezTo>
                    <a:cubicBezTo>
                      <a:pt x="16187" y="12694"/>
                      <a:pt x="16144" y="12630"/>
                      <a:pt x="16123" y="12545"/>
                    </a:cubicBezTo>
                    <a:cubicBezTo>
                      <a:pt x="15654" y="11246"/>
                      <a:pt x="15292" y="10181"/>
                      <a:pt x="14994" y="9202"/>
                    </a:cubicBezTo>
                    <a:cubicBezTo>
                      <a:pt x="14547" y="7753"/>
                      <a:pt x="14078" y="6326"/>
                      <a:pt x="13610" y="4921"/>
                    </a:cubicBezTo>
                    <a:cubicBezTo>
                      <a:pt x="13333" y="4090"/>
                      <a:pt x="13013" y="3217"/>
                      <a:pt x="12651" y="2344"/>
                    </a:cubicBezTo>
                    <a:cubicBezTo>
                      <a:pt x="12311" y="1577"/>
                      <a:pt x="12034" y="789"/>
                      <a:pt x="118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30BD46-A845-6348-6EB3-73CC837AA72D}"/>
              </a:ext>
            </a:extLst>
          </p:cNvPr>
          <p:cNvSpPr txBox="1"/>
          <p:nvPr/>
        </p:nvSpPr>
        <p:spPr>
          <a:xfrm>
            <a:off x="3321508" y="2012363"/>
            <a:ext cx="53805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/>
              <a:t>Seller – Upload &amp; Manage​</a:t>
            </a:r>
            <a:r>
              <a:rPr lang="en-US" err="1"/>
              <a:t>ment</a:t>
            </a:r>
            <a:endParaRPr lang="en-US"/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/>
              <a:t>Buyer – Search, Cart, Payment​</a:t>
            </a:r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/>
              <a:t>Communication – Text Chat​</a:t>
            </a:r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/>
              <a:t>Admin – Tags, Users, Artworks, Payment Track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16DA8-501B-5BF9-B67E-DA0287FF1DBF}"/>
              </a:ext>
            </a:extLst>
          </p:cNvPr>
          <p:cNvSpPr txBox="1"/>
          <p:nvPr/>
        </p:nvSpPr>
        <p:spPr>
          <a:xfrm>
            <a:off x="3289819" y="1380074"/>
            <a:ext cx="5032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1">
                    <a:lumMod val="10000"/>
                  </a:schemeClr>
                </a:solidFill>
                <a:ea typeface="Calibri" panose="020F0502020204030204" pitchFamily="34" charset="0"/>
              </a:rPr>
              <a:t>PhotoBazaar</a:t>
            </a:r>
            <a:r>
              <a:rPr lang="en-US" b="1">
                <a:solidFill>
                  <a:schemeClr val="bg1">
                    <a:lumMod val="10000"/>
                  </a:schemeClr>
                </a:solidFill>
                <a:ea typeface="Calibri" panose="020F0502020204030204" pitchFamily="34" charset="0"/>
              </a:rPr>
              <a:t>: </a:t>
            </a:r>
            <a:r>
              <a:rPr lang="en-US" altLang="zh-CN" sz="1400" b="0" i="0" u="none" strike="noStrike">
                <a:solidFill>
                  <a:schemeClr val="bg1">
                    <a:lumMod val="10000"/>
                  </a:schemeClr>
                </a:solidFill>
                <a:effectLst/>
                <a:ea typeface="Calibri" panose="020F0502020204030204" pitchFamily="34" charset="0"/>
              </a:rPr>
              <a:t>digital marketplace where users can share, manage, and trade their original artworks</a:t>
            </a:r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7228-956F-23E8-A017-816965E1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4643"/>
            <a:ext cx="7717500" cy="1212817"/>
          </a:xfrm>
        </p:spPr>
        <p:txBody>
          <a:bodyPr/>
          <a:lstStyle/>
          <a:p>
            <a:pPr algn="l"/>
            <a:r>
              <a:rPr lang="zh-CN">
                <a:ea typeface="宋体"/>
              </a:rPr>
              <a:t>Challenges &amp; Solutions:</a:t>
            </a:r>
            <a:r>
              <a:rPr lang="en-CA" altLang="zh-CN">
                <a:ea typeface="宋体"/>
              </a:rPr>
              <a:t>   </a:t>
            </a:r>
            <a:br>
              <a:rPr lang="en-CA" altLang="zh-CN">
                <a:ea typeface="宋体"/>
              </a:rPr>
            </a:br>
            <a:r>
              <a:rPr lang="en-US" altLang="zh-CN">
                <a:ea typeface="宋体"/>
                <a:cs typeface="Arial"/>
              </a:rPr>
              <a:t>Parent Component &lt;=&gt; </a:t>
            </a:r>
            <a:r>
              <a:rPr lang="en-US">
                <a:ea typeface="宋体"/>
                <a:cs typeface="Arial"/>
              </a:rPr>
              <a:t>Child Component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ED0E9-513D-2AE5-F0DB-C1F4529E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695834"/>
            <a:ext cx="3883267" cy="3101635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A2AD2FC-46A9-B466-D316-11935506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254" y="2513416"/>
            <a:ext cx="4572002" cy="2036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4F1EBE-58C6-A968-D553-2EB31832A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256" y="1646846"/>
            <a:ext cx="4572000" cy="4577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882329-8DF6-9569-08D3-BF20F6C1914A}"/>
              </a:ext>
            </a:extLst>
          </p:cNvPr>
          <p:cNvSpPr/>
          <p:nvPr/>
        </p:nvSpPr>
        <p:spPr>
          <a:xfrm>
            <a:off x="4939259" y="3032865"/>
            <a:ext cx="3814997" cy="89455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2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4B14-D7D8-CE90-81E8-576980A8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3095" y="645800"/>
            <a:ext cx="7717500" cy="615600"/>
          </a:xfrm>
        </p:spPr>
        <p:txBody>
          <a:bodyPr/>
          <a:lstStyle/>
          <a:p>
            <a:r>
              <a:rPr lang="en-US" sz="4000"/>
              <a:t>What I learnt?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54D9CEB-FF4B-9441-B86E-E5690979E6E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114377" y="294392"/>
            <a:ext cx="2842555" cy="1934015"/>
          </a:xfrm>
        </p:spPr>
        <p:txBody>
          <a:bodyPr/>
          <a:lstStyle/>
          <a:p>
            <a:pPr marL="457200" lvl="1"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Arial"/>
                <a:sym typeface="Arial"/>
              </a:rPr>
              <a:t>Follow the user feature.</a:t>
            </a:r>
          </a:p>
          <a:p>
            <a:pPr marL="457200" lvl="1" algn="l" fontAlgn="base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Arial"/>
                <a:sym typeface="Arial"/>
              </a:rPr>
              <a:t>Piece by piece</a:t>
            </a:r>
          </a:p>
        </p:txBody>
      </p:sp>
    </p:spTree>
    <p:extLst>
      <p:ext uri="{BB962C8B-B14F-4D97-AF65-F5344CB8AC3E}">
        <p14:creationId xmlns:p14="http://schemas.microsoft.com/office/powerpoint/2010/main" val="1318733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1387808" y="103665"/>
            <a:ext cx="5585461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PAYMENT: OVERVIEW</a:t>
            </a:r>
          </a:p>
        </p:txBody>
      </p:sp>
      <p:grpSp>
        <p:nvGrpSpPr>
          <p:cNvPr id="33" name="Google Shape;1991;p45">
            <a:extLst>
              <a:ext uri="{FF2B5EF4-FFF2-40B4-BE49-F238E27FC236}">
                <a16:creationId xmlns:a16="http://schemas.microsoft.com/office/drawing/2014/main" id="{BD0114CB-A84D-1281-9D66-8454110AC477}"/>
              </a:ext>
            </a:extLst>
          </p:cNvPr>
          <p:cNvGrpSpPr/>
          <p:nvPr/>
        </p:nvGrpSpPr>
        <p:grpSpPr>
          <a:xfrm>
            <a:off x="80088" y="3208020"/>
            <a:ext cx="1266273" cy="1626970"/>
            <a:chOff x="6762930" y="1277687"/>
            <a:chExt cx="1415840" cy="1468131"/>
          </a:xfrm>
        </p:grpSpPr>
        <p:grpSp>
          <p:nvGrpSpPr>
            <p:cNvPr id="34" name="Google Shape;1992;p45">
              <a:extLst>
                <a:ext uri="{FF2B5EF4-FFF2-40B4-BE49-F238E27FC236}">
                  <a16:creationId xmlns:a16="http://schemas.microsoft.com/office/drawing/2014/main" id="{99F97072-3706-0FBC-EA08-E540FB5D7202}"/>
                </a:ext>
              </a:extLst>
            </p:cNvPr>
            <p:cNvGrpSpPr/>
            <p:nvPr/>
          </p:nvGrpSpPr>
          <p:grpSpPr>
            <a:xfrm rot="-1243542">
              <a:off x="6921255" y="1491088"/>
              <a:ext cx="1099191" cy="1095690"/>
              <a:chOff x="-693918" y="-3307122"/>
              <a:chExt cx="1099173" cy="1140539"/>
            </a:xfrm>
          </p:grpSpPr>
          <p:sp>
            <p:nvSpPr>
              <p:cNvPr id="54" name="Google Shape;1993;p45">
                <a:extLst>
                  <a:ext uri="{FF2B5EF4-FFF2-40B4-BE49-F238E27FC236}">
                    <a16:creationId xmlns:a16="http://schemas.microsoft.com/office/drawing/2014/main" id="{0F219900-A2E8-73AF-0DC5-4FCA301B267D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94;p45">
                <a:extLst>
                  <a:ext uri="{FF2B5EF4-FFF2-40B4-BE49-F238E27FC236}">
                    <a16:creationId xmlns:a16="http://schemas.microsoft.com/office/drawing/2014/main" id="{5D2C73C8-0A6D-794A-1A95-4ACA89C74AE1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95;p45">
                <a:extLst>
                  <a:ext uri="{FF2B5EF4-FFF2-40B4-BE49-F238E27FC236}">
                    <a16:creationId xmlns:a16="http://schemas.microsoft.com/office/drawing/2014/main" id="{DFA1D27C-1DEE-305D-4042-F9D16499E9FC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1996;p45">
                <a:extLst>
                  <a:ext uri="{FF2B5EF4-FFF2-40B4-BE49-F238E27FC236}">
                    <a16:creationId xmlns:a16="http://schemas.microsoft.com/office/drawing/2014/main" id="{6DEA9958-2272-303E-E2DC-2B69C9B0373A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58" name="Google Shape;1997;p45">
                  <a:extLst>
                    <a:ext uri="{FF2B5EF4-FFF2-40B4-BE49-F238E27FC236}">
                      <a16:creationId xmlns:a16="http://schemas.microsoft.com/office/drawing/2014/main" id="{E990A48D-C8CF-EFCA-1A8D-9BFFF74FC44E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98;p45">
                  <a:extLst>
                    <a:ext uri="{FF2B5EF4-FFF2-40B4-BE49-F238E27FC236}">
                      <a16:creationId xmlns:a16="http://schemas.microsoft.com/office/drawing/2014/main" id="{0A2350A4-B251-6281-9932-F4639164CCB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999;p45">
                  <a:extLst>
                    <a:ext uri="{FF2B5EF4-FFF2-40B4-BE49-F238E27FC236}">
                      <a16:creationId xmlns:a16="http://schemas.microsoft.com/office/drawing/2014/main" id="{391469B2-FECB-60BC-D856-20BE839A1998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00;p45">
                  <a:extLst>
                    <a:ext uri="{FF2B5EF4-FFF2-40B4-BE49-F238E27FC236}">
                      <a16:creationId xmlns:a16="http://schemas.microsoft.com/office/drawing/2014/main" id="{9EE072CD-9504-3F61-D70E-F8DA1CA4F48D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001;p45">
                  <a:extLst>
                    <a:ext uri="{FF2B5EF4-FFF2-40B4-BE49-F238E27FC236}">
                      <a16:creationId xmlns:a16="http://schemas.microsoft.com/office/drawing/2014/main" id="{C1CC2946-B454-8DC7-C656-6AF03478AD49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02;p45">
                  <a:extLst>
                    <a:ext uri="{FF2B5EF4-FFF2-40B4-BE49-F238E27FC236}">
                      <a16:creationId xmlns:a16="http://schemas.microsoft.com/office/drawing/2014/main" id="{719DB026-7173-D882-FBC7-B610E620AC5B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03;p45">
                  <a:extLst>
                    <a:ext uri="{FF2B5EF4-FFF2-40B4-BE49-F238E27FC236}">
                      <a16:creationId xmlns:a16="http://schemas.microsoft.com/office/drawing/2014/main" id="{B25ACD48-E9A6-D5F6-C296-C2568EE75CA5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04;p45">
                  <a:extLst>
                    <a:ext uri="{FF2B5EF4-FFF2-40B4-BE49-F238E27FC236}">
                      <a16:creationId xmlns:a16="http://schemas.microsoft.com/office/drawing/2014/main" id="{BB065D32-EE8E-247C-DD3D-17756AA3DB7E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05;p45">
                  <a:extLst>
                    <a:ext uri="{FF2B5EF4-FFF2-40B4-BE49-F238E27FC236}">
                      <a16:creationId xmlns:a16="http://schemas.microsoft.com/office/drawing/2014/main" id="{E007E8CB-1D7D-D864-86E8-88E2328F7FB0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06;p45">
                  <a:extLst>
                    <a:ext uri="{FF2B5EF4-FFF2-40B4-BE49-F238E27FC236}">
                      <a16:creationId xmlns:a16="http://schemas.microsoft.com/office/drawing/2014/main" id="{969292A2-8728-37A9-671F-2DB15B68C02A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07;p45">
                  <a:extLst>
                    <a:ext uri="{FF2B5EF4-FFF2-40B4-BE49-F238E27FC236}">
                      <a16:creationId xmlns:a16="http://schemas.microsoft.com/office/drawing/2014/main" id="{257E6E07-026A-57F6-AB0F-7912E63D71E5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08;p45">
                  <a:extLst>
                    <a:ext uri="{FF2B5EF4-FFF2-40B4-BE49-F238E27FC236}">
                      <a16:creationId xmlns:a16="http://schemas.microsoft.com/office/drawing/2014/main" id="{9FF8C76E-9493-6933-7B69-27E9A298E368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09;p45">
                  <a:extLst>
                    <a:ext uri="{FF2B5EF4-FFF2-40B4-BE49-F238E27FC236}">
                      <a16:creationId xmlns:a16="http://schemas.microsoft.com/office/drawing/2014/main" id="{FA194AD8-2CFF-2A38-5B0C-78E979720D42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10;p45">
                  <a:extLst>
                    <a:ext uri="{FF2B5EF4-FFF2-40B4-BE49-F238E27FC236}">
                      <a16:creationId xmlns:a16="http://schemas.microsoft.com/office/drawing/2014/main" id="{241441F2-64CA-E590-C945-1153F4AFE12D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011;p45">
              <a:extLst>
                <a:ext uri="{FF2B5EF4-FFF2-40B4-BE49-F238E27FC236}">
                  <a16:creationId xmlns:a16="http://schemas.microsoft.com/office/drawing/2014/main" id="{2EDD5CC8-6AEE-360A-F5E5-6C85E8DBE6C6}"/>
                </a:ext>
              </a:extLst>
            </p:cNvPr>
            <p:cNvGrpSpPr/>
            <p:nvPr/>
          </p:nvGrpSpPr>
          <p:grpSpPr>
            <a:xfrm rot="-699969">
              <a:off x="6877882" y="1377034"/>
              <a:ext cx="1099126" cy="1140489"/>
              <a:chOff x="-693918" y="-3307122"/>
              <a:chExt cx="1099173" cy="1140539"/>
            </a:xfrm>
          </p:grpSpPr>
          <p:sp>
            <p:nvSpPr>
              <p:cNvPr id="36" name="Google Shape;2012;p45">
                <a:extLst>
                  <a:ext uri="{FF2B5EF4-FFF2-40B4-BE49-F238E27FC236}">
                    <a16:creationId xmlns:a16="http://schemas.microsoft.com/office/drawing/2014/main" id="{6D9908CE-6E87-73E8-05FB-A6918C80EADB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13;p45">
                <a:extLst>
                  <a:ext uri="{FF2B5EF4-FFF2-40B4-BE49-F238E27FC236}">
                    <a16:creationId xmlns:a16="http://schemas.microsoft.com/office/drawing/2014/main" id="{1A6622C6-57C8-DF24-BCFE-BA94D03BFA63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14;p45">
                <a:extLst>
                  <a:ext uri="{FF2B5EF4-FFF2-40B4-BE49-F238E27FC236}">
                    <a16:creationId xmlns:a16="http://schemas.microsoft.com/office/drawing/2014/main" id="{C2F764D5-67D0-CFE0-DE39-02FDBE76F897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2015;p45">
                <a:extLst>
                  <a:ext uri="{FF2B5EF4-FFF2-40B4-BE49-F238E27FC236}">
                    <a16:creationId xmlns:a16="http://schemas.microsoft.com/office/drawing/2014/main" id="{2DAD6E98-4DA9-EFA0-07B4-754A4BFFBB1D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40" name="Google Shape;2016;p45">
                  <a:extLst>
                    <a:ext uri="{FF2B5EF4-FFF2-40B4-BE49-F238E27FC236}">
                      <a16:creationId xmlns:a16="http://schemas.microsoft.com/office/drawing/2014/main" id="{6A4C23B6-4481-1F30-629A-DB18DDABA92D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17;p45">
                  <a:extLst>
                    <a:ext uri="{FF2B5EF4-FFF2-40B4-BE49-F238E27FC236}">
                      <a16:creationId xmlns:a16="http://schemas.microsoft.com/office/drawing/2014/main" id="{A5FDCB7E-EAE4-4636-D839-E02F57EC31D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18;p45">
                  <a:extLst>
                    <a:ext uri="{FF2B5EF4-FFF2-40B4-BE49-F238E27FC236}">
                      <a16:creationId xmlns:a16="http://schemas.microsoft.com/office/drawing/2014/main" id="{99D8C294-9A22-9DE4-B999-F202273661BD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19;p45">
                  <a:extLst>
                    <a:ext uri="{FF2B5EF4-FFF2-40B4-BE49-F238E27FC236}">
                      <a16:creationId xmlns:a16="http://schemas.microsoft.com/office/drawing/2014/main" id="{1CE69AB9-3DFC-674C-4971-8BA94E9E3461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20;p45">
                  <a:extLst>
                    <a:ext uri="{FF2B5EF4-FFF2-40B4-BE49-F238E27FC236}">
                      <a16:creationId xmlns:a16="http://schemas.microsoft.com/office/drawing/2014/main" id="{240883AF-3AC1-749A-E05F-9BB29CF8476C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021;p45">
                  <a:extLst>
                    <a:ext uri="{FF2B5EF4-FFF2-40B4-BE49-F238E27FC236}">
                      <a16:creationId xmlns:a16="http://schemas.microsoft.com/office/drawing/2014/main" id="{664D37CF-951D-CD54-90A6-253957428D4E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22;p45">
                  <a:extLst>
                    <a:ext uri="{FF2B5EF4-FFF2-40B4-BE49-F238E27FC236}">
                      <a16:creationId xmlns:a16="http://schemas.microsoft.com/office/drawing/2014/main" id="{37F4526B-4B6A-189B-599F-7B76364936D9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23;p45">
                  <a:extLst>
                    <a:ext uri="{FF2B5EF4-FFF2-40B4-BE49-F238E27FC236}">
                      <a16:creationId xmlns:a16="http://schemas.microsoft.com/office/drawing/2014/main" id="{B238F4B9-8843-A87C-0464-3A00DD2E104C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24;p45">
                  <a:extLst>
                    <a:ext uri="{FF2B5EF4-FFF2-40B4-BE49-F238E27FC236}">
                      <a16:creationId xmlns:a16="http://schemas.microsoft.com/office/drawing/2014/main" id="{080ABD27-E129-D779-9D98-E52DC4CDD0BA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25;p45">
                  <a:extLst>
                    <a:ext uri="{FF2B5EF4-FFF2-40B4-BE49-F238E27FC236}">
                      <a16:creationId xmlns:a16="http://schemas.microsoft.com/office/drawing/2014/main" id="{A7992EE8-613E-A00B-95E4-7480BF0DA8F8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26;p45">
                  <a:extLst>
                    <a:ext uri="{FF2B5EF4-FFF2-40B4-BE49-F238E27FC236}">
                      <a16:creationId xmlns:a16="http://schemas.microsoft.com/office/drawing/2014/main" id="{DEBB17C7-03A2-9F1B-79CE-B1CCC9C1A6D3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27;p45">
                  <a:extLst>
                    <a:ext uri="{FF2B5EF4-FFF2-40B4-BE49-F238E27FC236}">
                      <a16:creationId xmlns:a16="http://schemas.microsoft.com/office/drawing/2014/main" id="{672C55D1-51F3-C382-68F9-4FBAFEE1C614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28;p45">
                  <a:extLst>
                    <a:ext uri="{FF2B5EF4-FFF2-40B4-BE49-F238E27FC236}">
                      <a16:creationId xmlns:a16="http://schemas.microsoft.com/office/drawing/2014/main" id="{5B59269B-F4EC-1996-21DF-C170AF49221A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29;p45">
                  <a:extLst>
                    <a:ext uri="{FF2B5EF4-FFF2-40B4-BE49-F238E27FC236}">
                      <a16:creationId xmlns:a16="http://schemas.microsoft.com/office/drawing/2014/main" id="{9E2D241C-73D1-8A84-2627-188C3717217A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5122" name="Picture 2" descr="图形用户界面, 应用程序&#10;&#10;已自动生成说明">
            <a:extLst>
              <a:ext uri="{FF2B5EF4-FFF2-40B4-BE49-F238E27FC236}">
                <a16:creationId xmlns:a16="http://schemas.microsoft.com/office/drawing/2014/main" id="{117A39C3-9B4D-8BF5-4BE9-1932CB79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60" y="803440"/>
            <a:ext cx="3257550" cy="43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图形用户界面, 文本, 应用程序, 聊天或短信&#10;&#10;已自动生成说明">
            <a:extLst>
              <a:ext uri="{FF2B5EF4-FFF2-40B4-BE49-F238E27FC236}">
                <a16:creationId xmlns:a16="http://schemas.microsoft.com/office/drawing/2014/main" id="{BEEE70F2-C7E8-39E1-B1A8-CA9574009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90" y="1508520"/>
            <a:ext cx="22479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739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1387808" y="103665"/>
            <a:ext cx="5585461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PAYMENT: CHALLENGES&amp;SOLUTIONS</a:t>
            </a:r>
          </a:p>
        </p:txBody>
      </p:sp>
      <p:grpSp>
        <p:nvGrpSpPr>
          <p:cNvPr id="33" name="Google Shape;1991;p45">
            <a:extLst>
              <a:ext uri="{FF2B5EF4-FFF2-40B4-BE49-F238E27FC236}">
                <a16:creationId xmlns:a16="http://schemas.microsoft.com/office/drawing/2014/main" id="{BD0114CB-A84D-1281-9D66-8454110AC477}"/>
              </a:ext>
            </a:extLst>
          </p:cNvPr>
          <p:cNvGrpSpPr/>
          <p:nvPr/>
        </p:nvGrpSpPr>
        <p:grpSpPr>
          <a:xfrm>
            <a:off x="80088" y="3208020"/>
            <a:ext cx="1266273" cy="1626970"/>
            <a:chOff x="6762930" y="1277687"/>
            <a:chExt cx="1415840" cy="1468131"/>
          </a:xfrm>
        </p:grpSpPr>
        <p:grpSp>
          <p:nvGrpSpPr>
            <p:cNvPr id="34" name="Google Shape;1992;p45">
              <a:extLst>
                <a:ext uri="{FF2B5EF4-FFF2-40B4-BE49-F238E27FC236}">
                  <a16:creationId xmlns:a16="http://schemas.microsoft.com/office/drawing/2014/main" id="{99F97072-3706-0FBC-EA08-E540FB5D7202}"/>
                </a:ext>
              </a:extLst>
            </p:cNvPr>
            <p:cNvGrpSpPr/>
            <p:nvPr/>
          </p:nvGrpSpPr>
          <p:grpSpPr>
            <a:xfrm rot="-1243542">
              <a:off x="6921255" y="1491088"/>
              <a:ext cx="1099191" cy="1095690"/>
              <a:chOff x="-693918" y="-3307122"/>
              <a:chExt cx="1099173" cy="1140539"/>
            </a:xfrm>
          </p:grpSpPr>
          <p:sp>
            <p:nvSpPr>
              <p:cNvPr id="54" name="Google Shape;1993;p45">
                <a:extLst>
                  <a:ext uri="{FF2B5EF4-FFF2-40B4-BE49-F238E27FC236}">
                    <a16:creationId xmlns:a16="http://schemas.microsoft.com/office/drawing/2014/main" id="{0F219900-A2E8-73AF-0DC5-4FCA301B267D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94;p45">
                <a:extLst>
                  <a:ext uri="{FF2B5EF4-FFF2-40B4-BE49-F238E27FC236}">
                    <a16:creationId xmlns:a16="http://schemas.microsoft.com/office/drawing/2014/main" id="{5D2C73C8-0A6D-794A-1A95-4ACA89C74AE1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95;p45">
                <a:extLst>
                  <a:ext uri="{FF2B5EF4-FFF2-40B4-BE49-F238E27FC236}">
                    <a16:creationId xmlns:a16="http://schemas.microsoft.com/office/drawing/2014/main" id="{DFA1D27C-1DEE-305D-4042-F9D16499E9FC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1996;p45">
                <a:extLst>
                  <a:ext uri="{FF2B5EF4-FFF2-40B4-BE49-F238E27FC236}">
                    <a16:creationId xmlns:a16="http://schemas.microsoft.com/office/drawing/2014/main" id="{6DEA9958-2272-303E-E2DC-2B69C9B0373A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58" name="Google Shape;1997;p45">
                  <a:extLst>
                    <a:ext uri="{FF2B5EF4-FFF2-40B4-BE49-F238E27FC236}">
                      <a16:creationId xmlns:a16="http://schemas.microsoft.com/office/drawing/2014/main" id="{E990A48D-C8CF-EFCA-1A8D-9BFFF74FC44E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98;p45">
                  <a:extLst>
                    <a:ext uri="{FF2B5EF4-FFF2-40B4-BE49-F238E27FC236}">
                      <a16:creationId xmlns:a16="http://schemas.microsoft.com/office/drawing/2014/main" id="{0A2350A4-B251-6281-9932-F4639164CCB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999;p45">
                  <a:extLst>
                    <a:ext uri="{FF2B5EF4-FFF2-40B4-BE49-F238E27FC236}">
                      <a16:creationId xmlns:a16="http://schemas.microsoft.com/office/drawing/2014/main" id="{391469B2-FECB-60BC-D856-20BE839A1998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00;p45">
                  <a:extLst>
                    <a:ext uri="{FF2B5EF4-FFF2-40B4-BE49-F238E27FC236}">
                      <a16:creationId xmlns:a16="http://schemas.microsoft.com/office/drawing/2014/main" id="{9EE072CD-9504-3F61-D70E-F8DA1CA4F48D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001;p45">
                  <a:extLst>
                    <a:ext uri="{FF2B5EF4-FFF2-40B4-BE49-F238E27FC236}">
                      <a16:creationId xmlns:a16="http://schemas.microsoft.com/office/drawing/2014/main" id="{C1CC2946-B454-8DC7-C656-6AF03478AD49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02;p45">
                  <a:extLst>
                    <a:ext uri="{FF2B5EF4-FFF2-40B4-BE49-F238E27FC236}">
                      <a16:creationId xmlns:a16="http://schemas.microsoft.com/office/drawing/2014/main" id="{719DB026-7173-D882-FBC7-B610E620AC5B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03;p45">
                  <a:extLst>
                    <a:ext uri="{FF2B5EF4-FFF2-40B4-BE49-F238E27FC236}">
                      <a16:creationId xmlns:a16="http://schemas.microsoft.com/office/drawing/2014/main" id="{B25ACD48-E9A6-D5F6-C296-C2568EE75CA5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04;p45">
                  <a:extLst>
                    <a:ext uri="{FF2B5EF4-FFF2-40B4-BE49-F238E27FC236}">
                      <a16:creationId xmlns:a16="http://schemas.microsoft.com/office/drawing/2014/main" id="{BB065D32-EE8E-247C-DD3D-17756AA3DB7E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05;p45">
                  <a:extLst>
                    <a:ext uri="{FF2B5EF4-FFF2-40B4-BE49-F238E27FC236}">
                      <a16:creationId xmlns:a16="http://schemas.microsoft.com/office/drawing/2014/main" id="{E007E8CB-1D7D-D864-86E8-88E2328F7FB0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06;p45">
                  <a:extLst>
                    <a:ext uri="{FF2B5EF4-FFF2-40B4-BE49-F238E27FC236}">
                      <a16:creationId xmlns:a16="http://schemas.microsoft.com/office/drawing/2014/main" id="{969292A2-8728-37A9-671F-2DB15B68C02A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07;p45">
                  <a:extLst>
                    <a:ext uri="{FF2B5EF4-FFF2-40B4-BE49-F238E27FC236}">
                      <a16:creationId xmlns:a16="http://schemas.microsoft.com/office/drawing/2014/main" id="{257E6E07-026A-57F6-AB0F-7912E63D71E5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08;p45">
                  <a:extLst>
                    <a:ext uri="{FF2B5EF4-FFF2-40B4-BE49-F238E27FC236}">
                      <a16:creationId xmlns:a16="http://schemas.microsoft.com/office/drawing/2014/main" id="{9FF8C76E-9493-6933-7B69-27E9A298E368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09;p45">
                  <a:extLst>
                    <a:ext uri="{FF2B5EF4-FFF2-40B4-BE49-F238E27FC236}">
                      <a16:creationId xmlns:a16="http://schemas.microsoft.com/office/drawing/2014/main" id="{FA194AD8-2CFF-2A38-5B0C-78E979720D42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10;p45">
                  <a:extLst>
                    <a:ext uri="{FF2B5EF4-FFF2-40B4-BE49-F238E27FC236}">
                      <a16:creationId xmlns:a16="http://schemas.microsoft.com/office/drawing/2014/main" id="{241441F2-64CA-E590-C945-1153F4AFE12D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011;p45">
              <a:extLst>
                <a:ext uri="{FF2B5EF4-FFF2-40B4-BE49-F238E27FC236}">
                  <a16:creationId xmlns:a16="http://schemas.microsoft.com/office/drawing/2014/main" id="{2EDD5CC8-6AEE-360A-F5E5-6C85E8DBE6C6}"/>
                </a:ext>
              </a:extLst>
            </p:cNvPr>
            <p:cNvGrpSpPr/>
            <p:nvPr/>
          </p:nvGrpSpPr>
          <p:grpSpPr>
            <a:xfrm rot="-699969">
              <a:off x="6877882" y="1377034"/>
              <a:ext cx="1099126" cy="1140489"/>
              <a:chOff x="-693918" y="-3307122"/>
              <a:chExt cx="1099173" cy="1140539"/>
            </a:xfrm>
          </p:grpSpPr>
          <p:sp>
            <p:nvSpPr>
              <p:cNvPr id="36" name="Google Shape;2012;p45">
                <a:extLst>
                  <a:ext uri="{FF2B5EF4-FFF2-40B4-BE49-F238E27FC236}">
                    <a16:creationId xmlns:a16="http://schemas.microsoft.com/office/drawing/2014/main" id="{6D9908CE-6E87-73E8-05FB-A6918C80EADB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13;p45">
                <a:extLst>
                  <a:ext uri="{FF2B5EF4-FFF2-40B4-BE49-F238E27FC236}">
                    <a16:creationId xmlns:a16="http://schemas.microsoft.com/office/drawing/2014/main" id="{1A6622C6-57C8-DF24-BCFE-BA94D03BFA63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14;p45">
                <a:extLst>
                  <a:ext uri="{FF2B5EF4-FFF2-40B4-BE49-F238E27FC236}">
                    <a16:creationId xmlns:a16="http://schemas.microsoft.com/office/drawing/2014/main" id="{C2F764D5-67D0-CFE0-DE39-02FDBE76F897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2015;p45">
                <a:extLst>
                  <a:ext uri="{FF2B5EF4-FFF2-40B4-BE49-F238E27FC236}">
                    <a16:creationId xmlns:a16="http://schemas.microsoft.com/office/drawing/2014/main" id="{2DAD6E98-4DA9-EFA0-07B4-754A4BFFBB1D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40" name="Google Shape;2016;p45">
                  <a:extLst>
                    <a:ext uri="{FF2B5EF4-FFF2-40B4-BE49-F238E27FC236}">
                      <a16:creationId xmlns:a16="http://schemas.microsoft.com/office/drawing/2014/main" id="{6A4C23B6-4481-1F30-629A-DB18DDABA92D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17;p45">
                  <a:extLst>
                    <a:ext uri="{FF2B5EF4-FFF2-40B4-BE49-F238E27FC236}">
                      <a16:creationId xmlns:a16="http://schemas.microsoft.com/office/drawing/2014/main" id="{A5FDCB7E-EAE4-4636-D839-E02F57EC31D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18;p45">
                  <a:extLst>
                    <a:ext uri="{FF2B5EF4-FFF2-40B4-BE49-F238E27FC236}">
                      <a16:creationId xmlns:a16="http://schemas.microsoft.com/office/drawing/2014/main" id="{99D8C294-9A22-9DE4-B999-F202273661BD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19;p45">
                  <a:extLst>
                    <a:ext uri="{FF2B5EF4-FFF2-40B4-BE49-F238E27FC236}">
                      <a16:creationId xmlns:a16="http://schemas.microsoft.com/office/drawing/2014/main" id="{1CE69AB9-3DFC-674C-4971-8BA94E9E3461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20;p45">
                  <a:extLst>
                    <a:ext uri="{FF2B5EF4-FFF2-40B4-BE49-F238E27FC236}">
                      <a16:creationId xmlns:a16="http://schemas.microsoft.com/office/drawing/2014/main" id="{240883AF-3AC1-749A-E05F-9BB29CF8476C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021;p45">
                  <a:extLst>
                    <a:ext uri="{FF2B5EF4-FFF2-40B4-BE49-F238E27FC236}">
                      <a16:creationId xmlns:a16="http://schemas.microsoft.com/office/drawing/2014/main" id="{664D37CF-951D-CD54-90A6-253957428D4E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22;p45">
                  <a:extLst>
                    <a:ext uri="{FF2B5EF4-FFF2-40B4-BE49-F238E27FC236}">
                      <a16:creationId xmlns:a16="http://schemas.microsoft.com/office/drawing/2014/main" id="{37F4526B-4B6A-189B-599F-7B76364936D9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23;p45">
                  <a:extLst>
                    <a:ext uri="{FF2B5EF4-FFF2-40B4-BE49-F238E27FC236}">
                      <a16:creationId xmlns:a16="http://schemas.microsoft.com/office/drawing/2014/main" id="{B238F4B9-8843-A87C-0464-3A00DD2E104C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24;p45">
                  <a:extLst>
                    <a:ext uri="{FF2B5EF4-FFF2-40B4-BE49-F238E27FC236}">
                      <a16:creationId xmlns:a16="http://schemas.microsoft.com/office/drawing/2014/main" id="{080ABD27-E129-D779-9D98-E52DC4CDD0BA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25;p45">
                  <a:extLst>
                    <a:ext uri="{FF2B5EF4-FFF2-40B4-BE49-F238E27FC236}">
                      <a16:creationId xmlns:a16="http://schemas.microsoft.com/office/drawing/2014/main" id="{A7992EE8-613E-A00B-95E4-7480BF0DA8F8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26;p45">
                  <a:extLst>
                    <a:ext uri="{FF2B5EF4-FFF2-40B4-BE49-F238E27FC236}">
                      <a16:creationId xmlns:a16="http://schemas.microsoft.com/office/drawing/2014/main" id="{DEBB17C7-03A2-9F1B-79CE-B1CCC9C1A6D3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27;p45">
                  <a:extLst>
                    <a:ext uri="{FF2B5EF4-FFF2-40B4-BE49-F238E27FC236}">
                      <a16:creationId xmlns:a16="http://schemas.microsoft.com/office/drawing/2014/main" id="{672C55D1-51F3-C382-68F9-4FBAFEE1C614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28;p45">
                  <a:extLst>
                    <a:ext uri="{FF2B5EF4-FFF2-40B4-BE49-F238E27FC236}">
                      <a16:creationId xmlns:a16="http://schemas.microsoft.com/office/drawing/2014/main" id="{5B59269B-F4EC-1996-21DF-C170AF49221A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29;p45">
                  <a:extLst>
                    <a:ext uri="{FF2B5EF4-FFF2-40B4-BE49-F238E27FC236}">
                      <a16:creationId xmlns:a16="http://schemas.microsoft.com/office/drawing/2014/main" id="{9E2D241C-73D1-8A84-2627-188C3717217A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8B794425-AC4E-F074-7BC7-F01ABC33E7C2}"/>
              </a:ext>
            </a:extLst>
          </p:cNvPr>
          <p:cNvSpPr>
            <a:spLocks noGrp="1"/>
          </p:cNvSpPr>
          <p:nvPr/>
        </p:nvSpPr>
        <p:spPr>
          <a:xfrm>
            <a:off x="1387808" y="663951"/>
            <a:ext cx="3896467" cy="71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lumMod val="10000"/>
                  </a:schemeClr>
                </a:solidFill>
                <a:ea typeface="宋体"/>
                <a:cs typeface="Arial"/>
              </a:rPr>
              <a:t>Security &amp; Compliance</a:t>
            </a:r>
            <a:endParaRPr lang="zh-CN" altLang="en-US">
              <a:solidFill>
                <a:schemeClr val="bg1">
                  <a:lumMod val="10000"/>
                </a:schemeClr>
              </a:solidFill>
              <a:ea typeface="宋体"/>
              <a:cs typeface="Arial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3AF33-38F1-82EB-4BAF-043370897F1E}"/>
              </a:ext>
            </a:extLst>
          </p:cNvPr>
          <p:cNvSpPr>
            <a:spLocks noGrp="1"/>
          </p:cNvSpPr>
          <p:nvPr/>
        </p:nvSpPr>
        <p:spPr>
          <a:xfrm>
            <a:off x="1380263" y="1477791"/>
            <a:ext cx="2748992" cy="1225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Stripe</a:t>
            </a: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  <a:sym typeface="Open Sans"/>
              </a:rPr>
              <a:t>Stripe Checkout</a:t>
            </a:r>
          </a:p>
          <a:p>
            <a:pPr marL="344170" indent="-344170"/>
            <a:endParaRPr lang="zh-CN" altLang="en-US">
              <a:ea typeface="宋体"/>
              <a:cs typeface="Arial" panose="020B0604020202020204"/>
            </a:endParaRP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CB38D1E7-F2B3-FB77-247C-DAA08D7710ED}"/>
              </a:ext>
            </a:extLst>
          </p:cNvPr>
          <p:cNvSpPr>
            <a:spLocks noGrp="1"/>
          </p:cNvSpPr>
          <p:nvPr/>
        </p:nvSpPr>
        <p:spPr>
          <a:xfrm>
            <a:off x="4839521" y="862245"/>
            <a:ext cx="2666179" cy="495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lumMod val="10000"/>
                  </a:schemeClr>
                </a:solidFill>
                <a:ea typeface="宋体"/>
                <a:cs typeface="Arial"/>
              </a:rPr>
              <a:t>Payment Tracking</a:t>
            </a:r>
            <a:endParaRPr lang="zh-CN" altLang="en-US">
              <a:solidFill>
                <a:schemeClr val="bg1">
                  <a:lumMod val="10000"/>
                </a:schemeClr>
              </a:solidFill>
              <a:ea typeface="宋体"/>
              <a:cs typeface="Arial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B312D03-AA46-276E-63C5-BA91D1ED8BA8}"/>
              </a:ext>
            </a:extLst>
          </p:cNvPr>
          <p:cNvSpPr>
            <a:spLocks noGrp="1"/>
          </p:cNvSpPr>
          <p:nvPr/>
        </p:nvSpPr>
        <p:spPr>
          <a:xfrm>
            <a:off x="4785856" y="1505916"/>
            <a:ext cx="2299413" cy="931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Webhooks</a:t>
            </a: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APIs</a:t>
            </a:r>
          </a:p>
        </p:txBody>
      </p:sp>
      <p:pic>
        <p:nvPicPr>
          <p:cNvPr id="10242" name="Picture 2" descr="文本&#10;&#10;已自动生成说明">
            <a:extLst>
              <a:ext uri="{FF2B5EF4-FFF2-40B4-BE49-F238E27FC236}">
                <a16:creationId xmlns:a16="http://schemas.microsoft.com/office/drawing/2014/main" id="{F3F981B0-70FB-38DB-3D46-48BCFD97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56" y="2566037"/>
            <a:ext cx="69342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451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1387808" y="103665"/>
            <a:ext cx="5585461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PAYMENT: CHALLENGES&amp;SOLUTIONS</a:t>
            </a:r>
          </a:p>
        </p:txBody>
      </p:sp>
      <p:grpSp>
        <p:nvGrpSpPr>
          <p:cNvPr id="33" name="Google Shape;1991;p45">
            <a:extLst>
              <a:ext uri="{FF2B5EF4-FFF2-40B4-BE49-F238E27FC236}">
                <a16:creationId xmlns:a16="http://schemas.microsoft.com/office/drawing/2014/main" id="{BD0114CB-A84D-1281-9D66-8454110AC477}"/>
              </a:ext>
            </a:extLst>
          </p:cNvPr>
          <p:cNvGrpSpPr/>
          <p:nvPr/>
        </p:nvGrpSpPr>
        <p:grpSpPr>
          <a:xfrm>
            <a:off x="80088" y="3208020"/>
            <a:ext cx="1266273" cy="1626970"/>
            <a:chOff x="6762930" y="1277687"/>
            <a:chExt cx="1415840" cy="1468131"/>
          </a:xfrm>
        </p:grpSpPr>
        <p:grpSp>
          <p:nvGrpSpPr>
            <p:cNvPr id="34" name="Google Shape;1992;p45">
              <a:extLst>
                <a:ext uri="{FF2B5EF4-FFF2-40B4-BE49-F238E27FC236}">
                  <a16:creationId xmlns:a16="http://schemas.microsoft.com/office/drawing/2014/main" id="{99F97072-3706-0FBC-EA08-E540FB5D7202}"/>
                </a:ext>
              </a:extLst>
            </p:cNvPr>
            <p:cNvGrpSpPr/>
            <p:nvPr/>
          </p:nvGrpSpPr>
          <p:grpSpPr>
            <a:xfrm rot="-1243542">
              <a:off x="6921255" y="1491088"/>
              <a:ext cx="1099191" cy="1095690"/>
              <a:chOff x="-693918" y="-3307122"/>
              <a:chExt cx="1099173" cy="1140539"/>
            </a:xfrm>
          </p:grpSpPr>
          <p:sp>
            <p:nvSpPr>
              <p:cNvPr id="54" name="Google Shape;1993;p45">
                <a:extLst>
                  <a:ext uri="{FF2B5EF4-FFF2-40B4-BE49-F238E27FC236}">
                    <a16:creationId xmlns:a16="http://schemas.microsoft.com/office/drawing/2014/main" id="{0F219900-A2E8-73AF-0DC5-4FCA301B267D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94;p45">
                <a:extLst>
                  <a:ext uri="{FF2B5EF4-FFF2-40B4-BE49-F238E27FC236}">
                    <a16:creationId xmlns:a16="http://schemas.microsoft.com/office/drawing/2014/main" id="{5D2C73C8-0A6D-794A-1A95-4ACA89C74AE1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95;p45">
                <a:extLst>
                  <a:ext uri="{FF2B5EF4-FFF2-40B4-BE49-F238E27FC236}">
                    <a16:creationId xmlns:a16="http://schemas.microsoft.com/office/drawing/2014/main" id="{DFA1D27C-1DEE-305D-4042-F9D16499E9FC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1996;p45">
                <a:extLst>
                  <a:ext uri="{FF2B5EF4-FFF2-40B4-BE49-F238E27FC236}">
                    <a16:creationId xmlns:a16="http://schemas.microsoft.com/office/drawing/2014/main" id="{6DEA9958-2272-303E-E2DC-2B69C9B0373A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58" name="Google Shape;1997;p45">
                  <a:extLst>
                    <a:ext uri="{FF2B5EF4-FFF2-40B4-BE49-F238E27FC236}">
                      <a16:creationId xmlns:a16="http://schemas.microsoft.com/office/drawing/2014/main" id="{E990A48D-C8CF-EFCA-1A8D-9BFFF74FC44E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98;p45">
                  <a:extLst>
                    <a:ext uri="{FF2B5EF4-FFF2-40B4-BE49-F238E27FC236}">
                      <a16:creationId xmlns:a16="http://schemas.microsoft.com/office/drawing/2014/main" id="{0A2350A4-B251-6281-9932-F4639164CCB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999;p45">
                  <a:extLst>
                    <a:ext uri="{FF2B5EF4-FFF2-40B4-BE49-F238E27FC236}">
                      <a16:creationId xmlns:a16="http://schemas.microsoft.com/office/drawing/2014/main" id="{391469B2-FECB-60BC-D856-20BE839A1998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00;p45">
                  <a:extLst>
                    <a:ext uri="{FF2B5EF4-FFF2-40B4-BE49-F238E27FC236}">
                      <a16:creationId xmlns:a16="http://schemas.microsoft.com/office/drawing/2014/main" id="{9EE072CD-9504-3F61-D70E-F8DA1CA4F48D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001;p45">
                  <a:extLst>
                    <a:ext uri="{FF2B5EF4-FFF2-40B4-BE49-F238E27FC236}">
                      <a16:creationId xmlns:a16="http://schemas.microsoft.com/office/drawing/2014/main" id="{C1CC2946-B454-8DC7-C656-6AF03478AD49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02;p45">
                  <a:extLst>
                    <a:ext uri="{FF2B5EF4-FFF2-40B4-BE49-F238E27FC236}">
                      <a16:creationId xmlns:a16="http://schemas.microsoft.com/office/drawing/2014/main" id="{719DB026-7173-D882-FBC7-B610E620AC5B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03;p45">
                  <a:extLst>
                    <a:ext uri="{FF2B5EF4-FFF2-40B4-BE49-F238E27FC236}">
                      <a16:creationId xmlns:a16="http://schemas.microsoft.com/office/drawing/2014/main" id="{B25ACD48-E9A6-D5F6-C296-C2568EE75CA5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04;p45">
                  <a:extLst>
                    <a:ext uri="{FF2B5EF4-FFF2-40B4-BE49-F238E27FC236}">
                      <a16:creationId xmlns:a16="http://schemas.microsoft.com/office/drawing/2014/main" id="{BB065D32-EE8E-247C-DD3D-17756AA3DB7E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05;p45">
                  <a:extLst>
                    <a:ext uri="{FF2B5EF4-FFF2-40B4-BE49-F238E27FC236}">
                      <a16:creationId xmlns:a16="http://schemas.microsoft.com/office/drawing/2014/main" id="{E007E8CB-1D7D-D864-86E8-88E2328F7FB0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06;p45">
                  <a:extLst>
                    <a:ext uri="{FF2B5EF4-FFF2-40B4-BE49-F238E27FC236}">
                      <a16:creationId xmlns:a16="http://schemas.microsoft.com/office/drawing/2014/main" id="{969292A2-8728-37A9-671F-2DB15B68C02A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07;p45">
                  <a:extLst>
                    <a:ext uri="{FF2B5EF4-FFF2-40B4-BE49-F238E27FC236}">
                      <a16:creationId xmlns:a16="http://schemas.microsoft.com/office/drawing/2014/main" id="{257E6E07-026A-57F6-AB0F-7912E63D71E5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08;p45">
                  <a:extLst>
                    <a:ext uri="{FF2B5EF4-FFF2-40B4-BE49-F238E27FC236}">
                      <a16:creationId xmlns:a16="http://schemas.microsoft.com/office/drawing/2014/main" id="{9FF8C76E-9493-6933-7B69-27E9A298E368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09;p45">
                  <a:extLst>
                    <a:ext uri="{FF2B5EF4-FFF2-40B4-BE49-F238E27FC236}">
                      <a16:creationId xmlns:a16="http://schemas.microsoft.com/office/drawing/2014/main" id="{FA194AD8-2CFF-2A38-5B0C-78E979720D42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10;p45">
                  <a:extLst>
                    <a:ext uri="{FF2B5EF4-FFF2-40B4-BE49-F238E27FC236}">
                      <a16:creationId xmlns:a16="http://schemas.microsoft.com/office/drawing/2014/main" id="{241441F2-64CA-E590-C945-1153F4AFE12D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011;p45">
              <a:extLst>
                <a:ext uri="{FF2B5EF4-FFF2-40B4-BE49-F238E27FC236}">
                  <a16:creationId xmlns:a16="http://schemas.microsoft.com/office/drawing/2014/main" id="{2EDD5CC8-6AEE-360A-F5E5-6C85E8DBE6C6}"/>
                </a:ext>
              </a:extLst>
            </p:cNvPr>
            <p:cNvGrpSpPr/>
            <p:nvPr/>
          </p:nvGrpSpPr>
          <p:grpSpPr>
            <a:xfrm rot="-699969">
              <a:off x="6877882" y="1377034"/>
              <a:ext cx="1099126" cy="1140489"/>
              <a:chOff x="-693918" y="-3307122"/>
              <a:chExt cx="1099173" cy="1140539"/>
            </a:xfrm>
          </p:grpSpPr>
          <p:sp>
            <p:nvSpPr>
              <p:cNvPr id="36" name="Google Shape;2012;p45">
                <a:extLst>
                  <a:ext uri="{FF2B5EF4-FFF2-40B4-BE49-F238E27FC236}">
                    <a16:creationId xmlns:a16="http://schemas.microsoft.com/office/drawing/2014/main" id="{6D9908CE-6E87-73E8-05FB-A6918C80EADB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13;p45">
                <a:extLst>
                  <a:ext uri="{FF2B5EF4-FFF2-40B4-BE49-F238E27FC236}">
                    <a16:creationId xmlns:a16="http://schemas.microsoft.com/office/drawing/2014/main" id="{1A6622C6-57C8-DF24-BCFE-BA94D03BFA63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14;p45">
                <a:extLst>
                  <a:ext uri="{FF2B5EF4-FFF2-40B4-BE49-F238E27FC236}">
                    <a16:creationId xmlns:a16="http://schemas.microsoft.com/office/drawing/2014/main" id="{C2F764D5-67D0-CFE0-DE39-02FDBE76F897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2015;p45">
                <a:extLst>
                  <a:ext uri="{FF2B5EF4-FFF2-40B4-BE49-F238E27FC236}">
                    <a16:creationId xmlns:a16="http://schemas.microsoft.com/office/drawing/2014/main" id="{2DAD6E98-4DA9-EFA0-07B4-754A4BFFBB1D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40" name="Google Shape;2016;p45">
                  <a:extLst>
                    <a:ext uri="{FF2B5EF4-FFF2-40B4-BE49-F238E27FC236}">
                      <a16:creationId xmlns:a16="http://schemas.microsoft.com/office/drawing/2014/main" id="{6A4C23B6-4481-1F30-629A-DB18DDABA92D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17;p45">
                  <a:extLst>
                    <a:ext uri="{FF2B5EF4-FFF2-40B4-BE49-F238E27FC236}">
                      <a16:creationId xmlns:a16="http://schemas.microsoft.com/office/drawing/2014/main" id="{A5FDCB7E-EAE4-4636-D839-E02F57EC31D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18;p45">
                  <a:extLst>
                    <a:ext uri="{FF2B5EF4-FFF2-40B4-BE49-F238E27FC236}">
                      <a16:creationId xmlns:a16="http://schemas.microsoft.com/office/drawing/2014/main" id="{99D8C294-9A22-9DE4-B999-F202273661BD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19;p45">
                  <a:extLst>
                    <a:ext uri="{FF2B5EF4-FFF2-40B4-BE49-F238E27FC236}">
                      <a16:creationId xmlns:a16="http://schemas.microsoft.com/office/drawing/2014/main" id="{1CE69AB9-3DFC-674C-4971-8BA94E9E3461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20;p45">
                  <a:extLst>
                    <a:ext uri="{FF2B5EF4-FFF2-40B4-BE49-F238E27FC236}">
                      <a16:creationId xmlns:a16="http://schemas.microsoft.com/office/drawing/2014/main" id="{240883AF-3AC1-749A-E05F-9BB29CF8476C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021;p45">
                  <a:extLst>
                    <a:ext uri="{FF2B5EF4-FFF2-40B4-BE49-F238E27FC236}">
                      <a16:creationId xmlns:a16="http://schemas.microsoft.com/office/drawing/2014/main" id="{664D37CF-951D-CD54-90A6-253957428D4E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22;p45">
                  <a:extLst>
                    <a:ext uri="{FF2B5EF4-FFF2-40B4-BE49-F238E27FC236}">
                      <a16:creationId xmlns:a16="http://schemas.microsoft.com/office/drawing/2014/main" id="{37F4526B-4B6A-189B-599F-7B76364936D9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23;p45">
                  <a:extLst>
                    <a:ext uri="{FF2B5EF4-FFF2-40B4-BE49-F238E27FC236}">
                      <a16:creationId xmlns:a16="http://schemas.microsoft.com/office/drawing/2014/main" id="{B238F4B9-8843-A87C-0464-3A00DD2E104C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24;p45">
                  <a:extLst>
                    <a:ext uri="{FF2B5EF4-FFF2-40B4-BE49-F238E27FC236}">
                      <a16:creationId xmlns:a16="http://schemas.microsoft.com/office/drawing/2014/main" id="{080ABD27-E129-D779-9D98-E52DC4CDD0BA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25;p45">
                  <a:extLst>
                    <a:ext uri="{FF2B5EF4-FFF2-40B4-BE49-F238E27FC236}">
                      <a16:creationId xmlns:a16="http://schemas.microsoft.com/office/drawing/2014/main" id="{A7992EE8-613E-A00B-95E4-7480BF0DA8F8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26;p45">
                  <a:extLst>
                    <a:ext uri="{FF2B5EF4-FFF2-40B4-BE49-F238E27FC236}">
                      <a16:creationId xmlns:a16="http://schemas.microsoft.com/office/drawing/2014/main" id="{DEBB17C7-03A2-9F1B-79CE-B1CCC9C1A6D3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27;p45">
                  <a:extLst>
                    <a:ext uri="{FF2B5EF4-FFF2-40B4-BE49-F238E27FC236}">
                      <a16:creationId xmlns:a16="http://schemas.microsoft.com/office/drawing/2014/main" id="{672C55D1-51F3-C382-68F9-4FBAFEE1C614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28;p45">
                  <a:extLst>
                    <a:ext uri="{FF2B5EF4-FFF2-40B4-BE49-F238E27FC236}">
                      <a16:creationId xmlns:a16="http://schemas.microsoft.com/office/drawing/2014/main" id="{5B59269B-F4EC-1996-21DF-C170AF49221A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29;p45">
                  <a:extLst>
                    <a:ext uri="{FF2B5EF4-FFF2-40B4-BE49-F238E27FC236}">
                      <a16:creationId xmlns:a16="http://schemas.microsoft.com/office/drawing/2014/main" id="{9E2D241C-73D1-8A84-2627-188C3717217A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8B794425-AC4E-F074-7BC7-F01ABC33E7C2}"/>
              </a:ext>
            </a:extLst>
          </p:cNvPr>
          <p:cNvSpPr>
            <a:spLocks noGrp="1"/>
          </p:cNvSpPr>
          <p:nvPr/>
        </p:nvSpPr>
        <p:spPr>
          <a:xfrm>
            <a:off x="840139" y="695259"/>
            <a:ext cx="6604016" cy="4062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i="0" u="none" strike="noStrike">
                <a:solidFill>
                  <a:schemeClr val="bg1">
                    <a:lumMod val="10000"/>
                  </a:schemeClr>
                </a:solidFill>
                <a:effectLst/>
                <a:ea typeface="Arial" panose="020B0604020202020204" pitchFamily="34" charset="0"/>
              </a:rPr>
              <a:t>Further challenge: how to obtain comprehensive information</a:t>
            </a:r>
            <a:r>
              <a:rPr lang="en-US" sz="1800" b="0" i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​</a:t>
            </a:r>
            <a:endParaRPr lang="zh-CN" altLang="en-US">
              <a:solidFill>
                <a:schemeClr val="bg1">
                  <a:lumMod val="10000"/>
                </a:schemeClr>
              </a:solidFill>
              <a:ea typeface="宋体"/>
              <a:cs typeface="Arial"/>
            </a:endParaRPr>
          </a:p>
        </p:txBody>
      </p:sp>
      <p:pic>
        <p:nvPicPr>
          <p:cNvPr id="11266" name="Picture 2" descr="文本&#10;&#10;已自动生成说明">
            <a:extLst>
              <a:ext uri="{FF2B5EF4-FFF2-40B4-BE49-F238E27FC236}">
                <a16:creationId xmlns:a16="http://schemas.microsoft.com/office/drawing/2014/main" id="{42258CB7-FF76-E884-8C4F-781EE974E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86" y="1351618"/>
            <a:ext cx="57340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715CBB3-F9EC-69F3-50C5-369053E0EBD1}"/>
              </a:ext>
            </a:extLst>
          </p:cNvPr>
          <p:cNvSpPr>
            <a:spLocks noGrp="1"/>
          </p:cNvSpPr>
          <p:nvPr/>
        </p:nvSpPr>
        <p:spPr>
          <a:xfrm>
            <a:off x="184409" y="1191357"/>
            <a:ext cx="2786440" cy="2559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Payment intent ID</a:t>
            </a: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Retry for failed payment</a:t>
            </a: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Meta Data</a:t>
            </a: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Database updating</a:t>
            </a:r>
          </a:p>
        </p:txBody>
      </p:sp>
    </p:spTree>
    <p:extLst>
      <p:ext uri="{BB962C8B-B14F-4D97-AF65-F5344CB8AC3E}">
        <p14:creationId xmlns:p14="http://schemas.microsoft.com/office/powerpoint/2010/main" val="2082881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734344" y="582937"/>
            <a:ext cx="6604016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PAYMENT: WHAT WE LEARNED</a:t>
            </a:r>
          </a:p>
        </p:txBody>
      </p:sp>
      <p:grpSp>
        <p:nvGrpSpPr>
          <p:cNvPr id="33" name="Google Shape;1991;p45">
            <a:extLst>
              <a:ext uri="{FF2B5EF4-FFF2-40B4-BE49-F238E27FC236}">
                <a16:creationId xmlns:a16="http://schemas.microsoft.com/office/drawing/2014/main" id="{BD0114CB-A84D-1281-9D66-8454110AC477}"/>
              </a:ext>
            </a:extLst>
          </p:cNvPr>
          <p:cNvGrpSpPr/>
          <p:nvPr/>
        </p:nvGrpSpPr>
        <p:grpSpPr>
          <a:xfrm>
            <a:off x="80088" y="3208020"/>
            <a:ext cx="1266273" cy="1626970"/>
            <a:chOff x="6762930" y="1277687"/>
            <a:chExt cx="1415840" cy="1468131"/>
          </a:xfrm>
        </p:grpSpPr>
        <p:grpSp>
          <p:nvGrpSpPr>
            <p:cNvPr id="34" name="Google Shape;1992;p45">
              <a:extLst>
                <a:ext uri="{FF2B5EF4-FFF2-40B4-BE49-F238E27FC236}">
                  <a16:creationId xmlns:a16="http://schemas.microsoft.com/office/drawing/2014/main" id="{99F97072-3706-0FBC-EA08-E540FB5D7202}"/>
                </a:ext>
              </a:extLst>
            </p:cNvPr>
            <p:cNvGrpSpPr/>
            <p:nvPr/>
          </p:nvGrpSpPr>
          <p:grpSpPr>
            <a:xfrm rot="-1243542">
              <a:off x="6921255" y="1491088"/>
              <a:ext cx="1099191" cy="1095690"/>
              <a:chOff x="-693918" y="-3307122"/>
              <a:chExt cx="1099173" cy="1140539"/>
            </a:xfrm>
          </p:grpSpPr>
          <p:sp>
            <p:nvSpPr>
              <p:cNvPr id="54" name="Google Shape;1993;p45">
                <a:extLst>
                  <a:ext uri="{FF2B5EF4-FFF2-40B4-BE49-F238E27FC236}">
                    <a16:creationId xmlns:a16="http://schemas.microsoft.com/office/drawing/2014/main" id="{0F219900-A2E8-73AF-0DC5-4FCA301B267D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94;p45">
                <a:extLst>
                  <a:ext uri="{FF2B5EF4-FFF2-40B4-BE49-F238E27FC236}">
                    <a16:creationId xmlns:a16="http://schemas.microsoft.com/office/drawing/2014/main" id="{5D2C73C8-0A6D-794A-1A95-4ACA89C74AE1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95;p45">
                <a:extLst>
                  <a:ext uri="{FF2B5EF4-FFF2-40B4-BE49-F238E27FC236}">
                    <a16:creationId xmlns:a16="http://schemas.microsoft.com/office/drawing/2014/main" id="{DFA1D27C-1DEE-305D-4042-F9D16499E9FC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1996;p45">
                <a:extLst>
                  <a:ext uri="{FF2B5EF4-FFF2-40B4-BE49-F238E27FC236}">
                    <a16:creationId xmlns:a16="http://schemas.microsoft.com/office/drawing/2014/main" id="{6DEA9958-2272-303E-E2DC-2B69C9B0373A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58" name="Google Shape;1997;p45">
                  <a:extLst>
                    <a:ext uri="{FF2B5EF4-FFF2-40B4-BE49-F238E27FC236}">
                      <a16:creationId xmlns:a16="http://schemas.microsoft.com/office/drawing/2014/main" id="{E990A48D-C8CF-EFCA-1A8D-9BFFF74FC44E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98;p45">
                  <a:extLst>
                    <a:ext uri="{FF2B5EF4-FFF2-40B4-BE49-F238E27FC236}">
                      <a16:creationId xmlns:a16="http://schemas.microsoft.com/office/drawing/2014/main" id="{0A2350A4-B251-6281-9932-F4639164CCB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999;p45">
                  <a:extLst>
                    <a:ext uri="{FF2B5EF4-FFF2-40B4-BE49-F238E27FC236}">
                      <a16:creationId xmlns:a16="http://schemas.microsoft.com/office/drawing/2014/main" id="{391469B2-FECB-60BC-D856-20BE839A1998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00;p45">
                  <a:extLst>
                    <a:ext uri="{FF2B5EF4-FFF2-40B4-BE49-F238E27FC236}">
                      <a16:creationId xmlns:a16="http://schemas.microsoft.com/office/drawing/2014/main" id="{9EE072CD-9504-3F61-D70E-F8DA1CA4F48D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001;p45">
                  <a:extLst>
                    <a:ext uri="{FF2B5EF4-FFF2-40B4-BE49-F238E27FC236}">
                      <a16:creationId xmlns:a16="http://schemas.microsoft.com/office/drawing/2014/main" id="{C1CC2946-B454-8DC7-C656-6AF03478AD49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02;p45">
                  <a:extLst>
                    <a:ext uri="{FF2B5EF4-FFF2-40B4-BE49-F238E27FC236}">
                      <a16:creationId xmlns:a16="http://schemas.microsoft.com/office/drawing/2014/main" id="{719DB026-7173-D882-FBC7-B610E620AC5B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03;p45">
                  <a:extLst>
                    <a:ext uri="{FF2B5EF4-FFF2-40B4-BE49-F238E27FC236}">
                      <a16:creationId xmlns:a16="http://schemas.microsoft.com/office/drawing/2014/main" id="{B25ACD48-E9A6-D5F6-C296-C2568EE75CA5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04;p45">
                  <a:extLst>
                    <a:ext uri="{FF2B5EF4-FFF2-40B4-BE49-F238E27FC236}">
                      <a16:creationId xmlns:a16="http://schemas.microsoft.com/office/drawing/2014/main" id="{BB065D32-EE8E-247C-DD3D-17756AA3DB7E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05;p45">
                  <a:extLst>
                    <a:ext uri="{FF2B5EF4-FFF2-40B4-BE49-F238E27FC236}">
                      <a16:creationId xmlns:a16="http://schemas.microsoft.com/office/drawing/2014/main" id="{E007E8CB-1D7D-D864-86E8-88E2328F7FB0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06;p45">
                  <a:extLst>
                    <a:ext uri="{FF2B5EF4-FFF2-40B4-BE49-F238E27FC236}">
                      <a16:creationId xmlns:a16="http://schemas.microsoft.com/office/drawing/2014/main" id="{969292A2-8728-37A9-671F-2DB15B68C02A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07;p45">
                  <a:extLst>
                    <a:ext uri="{FF2B5EF4-FFF2-40B4-BE49-F238E27FC236}">
                      <a16:creationId xmlns:a16="http://schemas.microsoft.com/office/drawing/2014/main" id="{257E6E07-026A-57F6-AB0F-7912E63D71E5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08;p45">
                  <a:extLst>
                    <a:ext uri="{FF2B5EF4-FFF2-40B4-BE49-F238E27FC236}">
                      <a16:creationId xmlns:a16="http://schemas.microsoft.com/office/drawing/2014/main" id="{9FF8C76E-9493-6933-7B69-27E9A298E368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09;p45">
                  <a:extLst>
                    <a:ext uri="{FF2B5EF4-FFF2-40B4-BE49-F238E27FC236}">
                      <a16:creationId xmlns:a16="http://schemas.microsoft.com/office/drawing/2014/main" id="{FA194AD8-2CFF-2A38-5B0C-78E979720D42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10;p45">
                  <a:extLst>
                    <a:ext uri="{FF2B5EF4-FFF2-40B4-BE49-F238E27FC236}">
                      <a16:creationId xmlns:a16="http://schemas.microsoft.com/office/drawing/2014/main" id="{241441F2-64CA-E590-C945-1153F4AFE12D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011;p45">
              <a:extLst>
                <a:ext uri="{FF2B5EF4-FFF2-40B4-BE49-F238E27FC236}">
                  <a16:creationId xmlns:a16="http://schemas.microsoft.com/office/drawing/2014/main" id="{2EDD5CC8-6AEE-360A-F5E5-6C85E8DBE6C6}"/>
                </a:ext>
              </a:extLst>
            </p:cNvPr>
            <p:cNvGrpSpPr/>
            <p:nvPr/>
          </p:nvGrpSpPr>
          <p:grpSpPr>
            <a:xfrm rot="-699969">
              <a:off x="6877882" y="1377034"/>
              <a:ext cx="1099126" cy="1140489"/>
              <a:chOff x="-693918" y="-3307122"/>
              <a:chExt cx="1099173" cy="1140539"/>
            </a:xfrm>
          </p:grpSpPr>
          <p:sp>
            <p:nvSpPr>
              <p:cNvPr id="36" name="Google Shape;2012;p45">
                <a:extLst>
                  <a:ext uri="{FF2B5EF4-FFF2-40B4-BE49-F238E27FC236}">
                    <a16:creationId xmlns:a16="http://schemas.microsoft.com/office/drawing/2014/main" id="{6D9908CE-6E87-73E8-05FB-A6918C80EADB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13;p45">
                <a:extLst>
                  <a:ext uri="{FF2B5EF4-FFF2-40B4-BE49-F238E27FC236}">
                    <a16:creationId xmlns:a16="http://schemas.microsoft.com/office/drawing/2014/main" id="{1A6622C6-57C8-DF24-BCFE-BA94D03BFA63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14;p45">
                <a:extLst>
                  <a:ext uri="{FF2B5EF4-FFF2-40B4-BE49-F238E27FC236}">
                    <a16:creationId xmlns:a16="http://schemas.microsoft.com/office/drawing/2014/main" id="{C2F764D5-67D0-CFE0-DE39-02FDBE76F897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2015;p45">
                <a:extLst>
                  <a:ext uri="{FF2B5EF4-FFF2-40B4-BE49-F238E27FC236}">
                    <a16:creationId xmlns:a16="http://schemas.microsoft.com/office/drawing/2014/main" id="{2DAD6E98-4DA9-EFA0-07B4-754A4BFFBB1D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40" name="Google Shape;2016;p45">
                  <a:extLst>
                    <a:ext uri="{FF2B5EF4-FFF2-40B4-BE49-F238E27FC236}">
                      <a16:creationId xmlns:a16="http://schemas.microsoft.com/office/drawing/2014/main" id="{6A4C23B6-4481-1F30-629A-DB18DDABA92D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17;p45">
                  <a:extLst>
                    <a:ext uri="{FF2B5EF4-FFF2-40B4-BE49-F238E27FC236}">
                      <a16:creationId xmlns:a16="http://schemas.microsoft.com/office/drawing/2014/main" id="{A5FDCB7E-EAE4-4636-D839-E02F57EC31D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18;p45">
                  <a:extLst>
                    <a:ext uri="{FF2B5EF4-FFF2-40B4-BE49-F238E27FC236}">
                      <a16:creationId xmlns:a16="http://schemas.microsoft.com/office/drawing/2014/main" id="{99D8C294-9A22-9DE4-B999-F202273661BD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19;p45">
                  <a:extLst>
                    <a:ext uri="{FF2B5EF4-FFF2-40B4-BE49-F238E27FC236}">
                      <a16:creationId xmlns:a16="http://schemas.microsoft.com/office/drawing/2014/main" id="{1CE69AB9-3DFC-674C-4971-8BA94E9E3461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20;p45">
                  <a:extLst>
                    <a:ext uri="{FF2B5EF4-FFF2-40B4-BE49-F238E27FC236}">
                      <a16:creationId xmlns:a16="http://schemas.microsoft.com/office/drawing/2014/main" id="{240883AF-3AC1-749A-E05F-9BB29CF8476C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021;p45">
                  <a:extLst>
                    <a:ext uri="{FF2B5EF4-FFF2-40B4-BE49-F238E27FC236}">
                      <a16:creationId xmlns:a16="http://schemas.microsoft.com/office/drawing/2014/main" id="{664D37CF-951D-CD54-90A6-253957428D4E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22;p45">
                  <a:extLst>
                    <a:ext uri="{FF2B5EF4-FFF2-40B4-BE49-F238E27FC236}">
                      <a16:creationId xmlns:a16="http://schemas.microsoft.com/office/drawing/2014/main" id="{37F4526B-4B6A-189B-599F-7B76364936D9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23;p45">
                  <a:extLst>
                    <a:ext uri="{FF2B5EF4-FFF2-40B4-BE49-F238E27FC236}">
                      <a16:creationId xmlns:a16="http://schemas.microsoft.com/office/drawing/2014/main" id="{B238F4B9-8843-A87C-0464-3A00DD2E104C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24;p45">
                  <a:extLst>
                    <a:ext uri="{FF2B5EF4-FFF2-40B4-BE49-F238E27FC236}">
                      <a16:creationId xmlns:a16="http://schemas.microsoft.com/office/drawing/2014/main" id="{080ABD27-E129-D779-9D98-E52DC4CDD0BA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25;p45">
                  <a:extLst>
                    <a:ext uri="{FF2B5EF4-FFF2-40B4-BE49-F238E27FC236}">
                      <a16:creationId xmlns:a16="http://schemas.microsoft.com/office/drawing/2014/main" id="{A7992EE8-613E-A00B-95E4-7480BF0DA8F8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26;p45">
                  <a:extLst>
                    <a:ext uri="{FF2B5EF4-FFF2-40B4-BE49-F238E27FC236}">
                      <a16:creationId xmlns:a16="http://schemas.microsoft.com/office/drawing/2014/main" id="{DEBB17C7-03A2-9F1B-79CE-B1CCC9C1A6D3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27;p45">
                  <a:extLst>
                    <a:ext uri="{FF2B5EF4-FFF2-40B4-BE49-F238E27FC236}">
                      <a16:creationId xmlns:a16="http://schemas.microsoft.com/office/drawing/2014/main" id="{672C55D1-51F3-C382-68F9-4FBAFEE1C614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28;p45">
                  <a:extLst>
                    <a:ext uri="{FF2B5EF4-FFF2-40B4-BE49-F238E27FC236}">
                      <a16:creationId xmlns:a16="http://schemas.microsoft.com/office/drawing/2014/main" id="{5B59269B-F4EC-1996-21DF-C170AF49221A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29;p45">
                  <a:extLst>
                    <a:ext uri="{FF2B5EF4-FFF2-40B4-BE49-F238E27FC236}">
                      <a16:creationId xmlns:a16="http://schemas.microsoft.com/office/drawing/2014/main" id="{9E2D241C-73D1-8A84-2627-188C3717217A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309C274-BE18-3F86-6154-786608A5D56F}"/>
              </a:ext>
            </a:extLst>
          </p:cNvPr>
          <p:cNvSpPr>
            <a:spLocks noGrp="1"/>
          </p:cNvSpPr>
          <p:nvPr/>
        </p:nvSpPr>
        <p:spPr>
          <a:xfrm>
            <a:off x="2041271" y="1269163"/>
            <a:ext cx="5297089" cy="2166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2400">
                <a:solidFill>
                  <a:srgbClr val="000000"/>
                </a:solidFill>
                <a:latin typeface="Arial"/>
                <a:cs typeface="Arial"/>
                <a:sym typeface="Just Another Hand"/>
              </a:rPr>
              <a:t>Read the documentation carefully</a:t>
            </a:r>
            <a:endParaRPr lang="zh-CN" alt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2400">
                <a:solidFill>
                  <a:srgbClr val="000000"/>
                </a:solidFill>
                <a:latin typeface="Arial"/>
                <a:cs typeface="Arial"/>
                <a:sym typeface="Just Another Hand"/>
              </a:rPr>
              <a:t>Docummentation is not everything</a:t>
            </a:r>
            <a:endParaRPr lang="zh-CN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736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1150207" y="359406"/>
            <a:ext cx="5585461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COMMUNICATION: OVERVIEW</a:t>
            </a:r>
            <a:r>
              <a:rPr lang="en-US" sz="3600" b="0" i="0">
                <a:solidFill>
                  <a:srgbClr val="FFFFFF"/>
                </a:solidFill>
                <a:effectLst/>
                <a:latin typeface="Arial"/>
              </a:rPr>
              <a:t>​</a:t>
            </a:r>
            <a:endParaRPr lang="en-US">
              <a:latin typeface="Arial"/>
            </a:endParaRPr>
          </a:p>
        </p:txBody>
      </p:sp>
      <p:grpSp>
        <p:nvGrpSpPr>
          <p:cNvPr id="33" name="Google Shape;1991;p45">
            <a:extLst>
              <a:ext uri="{FF2B5EF4-FFF2-40B4-BE49-F238E27FC236}">
                <a16:creationId xmlns:a16="http://schemas.microsoft.com/office/drawing/2014/main" id="{BD0114CB-A84D-1281-9D66-8454110AC477}"/>
              </a:ext>
            </a:extLst>
          </p:cNvPr>
          <p:cNvGrpSpPr/>
          <p:nvPr/>
        </p:nvGrpSpPr>
        <p:grpSpPr>
          <a:xfrm>
            <a:off x="80088" y="3208020"/>
            <a:ext cx="1266273" cy="1626970"/>
            <a:chOff x="6762930" y="1277687"/>
            <a:chExt cx="1415840" cy="1468131"/>
          </a:xfrm>
        </p:grpSpPr>
        <p:grpSp>
          <p:nvGrpSpPr>
            <p:cNvPr id="34" name="Google Shape;1992;p45">
              <a:extLst>
                <a:ext uri="{FF2B5EF4-FFF2-40B4-BE49-F238E27FC236}">
                  <a16:creationId xmlns:a16="http://schemas.microsoft.com/office/drawing/2014/main" id="{99F97072-3706-0FBC-EA08-E540FB5D7202}"/>
                </a:ext>
              </a:extLst>
            </p:cNvPr>
            <p:cNvGrpSpPr/>
            <p:nvPr/>
          </p:nvGrpSpPr>
          <p:grpSpPr>
            <a:xfrm rot="-1243542">
              <a:off x="6921255" y="1491088"/>
              <a:ext cx="1099191" cy="1095690"/>
              <a:chOff x="-693918" y="-3307122"/>
              <a:chExt cx="1099173" cy="1140539"/>
            </a:xfrm>
          </p:grpSpPr>
          <p:sp>
            <p:nvSpPr>
              <p:cNvPr id="54" name="Google Shape;1993;p45">
                <a:extLst>
                  <a:ext uri="{FF2B5EF4-FFF2-40B4-BE49-F238E27FC236}">
                    <a16:creationId xmlns:a16="http://schemas.microsoft.com/office/drawing/2014/main" id="{0F219900-A2E8-73AF-0DC5-4FCA301B267D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94;p45">
                <a:extLst>
                  <a:ext uri="{FF2B5EF4-FFF2-40B4-BE49-F238E27FC236}">
                    <a16:creationId xmlns:a16="http://schemas.microsoft.com/office/drawing/2014/main" id="{5D2C73C8-0A6D-794A-1A95-4ACA89C74AE1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95;p45">
                <a:extLst>
                  <a:ext uri="{FF2B5EF4-FFF2-40B4-BE49-F238E27FC236}">
                    <a16:creationId xmlns:a16="http://schemas.microsoft.com/office/drawing/2014/main" id="{DFA1D27C-1DEE-305D-4042-F9D16499E9FC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1996;p45">
                <a:extLst>
                  <a:ext uri="{FF2B5EF4-FFF2-40B4-BE49-F238E27FC236}">
                    <a16:creationId xmlns:a16="http://schemas.microsoft.com/office/drawing/2014/main" id="{6DEA9958-2272-303E-E2DC-2B69C9B0373A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58" name="Google Shape;1997;p45">
                  <a:extLst>
                    <a:ext uri="{FF2B5EF4-FFF2-40B4-BE49-F238E27FC236}">
                      <a16:creationId xmlns:a16="http://schemas.microsoft.com/office/drawing/2014/main" id="{E990A48D-C8CF-EFCA-1A8D-9BFFF74FC44E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98;p45">
                  <a:extLst>
                    <a:ext uri="{FF2B5EF4-FFF2-40B4-BE49-F238E27FC236}">
                      <a16:creationId xmlns:a16="http://schemas.microsoft.com/office/drawing/2014/main" id="{0A2350A4-B251-6281-9932-F4639164CCB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999;p45">
                  <a:extLst>
                    <a:ext uri="{FF2B5EF4-FFF2-40B4-BE49-F238E27FC236}">
                      <a16:creationId xmlns:a16="http://schemas.microsoft.com/office/drawing/2014/main" id="{391469B2-FECB-60BC-D856-20BE839A1998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00;p45">
                  <a:extLst>
                    <a:ext uri="{FF2B5EF4-FFF2-40B4-BE49-F238E27FC236}">
                      <a16:creationId xmlns:a16="http://schemas.microsoft.com/office/drawing/2014/main" id="{9EE072CD-9504-3F61-D70E-F8DA1CA4F48D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001;p45">
                  <a:extLst>
                    <a:ext uri="{FF2B5EF4-FFF2-40B4-BE49-F238E27FC236}">
                      <a16:creationId xmlns:a16="http://schemas.microsoft.com/office/drawing/2014/main" id="{C1CC2946-B454-8DC7-C656-6AF03478AD49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02;p45">
                  <a:extLst>
                    <a:ext uri="{FF2B5EF4-FFF2-40B4-BE49-F238E27FC236}">
                      <a16:creationId xmlns:a16="http://schemas.microsoft.com/office/drawing/2014/main" id="{719DB026-7173-D882-FBC7-B610E620AC5B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03;p45">
                  <a:extLst>
                    <a:ext uri="{FF2B5EF4-FFF2-40B4-BE49-F238E27FC236}">
                      <a16:creationId xmlns:a16="http://schemas.microsoft.com/office/drawing/2014/main" id="{B25ACD48-E9A6-D5F6-C296-C2568EE75CA5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04;p45">
                  <a:extLst>
                    <a:ext uri="{FF2B5EF4-FFF2-40B4-BE49-F238E27FC236}">
                      <a16:creationId xmlns:a16="http://schemas.microsoft.com/office/drawing/2014/main" id="{BB065D32-EE8E-247C-DD3D-17756AA3DB7E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05;p45">
                  <a:extLst>
                    <a:ext uri="{FF2B5EF4-FFF2-40B4-BE49-F238E27FC236}">
                      <a16:creationId xmlns:a16="http://schemas.microsoft.com/office/drawing/2014/main" id="{E007E8CB-1D7D-D864-86E8-88E2328F7FB0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06;p45">
                  <a:extLst>
                    <a:ext uri="{FF2B5EF4-FFF2-40B4-BE49-F238E27FC236}">
                      <a16:creationId xmlns:a16="http://schemas.microsoft.com/office/drawing/2014/main" id="{969292A2-8728-37A9-671F-2DB15B68C02A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07;p45">
                  <a:extLst>
                    <a:ext uri="{FF2B5EF4-FFF2-40B4-BE49-F238E27FC236}">
                      <a16:creationId xmlns:a16="http://schemas.microsoft.com/office/drawing/2014/main" id="{257E6E07-026A-57F6-AB0F-7912E63D71E5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08;p45">
                  <a:extLst>
                    <a:ext uri="{FF2B5EF4-FFF2-40B4-BE49-F238E27FC236}">
                      <a16:creationId xmlns:a16="http://schemas.microsoft.com/office/drawing/2014/main" id="{9FF8C76E-9493-6933-7B69-27E9A298E368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09;p45">
                  <a:extLst>
                    <a:ext uri="{FF2B5EF4-FFF2-40B4-BE49-F238E27FC236}">
                      <a16:creationId xmlns:a16="http://schemas.microsoft.com/office/drawing/2014/main" id="{FA194AD8-2CFF-2A38-5B0C-78E979720D42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10;p45">
                  <a:extLst>
                    <a:ext uri="{FF2B5EF4-FFF2-40B4-BE49-F238E27FC236}">
                      <a16:creationId xmlns:a16="http://schemas.microsoft.com/office/drawing/2014/main" id="{241441F2-64CA-E590-C945-1153F4AFE12D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011;p45">
              <a:extLst>
                <a:ext uri="{FF2B5EF4-FFF2-40B4-BE49-F238E27FC236}">
                  <a16:creationId xmlns:a16="http://schemas.microsoft.com/office/drawing/2014/main" id="{2EDD5CC8-6AEE-360A-F5E5-6C85E8DBE6C6}"/>
                </a:ext>
              </a:extLst>
            </p:cNvPr>
            <p:cNvGrpSpPr/>
            <p:nvPr/>
          </p:nvGrpSpPr>
          <p:grpSpPr>
            <a:xfrm rot="-699969">
              <a:off x="6877882" y="1377034"/>
              <a:ext cx="1099126" cy="1140489"/>
              <a:chOff x="-693918" y="-3307122"/>
              <a:chExt cx="1099173" cy="1140539"/>
            </a:xfrm>
          </p:grpSpPr>
          <p:sp>
            <p:nvSpPr>
              <p:cNvPr id="36" name="Google Shape;2012;p45">
                <a:extLst>
                  <a:ext uri="{FF2B5EF4-FFF2-40B4-BE49-F238E27FC236}">
                    <a16:creationId xmlns:a16="http://schemas.microsoft.com/office/drawing/2014/main" id="{6D9908CE-6E87-73E8-05FB-A6918C80EADB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13;p45">
                <a:extLst>
                  <a:ext uri="{FF2B5EF4-FFF2-40B4-BE49-F238E27FC236}">
                    <a16:creationId xmlns:a16="http://schemas.microsoft.com/office/drawing/2014/main" id="{1A6622C6-57C8-DF24-BCFE-BA94D03BFA63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14;p45">
                <a:extLst>
                  <a:ext uri="{FF2B5EF4-FFF2-40B4-BE49-F238E27FC236}">
                    <a16:creationId xmlns:a16="http://schemas.microsoft.com/office/drawing/2014/main" id="{C2F764D5-67D0-CFE0-DE39-02FDBE76F897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2015;p45">
                <a:extLst>
                  <a:ext uri="{FF2B5EF4-FFF2-40B4-BE49-F238E27FC236}">
                    <a16:creationId xmlns:a16="http://schemas.microsoft.com/office/drawing/2014/main" id="{2DAD6E98-4DA9-EFA0-07B4-754A4BFFBB1D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40" name="Google Shape;2016;p45">
                  <a:extLst>
                    <a:ext uri="{FF2B5EF4-FFF2-40B4-BE49-F238E27FC236}">
                      <a16:creationId xmlns:a16="http://schemas.microsoft.com/office/drawing/2014/main" id="{6A4C23B6-4481-1F30-629A-DB18DDABA92D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17;p45">
                  <a:extLst>
                    <a:ext uri="{FF2B5EF4-FFF2-40B4-BE49-F238E27FC236}">
                      <a16:creationId xmlns:a16="http://schemas.microsoft.com/office/drawing/2014/main" id="{A5FDCB7E-EAE4-4636-D839-E02F57EC31D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18;p45">
                  <a:extLst>
                    <a:ext uri="{FF2B5EF4-FFF2-40B4-BE49-F238E27FC236}">
                      <a16:creationId xmlns:a16="http://schemas.microsoft.com/office/drawing/2014/main" id="{99D8C294-9A22-9DE4-B999-F202273661BD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19;p45">
                  <a:extLst>
                    <a:ext uri="{FF2B5EF4-FFF2-40B4-BE49-F238E27FC236}">
                      <a16:creationId xmlns:a16="http://schemas.microsoft.com/office/drawing/2014/main" id="{1CE69AB9-3DFC-674C-4971-8BA94E9E3461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20;p45">
                  <a:extLst>
                    <a:ext uri="{FF2B5EF4-FFF2-40B4-BE49-F238E27FC236}">
                      <a16:creationId xmlns:a16="http://schemas.microsoft.com/office/drawing/2014/main" id="{240883AF-3AC1-749A-E05F-9BB29CF8476C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021;p45">
                  <a:extLst>
                    <a:ext uri="{FF2B5EF4-FFF2-40B4-BE49-F238E27FC236}">
                      <a16:creationId xmlns:a16="http://schemas.microsoft.com/office/drawing/2014/main" id="{664D37CF-951D-CD54-90A6-253957428D4E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22;p45">
                  <a:extLst>
                    <a:ext uri="{FF2B5EF4-FFF2-40B4-BE49-F238E27FC236}">
                      <a16:creationId xmlns:a16="http://schemas.microsoft.com/office/drawing/2014/main" id="{37F4526B-4B6A-189B-599F-7B76364936D9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23;p45">
                  <a:extLst>
                    <a:ext uri="{FF2B5EF4-FFF2-40B4-BE49-F238E27FC236}">
                      <a16:creationId xmlns:a16="http://schemas.microsoft.com/office/drawing/2014/main" id="{B238F4B9-8843-A87C-0464-3A00DD2E104C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24;p45">
                  <a:extLst>
                    <a:ext uri="{FF2B5EF4-FFF2-40B4-BE49-F238E27FC236}">
                      <a16:creationId xmlns:a16="http://schemas.microsoft.com/office/drawing/2014/main" id="{080ABD27-E129-D779-9D98-E52DC4CDD0BA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25;p45">
                  <a:extLst>
                    <a:ext uri="{FF2B5EF4-FFF2-40B4-BE49-F238E27FC236}">
                      <a16:creationId xmlns:a16="http://schemas.microsoft.com/office/drawing/2014/main" id="{A7992EE8-613E-A00B-95E4-7480BF0DA8F8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26;p45">
                  <a:extLst>
                    <a:ext uri="{FF2B5EF4-FFF2-40B4-BE49-F238E27FC236}">
                      <a16:creationId xmlns:a16="http://schemas.microsoft.com/office/drawing/2014/main" id="{DEBB17C7-03A2-9F1B-79CE-B1CCC9C1A6D3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27;p45">
                  <a:extLst>
                    <a:ext uri="{FF2B5EF4-FFF2-40B4-BE49-F238E27FC236}">
                      <a16:creationId xmlns:a16="http://schemas.microsoft.com/office/drawing/2014/main" id="{672C55D1-51F3-C382-68F9-4FBAFEE1C614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28;p45">
                  <a:extLst>
                    <a:ext uri="{FF2B5EF4-FFF2-40B4-BE49-F238E27FC236}">
                      <a16:creationId xmlns:a16="http://schemas.microsoft.com/office/drawing/2014/main" id="{5B59269B-F4EC-1996-21DF-C170AF49221A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29;p45">
                  <a:extLst>
                    <a:ext uri="{FF2B5EF4-FFF2-40B4-BE49-F238E27FC236}">
                      <a16:creationId xmlns:a16="http://schemas.microsoft.com/office/drawing/2014/main" id="{9E2D241C-73D1-8A84-2627-188C3717217A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2290" name="Picture 2" descr="图形用户界面, 文本, 应用程序, 聊天或短信&#10;&#10;已自动生成说明">
            <a:extLst>
              <a:ext uri="{FF2B5EF4-FFF2-40B4-BE49-F238E27FC236}">
                <a16:creationId xmlns:a16="http://schemas.microsoft.com/office/drawing/2014/main" id="{42854F21-8681-C5BF-F37A-56E0A5A5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40" y="1052022"/>
            <a:ext cx="53054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0935011-8D43-40DC-E7C0-B321BF2B9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7" y="1680772"/>
            <a:ext cx="22955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63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1387808" y="103665"/>
            <a:ext cx="6604016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COMMUNICATION: CHALLENGES&amp;SOLUTIONS</a:t>
            </a:r>
          </a:p>
        </p:txBody>
      </p:sp>
      <p:grpSp>
        <p:nvGrpSpPr>
          <p:cNvPr id="33" name="Google Shape;1991;p45">
            <a:extLst>
              <a:ext uri="{FF2B5EF4-FFF2-40B4-BE49-F238E27FC236}">
                <a16:creationId xmlns:a16="http://schemas.microsoft.com/office/drawing/2014/main" id="{BD0114CB-A84D-1281-9D66-8454110AC477}"/>
              </a:ext>
            </a:extLst>
          </p:cNvPr>
          <p:cNvGrpSpPr/>
          <p:nvPr/>
        </p:nvGrpSpPr>
        <p:grpSpPr>
          <a:xfrm>
            <a:off x="80088" y="3208020"/>
            <a:ext cx="1266273" cy="1626970"/>
            <a:chOff x="6762930" y="1277687"/>
            <a:chExt cx="1415840" cy="1468131"/>
          </a:xfrm>
        </p:grpSpPr>
        <p:grpSp>
          <p:nvGrpSpPr>
            <p:cNvPr id="34" name="Google Shape;1992;p45">
              <a:extLst>
                <a:ext uri="{FF2B5EF4-FFF2-40B4-BE49-F238E27FC236}">
                  <a16:creationId xmlns:a16="http://schemas.microsoft.com/office/drawing/2014/main" id="{99F97072-3706-0FBC-EA08-E540FB5D7202}"/>
                </a:ext>
              </a:extLst>
            </p:cNvPr>
            <p:cNvGrpSpPr/>
            <p:nvPr/>
          </p:nvGrpSpPr>
          <p:grpSpPr>
            <a:xfrm rot="-1243542">
              <a:off x="6921255" y="1491088"/>
              <a:ext cx="1099191" cy="1095690"/>
              <a:chOff x="-693918" y="-3307122"/>
              <a:chExt cx="1099173" cy="1140539"/>
            </a:xfrm>
          </p:grpSpPr>
          <p:sp>
            <p:nvSpPr>
              <p:cNvPr id="54" name="Google Shape;1993;p45">
                <a:extLst>
                  <a:ext uri="{FF2B5EF4-FFF2-40B4-BE49-F238E27FC236}">
                    <a16:creationId xmlns:a16="http://schemas.microsoft.com/office/drawing/2014/main" id="{0F219900-A2E8-73AF-0DC5-4FCA301B267D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94;p45">
                <a:extLst>
                  <a:ext uri="{FF2B5EF4-FFF2-40B4-BE49-F238E27FC236}">
                    <a16:creationId xmlns:a16="http://schemas.microsoft.com/office/drawing/2014/main" id="{5D2C73C8-0A6D-794A-1A95-4ACA89C74AE1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95;p45">
                <a:extLst>
                  <a:ext uri="{FF2B5EF4-FFF2-40B4-BE49-F238E27FC236}">
                    <a16:creationId xmlns:a16="http://schemas.microsoft.com/office/drawing/2014/main" id="{DFA1D27C-1DEE-305D-4042-F9D16499E9FC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1996;p45">
                <a:extLst>
                  <a:ext uri="{FF2B5EF4-FFF2-40B4-BE49-F238E27FC236}">
                    <a16:creationId xmlns:a16="http://schemas.microsoft.com/office/drawing/2014/main" id="{6DEA9958-2272-303E-E2DC-2B69C9B0373A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58" name="Google Shape;1997;p45">
                  <a:extLst>
                    <a:ext uri="{FF2B5EF4-FFF2-40B4-BE49-F238E27FC236}">
                      <a16:creationId xmlns:a16="http://schemas.microsoft.com/office/drawing/2014/main" id="{E990A48D-C8CF-EFCA-1A8D-9BFFF74FC44E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98;p45">
                  <a:extLst>
                    <a:ext uri="{FF2B5EF4-FFF2-40B4-BE49-F238E27FC236}">
                      <a16:creationId xmlns:a16="http://schemas.microsoft.com/office/drawing/2014/main" id="{0A2350A4-B251-6281-9932-F4639164CCB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999;p45">
                  <a:extLst>
                    <a:ext uri="{FF2B5EF4-FFF2-40B4-BE49-F238E27FC236}">
                      <a16:creationId xmlns:a16="http://schemas.microsoft.com/office/drawing/2014/main" id="{391469B2-FECB-60BC-D856-20BE839A1998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00;p45">
                  <a:extLst>
                    <a:ext uri="{FF2B5EF4-FFF2-40B4-BE49-F238E27FC236}">
                      <a16:creationId xmlns:a16="http://schemas.microsoft.com/office/drawing/2014/main" id="{9EE072CD-9504-3F61-D70E-F8DA1CA4F48D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001;p45">
                  <a:extLst>
                    <a:ext uri="{FF2B5EF4-FFF2-40B4-BE49-F238E27FC236}">
                      <a16:creationId xmlns:a16="http://schemas.microsoft.com/office/drawing/2014/main" id="{C1CC2946-B454-8DC7-C656-6AF03478AD49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02;p45">
                  <a:extLst>
                    <a:ext uri="{FF2B5EF4-FFF2-40B4-BE49-F238E27FC236}">
                      <a16:creationId xmlns:a16="http://schemas.microsoft.com/office/drawing/2014/main" id="{719DB026-7173-D882-FBC7-B610E620AC5B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03;p45">
                  <a:extLst>
                    <a:ext uri="{FF2B5EF4-FFF2-40B4-BE49-F238E27FC236}">
                      <a16:creationId xmlns:a16="http://schemas.microsoft.com/office/drawing/2014/main" id="{B25ACD48-E9A6-D5F6-C296-C2568EE75CA5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04;p45">
                  <a:extLst>
                    <a:ext uri="{FF2B5EF4-FFF2-40B4-BE49-F238E27FC236}">
                      <a16:creationId xmlns:a16="http://schemas.microsoft.com/office/drawing/2014/main" id="{BB065D32-EE8E-247C-DD3D-17756AA3DB7E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05;p45">
                  <a:extLst>
                    <a:ext uri="{FF2B5EF4-FFF2-40B4-BE49-F238E27FC236}">
                      <a16:creationId xmlns:a16="http://schemas.microsoft.com/office/drawing/2014/main" id="{E007E8CB-1D7D-D864-86E8-88E2328F7FB0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06;p45">
                  <a:extLst>
                    <a:ext uri="{FF2B5EF4-FFF2-40B4-BE49-F238E27FC236}">
                      <a16:creationId xmlns:a16="http://schemas.microsoft.com/office/drawing/2014/main" id="{969292A2-8728-37A9-671F-2DB15B68C02A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07;p45">
                  <a:extLst>
                    <a:ext uri="{FF2B5EF4-FFF2-40B4-BE49-F238E27FC236}">
                      <a16:creationId xmlns:a16="http://schemas.microsoft.com/office/drawing/2014/main" id="{257E6E07-026A-57F6-AB0F-7912E63D71E5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08;p45">
                  <a:extLst>
                    <a:ext uri="{FF2B5EF4-FFF2-40B4-BE49-F238E27FC236}">
                      <a16:creationId xmlns:a16="http://schemas.microsoft.com/office/drawing/2014/main" id="{9FF8C76E-9493-6933-7B69-27E9A298E368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09;p45">
                  <a:extLst>
                    <a:ext uri="{FF2B5EF4-FFF2-40B4-BE49-F238E27FC236}">
                      <a16:creationId xmlns:a16="http://schemas.microsoft.com/office/drawing/2014/main" id="{FA194AD8-2CFF-2A38-5B0C-78E979720D42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10;p45">
                  <a:extLst>
                    <a:ext uri="{FF2B5EF4-FFF2-40B4-BE49-F238E27FC236}">
                      <a16:creationId xmlns:a16="http://schemas.microsoft.com/office/drawing/2014/main" id="{241441F2-64CA-E590-C945-1153F4AFE12D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011;p45">
              <a:extLst>
                <a:ext uri="{FF2B5EF4-FFF2-40B4-BE49-F238E27FC236}">
                  <a16:creationId xmlns:a16="http://schemas.microsoft.com/office/drawing/2014/main" id="{2EDD5CC8-6AEE-360A-F5E5-6C85E8DBE6C6}"/>
                </a:ext>
              </a:extLst>
            </p:cNvPr>
            <p:cNvGrpSpPr/>
            <p:nvPr/>
          </p:nvGrpSpPr>
          <p:grpSpPr>
            <a:xfrm rot="-699969">
              <a:off x="6877882" y="1377034"/>
              <a:ext cx="1099126" cy="1140489"/>
              <a:chOff x="-693918" y="-3307122"/>
              <a:chExt cx="1099173" cy="1140539"/>
            </a:xfrm>
          </p:grpSpPr>
          <p:sp>
            <p:nvSpPr>
              <p:cNvPr id="36" name="Google Shape;2012;p45">
                <a:extLst>
                  <a:ext uri="{FF2B5EF4-FFF2-40B4-BE49-F238E27FC236}">
                    <a16:creationId xmlns:a16="http://schemas.microsoft.com/office/drawing/2014/main" id="{6D9908CE-6E87-73E8-05FB-A6918C80EADB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13;p45">
                <a:extLst>
                  <a:ext uri="{FF2B5EF4-FFF2-40B4-BE49-F238E27FC236}">
                    <a16:creationId xmlns:a16="http://schemas.microsoft.com/office/drawing/2014/main" id="{1A6622C6-57C8-DF24-BCFE-BA94D03BFA63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14;p45">
                <a:extLst>
                  <a:ext uri="{FF2B5EF4-FFF2-40B4-BE49-F238E27FC236}">
                    <a16:creationId xmlns:a16="http://schemas.microsoft.com/office/drawing/2014/main" id="{C2F764D5-67D0-CFE0-DE39-02FDBE76F897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2015;p45">
                <a:extLst>
                  <a:ext uri="{FF2B5EF4-FFF2-40B4-BE49-F238E27FC236}">
                    <a16:creationId xmlns:a16="http://schemas.microsoft.com/office/drawing/2014/main" id="{2DAD6E98-4DA9-EFA0-07B4-754A4BFFBB1D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40" name="Google Shape;2016;p45">
                  <a:extLst>
                    <a:ext uri="{FF2B5EF4-FFF2-40B4-BE49-F238E27FC236}">
                      <a16:creationId xmlns:a16="http://schemas.microsoft.com/office/drawing/2014/main" id="{6A4C23B6-4481-1F30-629A-DB18DDABA92D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17;p45">
                  <a:extLst>
                    <a:ext uri="{FF2B5EF4-FFF2-40B4-BE49-F238E27FC236}">
                      <a16:creationId xmlns:a16="http://schemas.microsoft.com/office/drawing/2014/main" id="{A5FDCB7E-EAE4-4636-D839-E02F57EC31D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18;p45">
                  <a:extLst>
                    <a:ext uri="{FF2B5EF4-FFF2-40B4-BE49-F238E27FC236}">
                      <a16:creationId xmlns:a16="http://schemas.microsoft.com/office/drawing/2014/main" id="{99D8C294-9A22-9DE4-B999-F202273661BD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19;p45">
                  <a:extLst>
                    <a:ext uri="{FF2B5EF4-FFF2-40B4-BE49-F238E27FC236}">
                      <a16:creationId xmlns:a16="http://schemas.microsoft.com/office/drawing/2014/main" id="{1CE69AB9-3DFC-674C-4971-8BA94E9E3461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20;p45">
                  <a:extLst>
                    <a:ext uri="{FF2B5EF4-FFF2-40B4-BE49-F238E27FC236}">
                      <a16:creationId xmlns:a16="http://schemas.microsoft.com/office/drawing/2014/main" id="{240883AF-3AC1-749A-E05F-9BB29CF8476C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021;p45">
                  <a:extLst>
                    <a:ext uri="{FF2B5EF4-FFF2-40B4-BE49-F238E27FC236}">
                      <a16:creationId xmlns:a16="http://schemas.microsoft.com/office/drawing/2014/main" id="{664D37CF-951D-CD54-90A6-253957428D4E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22;p45">
                  <a:extLst>
                    <a:ext uri="{FF2B5EF4-FFF2-40B4-BE49-F238E27FC236}">
                      <a16:creationId xmlns:a16="http://schemas.microsoft.com/office/drawing/2014/main" id="{37F4526B-4B6A-189B-599F-7B76364936D9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23;p45">
                  <a:extLst>
                    <a:ext uri="{FF2B5EF4-FFF2-40B4-BE49-F238E27FC236}">
                      <a16:creationId xmlns:a16="http://schemas.microsoft.com/office/drawing/2014/main" id="{B238F4B9-8843-A87C-0464-3A00DD2E104C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24;p45">
                  <a:extLst>
                    <a:ext uri="{FF2B5EF4-FFF2-40B4-BE49-F238E27FC236}">
                      <a16:creationId xmlns:a16="http://schemas.microsoft.com/office/drawing/2014/main" id="{080ABD27-E129-D779-9D98-E52DC4CDD0BA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25;p45">
                  <a:extLst>
                    <a:ext uri="{FF2B5EF4-FFF2-40B4-BE49-F238E27FC236}">
                      <a16:creationId xmlns:a16="http://schemas.microsoft.com/office/drawing/2014/main" id="{A7992EE8-613E-A00B-95E4-7480BF0DA8F8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26;p45">
                  <a:extLst>
                    <a:ext uri="{FF2B5EF4-FFF2-40B4-BE49-F238E27FC236}">
                      <a16:creationId xmlns:a16="http://schemas.microsoft.com/office/drawing/2014/main" id="{DEBB17C7-03A2-9F1B-79CE-B1CCC9C1A6D3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27;p45">
                  <a:extLst>
                    <a:ext uri="{FF2B5EF4-FFF2-40B4-BE49-F238E27FC236}">
                      <a16:creationId xmlns:a16="http://schemas.microsoft.com/office/drawing/2014/main" id="{672C55D1-51F3-C382-68F9-4FBAFEE1C614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28;p45">
                  <a:extLst>
                    <a:ext uri="{FF2B5EF4-FFF2-40B4-BE49-F238E27FC236}">
                      <a16:creationId xmlns:a16="http://schemas.microsoft.com/office/drawing/2014/main" id="{5B59269B-F4EC-1996-21DF-C170AF49221A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29;p45">
                  <a:extLst>
                    <a:ext uri="{FF2B5EF4-FFF2-40B4-BE49-F238E27FC236}">
                      <a16:creationId xmlns:a16="http://schemas.microsoft.com/office/drawing/2014/main" id="{9E2D241C-73D1-8A84-2627-188C3717217A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F3BE732B-7CF9-6FE6-59A5-9C1D85BD968E}"/>
              </a:ext>
            </a:extLst>
          </p:cNvPr>
          <p:cNvSpPr>
            <a:spLocks noGrp="1"/>
          </p:cNvSpPr>
          <p:nvPr/>
        </p:nvSpPr>
        <p:spPr>
          <a:xfrm>
            <a:off x="909305" y="928079"/>
            <a:ext cx="2451116" cy="505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bg1">
                    <a:lumMod val="10000"/>
                  </a:schemeClr>
                </a:solidFill>
                <a:ea typeface="宋体"/>
                <a:cs typeface="Arial"/>
              </a:rPr>
              <a:t>Real-time chat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5DE5AA6-B279-9E17-0F78-3148E06C8F7C}"/>
              </a:ext>
            </a:extLst>
          </p:cNvPr>
          <p:cNvSpPr>
            <a:spLocks noGrp="1"/>
          </p:cNvSpPr>
          <p:nvPr/>
        </p:nvSpPr>
        <p:spPr>
          <a:xfrm>
            <a:off x="4245161" y="719265"/>
            <a:ext cx="3899798" cy="71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bg1">
                    <a:lumMod val="10000"/>
                  </a:schemeClr>
                </a:solidFill>
                <a:ea typeface="宋体"/>
                <a:cs typeface="Arial"/>
              </a:rPr>
              <a:t>Databse synchronization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AF41B86-5CA8-7B2C-DCAA-8B3CF0001F04}"/>
              </a:ext>
            </a:extLst>
          </p:cNvPr>
          <p:cNvSpPr>
            <a:spLocks noGrp="1"/>
          </p:cNvSpPr>
          <p:nvPr/>
        </p:nvSpPr>
        <p:spPr>
          <a:xfrm>
            <a:off x="476317" y="1528039"/>
            <a:ext cx="3893623" cy="3071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Third-party APIs &amp; SDK</a:t>
            </a:r>
          </a:p>
          <a:p>
            <a:pPr marL="920750" lvl="2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200">
                <a:solidFill>
                  <a:srgbClr val="000000"/>
                </a:solidFill>
                <a:latin typeface="Arial"/>
                <a:ea typeface="宋体"/>
                <a:cs typeface="Arial"/>
              </a:rPr>
              <a:t>MirrorFly, Rocket.Chat, Twilio, Apphitect …</a:t>
            </a: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WebSocket protocol</a:t>
            </a: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Socket.io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C204A99E-6B6A-CBCD-AAB0-647CADD28530}"/>
              </a:ext>
            </a:extLst>
          </p:cNvPr>
          <p:cNvSpPr>
            <a:spLocks noGrp="1"/>
          </p:cNvSpPr>
          <p:nvPr/>
        </p:nvSpPr>
        <p:spPr>
          <a:xfrm>
            <a:off x="4397561" y="1721972"/>
            <a:ext cx="3899798" cy="3071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Message History</a:t>
            </a: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Reading Status</a:t>
            </a:r>
          </a:p>
          <a:p>
            <a:pPr marL="457200" lvl="1" indent="-317500" fontAlgn="base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</a:pPr>
            <a:r>
              <a:rPr lang="zh-CN" altLang="en-US" sz="1400">
                <a:solidFill>
                  <a:srgbClr val="000000"/>
                </a:solidFill>
                <a:latin typeface="Arial"/>
                <a:cs typeface="Arial"/>
              </a:rPr>
              <a:t>Notification</a:t>
            </a:r>
          </a:p>
        </p:txBody>
      </p:sp>
      <p:pic>
        <p:nvPicPr>
          <p:cNvPr id="2" name="图片 1" descr="文本&#10;&#10;已自动生成说明">
            <a:extLst>
              <a:ext uri="{FF2B5EF4-FFF2-40B4-BE49-F238E27FC236}">
                <a16:creationId xmlns:a16="http://schemas.microsoft.com/office/drawing/2014/main" id="{95AF69E1-F3EB-20C1-51C5-F9E7E067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89" y="2973207"/>
            <a:ext cx="5531844" cy="20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99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54"/>
          <p:cNvSpPr txBox="1">
            <a:spLocks noGrp="1"/>
          </p:cNvSpPr>
          <p:nvPr>
            <p:ph type="subTitle" idx="1"/>
          </p:nvPr>
        </p:nvSpPr>
        <p:spPr>
          <a:xfrm>
            <a:off x="361990" y="1979256"/>
            <a:ext cx="7086600" cy="1184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zh-CN" sz="1800" b="0" i="0" u="none" strike="noStrike">
                <a:solidFill>
                  <a:schemeClr val="bg1">
                    <a:lumMod val="10000"/>
                  </a:schemeClr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</a:rPr>
              <a:t>Integrate  accounting functions</a:t>
            </a:r>
            <a:r>
              <a:rPr lang="en-US" sz="1800" b="0" i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>
              <a:solidFill>
                <a:schemeClr val="bg1">
                  <a:lumMod val="10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rtl="0" fontAlgn="base"/>
            <a:r>
              <a:rPr lang="zh-CN" sz="1800" b="0" i="0" u="none" strike="noStrike">
                <a:solidFill>
                  <a:schemeClr val="bg1">
                    <a:lumMod val="10000"/>
                  </a:schemeClr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</a:rPr>
              <a:t>Such as withdrawal, refund and report</a:t>
            </a:r>
            <a:endParaRPr lang="zh-CN" b="0" i="0">
              <a:solidFill>
                <a:schemeClr val="bg1">
                  <a:lumMod val="1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Google Shape;2869;p65">
            <a:extLst>
              <a:ext uri="{FF2B5EF4-FFF2-40B4-BE49-F238E27FC236}">
                <a16:creationId xmlns:a16="http://schemas.microsoft.com/office/drawing/2014/main" id="{926B7BD5-B49B-B88B-27F5-5B4CA4C374AC}"/>
              </a:ext>
            </a:extLst>
          </p:cNvPr>
          <p:cNvSpPr txBox="1">
            <a:spLocks/>
          </p:cNvSpPr>
          <p:nvPr/>
        </p:nvSpPr>
        <p:spPr>
          <a:xfrm>
            <a:off x="2164080" y="735766"/>
            <a:ext cx="5497886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st Another Hand"/>
              <a:buNone/>
              <a:defRPr sz="29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st Another Hand"/>
              <a:buNone/>
              <a:defRPr sz="24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st Another Hand"/>
              <a:buNone/>
              <a:defRPr sz="24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st Another Hand"/>
              <a:buNone/>
              <a:defRPr sz="24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st Another Hand"/>
              <a:buNone/>
              <a:defRPr sz="24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st Another Hand"/>
              <a:buNone/>
              <a:defRPr sz="24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st Another Hand"/>
              <a:buNone/>
              <a:defRPr sz="24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st Another Hand"/>
              <a:buNone/>
              <a:defRPr sz="24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st Another Hand"/>
              <a:buNone/>
              <a:defRPr sz="24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r>
              <a:rPr lang="en-CA" sz="4000"/>
              <a:t>SUMMARY &amp; FUTURE WORK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72"/>
          <p:cNvSpPr/>
          <p:nvPr/>
        </p:nvSpPr>
        <p:spPr>
          <a:xfrm>
            <a:off x="1086725" y="1600200"/>
            <a:ext cx="1515600" cy="1511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72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473" name="Google Shape;3473;p72"/>
          <p:cNvSpPr txBox="1">
            <a:spLocks noGrp="1"/>
          </p:cNvSpPr>
          <p:nvPr>
            <p:ph type="subTitle" idx="2"/>
          </p:nvPr>
        </p:nvSpPr>
        <p:spPr>
          <a:xfrm>
            <a:off x="713225" y="3218225"/>
            <a:ext cx="22626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SHIYUAN XU</a:t>
            </a:r>
            <a:endParaRPr/>
          </a:p>
        </p:txBody>
      </p:sp>
      <p:sp>
        <p:nvSpPr>
          <p:cNvPr id="3475" name="Google Shape;3475;p72"/>
          <p:cNvSpPr txBox="1">
            <a:spLocks noGrp="1"/>
          </p:cNvSpPr>
          <p:nvPr>
            <p:ph type="subTitle" idx="4"/>
          </p:nvPr>
        </p:nvSpPr>
        <p:spPr>
          <a:xfrm>
            <a:off x="6168175" y="3218225"/>
            <a:ext cx="22626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 LIU</a:t>
            </a:r>
            <a:endParaRPr/>
          </a:p>
        </p:txBody>
      </p:sp>
      <p:sp>
        <p:nvSpPr>
          <p:cNvPr id="3477" name="Google Shape;3477;p72"/>
          <p:cNvSpPr txBox="1">
            <a:spLocks noGrp="1"/>
          </p:cNvSpPr>
          <p:nvPr>
            <p:ph type="subTitle" idx="6"/>
          </p:nvPr>
        </p:nvSpPr>
        <p:spPr>
          <a:xfrm>
            <a:off x="3440700" y="3218225"/>
            <a:ext cx="2262600" cy="6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XIAOXING PAN</a:t>
            </a:r>
            <a:endParaRPr/>
          </a:p>
        </p:txBody>
      </p:sp>
      <p:pic>
        <p:nvPicPr>
          <p:cNvPr id="3478" name="Google Shape;3478;p7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192325" y="1703550"/>
            <a:ext cx="1304400" cy="13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p72"/>
          <p:cNvSpPr/>
          <p:nvPr/>
        </p:nvSpPr>
        <p:spPr>
          <a:xfrm>
            <a:off x="6541675" y="1600200"/>
            <a:ext cx="1515600" cy="1511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72"/>
          <p:cNvSpPr/>
          <p:nvPr/>
        </p:nvSpPr>
        <p:spPr>
          <a:xfrm>
            <a:off x="3814200" y="1600200"/>
            <a:ext cx="1515600" cy="1511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artoon of a child with glasses&#10;&#10;Description automatically generated">
            <a:extLst>
              <a:ext uri="{FF2B5EF4-FFF2-40B4-BE49-F238E27FC236}">
                <a16:creationId xmlns:a16="http://schemas.microsoft.com/office/drawing/2014/main" id="{3C433550-0BEA-E71E-AC66-89D782827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121" y="1719243"/>
            <a:ext cx="1288707" cy="1288707"/>
          </a:xfrm>
          <a:prstGeom prst="rect">
            <a:avLst/>
          </a:prstGeom>
        </p:spPr>
      </p:pic>
      <p:pic>
        <p:nvPicPr>
          <p:cNvPr id="3" name="Picture 2" descr="A cartoon of a person&#10;&#10;Description automatically generated">
            <a:extLst>
              <a:ext uri="{FF2B5EF4-FFF2-40B4-BE49-F238E27FC236}">
                <a16:creationId xmlns:a16="http://schemas.microsoft.com/office/drawing/2014/main" id="{D8746244-6AFA-824C-4A96-F6F080AB0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497" y="1670600"/>
            <a:ext cx="1282134" cy="13287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4"/>
          <p:cNvSpPr txBox="1">
            <a:spLocks noGrp="1"/>
          </p:cNvSpPr>
          <p:nvPr>
            <p:ph type="title"/>
          </p:nvPr>
        </p:nvSpPr>
        <p:spPr>
          <a:xfrm>
            <a:off x="3291840" y="372432"/>
            <a:ext cx="3307557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TECHNOLOGIES</a:t>
            </a:r>
            <a:endParaRPr sz="4800"/>
          </a:p>
        </p:txBody>
      </p:sp>
      <p:sp>
        <p:nvSpPr>
          <p:cNvPr id="1980" name="Google Shape;1980;p44"/>
          <p:cNvSpPr txBox="1">
            <a:spLocks noGrp="1"/>
          </p:cNvSpPr>
          <p:nvPr>
            <p:ph type="subTitle" idx="1"/>
          </p:nvPr>
        </p:nvSpPr>
        <p:spPr>
          <a:xfrm>
            <a:off x="3291840" y="1194748"/>
            <a:ext cx="5496761" cy="3482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MERN(MongoDB, Express, React, Node.js)​</a:t>
            </a:r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Tailwind​</a:t>
            </a:r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Json web token, CORS, </a:t>
            </a:r>
            <a:r>
              <a:rPr lang="en-US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Axios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​</a:t>
            </a:r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AWS S3 Bucket​</a:t>
            </a:r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Stripe​</a:t>
            </a:r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Nodemailer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​</a:t>
            </a:r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  <a:sym typeface="Arial"/>
              </a:rPr>
              <a:t>Socket.io​</a:t>
            </a:r>
          </a:p>
          <a:p>
            <a:pPr algn="l" fontAlgn="base">
              <a:spcBef>
                <a:spcPts val="1600"/>
              </a:spcBef>
              <a:buClr>
                <a:schemeClr val="accent5"/>
              </a:buClr>
              <a:buFont typeface="Open Sans"/>
              <a:buChar char="■"/>
            </a:pPr>
            <a:r>
              <a:rPr lang="en-US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Vercel</a:t>
            </a:r>
            <a:endParaRPr lang="en-US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981" name="Google Shape;1981;p44"/>
          <p:cNvGrpSpPr/>
          <p:nvPr/>
        </p:nvGrpSpPr>
        <p:grpSpPr>
          <a:xfrm rot="10800000" flipH="1">
            <a:off x="8368358" y="196081"/>
            <a:ext cx="72420" cy="59171"/>
            <a:chOff x="1081830" y="1265825"/>
            <a:chExt cx="72420" cy="59171"/>
          </a:xfrm>
        </p:grpSpPr>
        <p:sp>
          <p:nvSpPr>
            <p:cNvPr id="1982" name="Google Shape;1982;p44"/>
            <p:cNvSpPr/>
            <p:nvPr/>
          </p:nvSpPr>
          <p:spPr>
            <a:xfrm>
              <a:off x="1081830" y="1265825"/>
              <a:ext cx="72420" cy="59171"/>
            </a:xfrm>
            <a:custGeom>
              <a:avLst/>
              <a:gdLst/>
              <a:ahLst/>
              <a:cxnLst/>
              <a:rect l="l" t="t" r="r" b="b"/>
              <a:pathLst>
                <a:path w="1279" h="1045" extrusionOk="0">
                  <a:moveTo>
                    <a:pt x="550" y="164"/>
                  </a:moveTo>
                  <a:cubicBezTo>
                    <a:pt x="681" y="164"/>
                    <a:pt x="819" y="202"/>
                    <a:pt x="895" y="279"/>
                  </a:cubicBezTo>
                  <a:cubicBezTo>
                    <a:pt x="1023" y="407"/>
                    <a:pt x="1023" y="598"/>
                    <a:pt x="895" y="726"/>
                  </a:cubicBezTo>
                  <a:cubicBezTo>
                    <a:pt x="810" y="833"/>
                    <a:pt x="682" y="875"/>
                    <a:pt x="533" y="875"/>
                  </a:cubicBezTo>
                  <a:cubicBezTo>
                    <a:pt x="448" y="875"/>
                    <a:pt x="405" y="833"/>
                    <a:pt x="341" y="769"/>
                  </a:cubicBezTo>
                  <a:cubicBezTo>
                    <a:pt x="299" y="726"/>
                    <a:pt x="192" y="726"/>
                    <a:pt x="192" y="641"/>
                  </a:cubicBezTo>
                  <a:cubicBezTo>
                    <a:pt x="192" y="556"/>
                    <a:pt x="192" y="449"/>
                    <a:pt x="214" y="364"/>
                  </a:cubicBezTo>
                  <a:cubicBezTo>
                    <a:pt x="235" y="322"/>
                    <a:pt x="278" y="258"/>
                    <a:pt x="320" y="215"/>
                  </a:cubicBezTo>
                  <a:cubicBezTo>
                    <a:pt x="380" y="181"/>
                    <a:pt x="463" y="164"/>
                    <a:pt x="550" y="164"/>
                  </a:cubicBezTo>
                  <a:close/>
                  <a:moveTo>
                    <a:pt x="553" y="0"/>
                  </a:moveTo>
                  <a:cubicBezTo>
                    <a:pt x="503" y="0"/>
                    <a:pt x="454" y="7"/>
                    <a:pt x="405" y="23"/>
                  </a:cubicBezTo>
                  <a:cubicBezTo>
                    <a:pt x="192" y="66"/>
                    <a:pt x="65" y="194"/>
                    <a:pt x="22" y="407"/>
                  </a:cubicBezTo>
                  <a:cubicBezTo>
                    <a:pt x="1" y="620"/>
                    <a:pt x="22" y="790"/>
                    <a:pt x="214" y="939"/>
                  </a:cubicBezTo>
                  <a:cubicBezTo>
                    <a:pt x="320" y="1010"/>
                    <a:pt x="438" y="1044"/>
                    <a:pt x="555" y="1044"/>
                  </a:cubicBezTo>
                  <a:cubicBezTo>
                    <a:pt x="717" y="1044"/>
                    <a:pt x="878" y="978"/>
                    <a:pt x="1002" y="854"/>
                  </a:cubicBezTo>
                  <a:cubicBezTo>
                    <a:pt x="1279" y="577"/>
                    <a:pt x="1172" y="151"/>
                    <a:pt x="810" y="45"/>
                  </a:cubicBezTo>
                  <a:cubicBezTo>
                    <a:pt x="718" y="18"/>
                    <a:pt x="63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1092701" y="1275054"/>
              <a:ext cx="47053" cy="40372"/>
            </a:xfrm>
            <a:custGeom>
              <a:avLst/>
              <a:gdLst/>
              <a:ahLst/>
              <a:cxnLst/>
              <a:rect l="l" t="t" r="r" b="b"/>
              <a:pathLst>
                <a:path w="831" h="713" extrusionOk="0">
                  <a:moveTo>
                    <a:pt x="358" y="1"/>
                  </a:moveTo>
                  <a:cubicBezTo>
                    <a:pt x="271" y="1"/>
                    <a:pt x="188" y="18"/>
                    <a:pt x="128" y="52"/>
                  </a:cubicBezTo>
                  <a:cubicBezTo>
                    <a:pt x="86" y="95"/>
                    <a:pt x="43" y="159"/>
                    <a:pt x="22" y="201"/>
                  </a:cubicBezTo>
                  <a:cubicBezTo>
                    <a:pt x="0" y="286"/>
                    <a:pt x="0" y="393"/>
                    <a:pt x="0" y="478"/>
                  </a:cubicBezTo>
                  <a:cubicBezTo>
                    <a:pt x="0" y="563"/>
                    <a:pt x="107" y="563"/>
                    <a:pt x="149" y="606"/>
                  </a:cubicBezTo>
                  <a:cubicBezTo>
                    <a:pt x="213" y="670"/>
                    <a:pt x="256" y="712"/>
                    <a:pt x="341" y="712"/>
                  </a:cubicBezTo>
                  <a:cubicBezTo>
                    <a:pt x="490" y="712"/>
                    <a:pt x="618" y="670"/>
                    <a:pt x="703" y="563"/>
                  </a:cubicBezTo>
                  <a:cubicBezTo>
                    <a:pt x="831" y="435"/>
                    <a:pt x="831" y="244"/>
                    <a:pt x="703" y="116"/>
                  </a:cubicBezTo>
                  <a:cubicBezTo>
                    <a:pt x="627" y="39"/>
                    <a:pt x="489" y="1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4" name="Google Shape;1984;p44"/>
          <p:cNvSpPr/>
          <p:nvPr/>
        </p:nvSpPr>
        <p:spPr>
          <a:xfrm rot="10800000" flipH="1">
            <a:off x="8745172" y="901172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999C2-B7B2-BBE1-24D5-8957846E4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28" y="1729739"/>
            <a:ext cx="2782630" cy="16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2326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1" name="Google Shape;3499;p73">
            <a:extLst>
              <a:ext uri="{FF2B5EF4-FFF2-40B4-BE49-F238E27FC236}">
                <a16:creationId xmlns:a16="http://schemas.microsoft.com/office/drawing/2014/main" id="{2D9D22B7-2D84-2F52-E3C9-967E6CD4BBA3}"/>
              </a:ext>
            </a:extLst>
          </p:cNvPr>
          <p:cNvGrpSpPr/>
          <p:nvPr/>
        </p:nvGrpSpPr>
        <p:grpSpPr>
          <a:xfrm>
            <a:off x="846606" y="1448379"/>
            <a:ext cx="2979717" cy="2246553"/>
            <a:chOff x="846606" y="1448379"/>
            <a:chExt cx="2979717" cy="2246553"/>
          </a:xfrm>
        </p:grpSpPr>
        <p:sp>
          <p:nvSpPr>
            <p:cNvPr id="5" name="Google Shape;3500;p73">
              <a:extLst>
                <a:ext uri="{FF2B5EF4-FFF2-40B4-BE49-F238E27FC236}">
                  <a16:creationId xmlns:a16="http://schemas.microsoft.com/office/drawing/2014/main" id="{15EC3DA6-6AA1-6411-DAFF-BDAE2DCC3099}"/>
                </a:ext>
              </a:extLst>
            </p:cNvPr>
            <p:cNvSpPr/>
            <p:nvPr/>
          </p:nvSpPr>
          <p:spPr>
            <a:xfrm flipH="1">
              <a:off x="846606" y="1654297"/>
              <a:ext cx="2757068" cy="2040635"/>
            </a:xfrm>
            <a:custGeom>
              <a:avLst/>
              <a:gdLst/>
              <a:ahLst/>
              <a:cxnLst/>
              <a:rect l="l" t="t" r="r" b="b"/>
              <a:pathLst>
                <a:path w="29001" h="21465" extrusionOk="0">
                  <a:moveTo>
                    <a:pt x="10850" y="0"/>
                  </a:moveTo>
                  <a:cubicBezTo>
                    <a:pt x="10667" y="0"/>
                    <a:pt x="10500" y="57"/>
                    <a:pt x="10349" y="170"/>
                  </a:cubicBezTo>
                  <a:cubicBezTo>
                    <a:pt x="9975" y="456"/>
                    <a:pt x="9568" y="698"/>
                    <a:pt x="9183" y="962"/>
                  </a:cubicBezTo>
                  <a:cubicBezTo>
                    <a:pt x="9150" y="984"/>
                    <a:pt x="9106" y="995"/>
                    <a:pt x="9073" y="1006"/>
                  </a:cubicBezTo>
                  <a:cubicBezTo>
                    <a:pt x="8941" y="940"/>
                    <a:pt x="8798" y="874"/>
                    <a:pt x="8677" y="797"/>
                  </a:cubicBezTo>
                  <a:cubicBezTo>
                    <a:pt x="8292" y="588"/>
                    <a:pt x="7896" y="434"/>
                    <a:pt x="7479" y="357"/>
                  </a:cubicBezTo>
                  <a:cubicBezTo>
                    <a:pt x="7237" y="302"/>
                    <a:pt x="6984" y="269"/>
                    <a:pt x="6731" y="258"/>
                  </a:cubicBezTo>
                  <a:cubicBezTo>
                    <a:pt x="6626" y="252"/>
                    <a:pt x="6521" y="250"/>
                    <a:pt x="6417" y="250"/>
                  </a:cubicBezTo>
                  <a:cubicBezTo>
                    <a:pt x="6119" y="250"/>
                    <a:pt x="5826" y="272"/>
                    <a:pt x="5532" y="313"/>
                  </a:cubicBezTo>
                  <a:cubicBezTo>
                    <a:pt x="5224" y="368"/>
                    <a:pt x="4927" y="434"/>
                    <a:pt x="4652" y="566"/>
                  </a:cubicBezTo>
                  <a:cubicBezTo>
                    <a:pt x="4157" y="797"/>
                    <a:pt x="3696" y="1072"/>
                    <a:pt x="3256" y="1402"/>
                  </a:cubicBezTo>
                  <a:cubicBezTo>
                    <a:pt x="3069" y="1545"/>
                    <a:pt x="2871" y="1688"/>
                    <a:pt x="2673" y="1831"/>
                  </a:cubicBezTo>
                  <a:cubicBezTo>
                    <a:pt x="2464" y="1985"/>
                    <a:pt x="2277" y="2172"/>
                    <a:pt x="2101" y="2369"/>
                  </a:cubicBezTo>
                  <a:cubicBezTo>
                    <a:pt x="1848" y="2666"/>
                    <a:pt x="1628" y="2985"/>
                    <a:pt x="1430" y="3315"/>
                  </a:cubicBezTo>
                  <a:cubicBezTo>
                    <a:pt x="1056" y="3931"/>
                    <a:pt x="748" y="4569"/>
                    <a:pt x="484" y="5229"/>
                  </a:cubicBezTo>
                  <a:cubicBezTo>
                    <a:pt x="286" y="5713"/>
                    <a:pt x="143" y="6207"/>
                    <a:pt x="67" y="6735"/>
                  </a:cubicBezTo>
                  <a:cubicBezTo>
                    <a:pt x="1" y="7252"/>
                    <a:pt x="12" y="7758"/>
                    <a:pt x="67" y="8275"/>
                  </a:cubicBezTo>
                  <a:cubicBezTo>
                    <a:pt x="111" y="8638"/>
                    <a:pt x="198" y="9001"/>
                    <a:pt x="286" y="9353"/>
                  </a:cubicBezTo>
                  <a:cubicBezTo>
                    <a:pt x="440" y="9902"/>
                    <a:pt x="671" y="10419"/>
                    <a:pt x="1045" y="10881"/>
                  </a:cubicBezTo>
                  <a:cubicBezTo>
                    <a:pt x="1078" y="10914"/>
                    <a:pt x="1100" y="10958"/>
                    <a:pt x="1133" y="11002"/>
                  </a:cubicBezTo>
                  <a:cubicBezTo>
                    <a:pt x="1078" y="11310"/>
                    <a:pt x="1023" y="11607"/>
                    <a:pt x="968" y="11915"/>
                  </a:cubicBezTo>
                  <a:cubicBezTo>
                    <a:pt x="891" y="12311"/>
                    <a:pt x="814" y="12718"/>
                    <a:pt x="748" y="13114"/>
                  </a:cubicBezTo>
                  <a:cubicBezTo>
                    <a:pt x="715" y="13268"/>
                    <a:pt x="704" y="13411"/>
                    <a:pt x="704" y="13565"/>
                  </a:cubicBezTo>
                  <a:cubicBezTo>
                    <a:pt x="715" y="13751"/>
                    <a:pt x="792" y="13894"/>
                    <a:pt x="957" y="14004"/>
                  </a:cubicBezTo>
                  <a:cubicBezTo>
                    <a:pt x="1089" y="14092"/>
                    <a:pt x="1232" y="14158"/>
                    <a:pt x="1386" y="14202"/>
                  </a:cubicBezTo>
                  <a:cubicBezTo>
                    <a:pt x="1507" y="14235"/>
                    <a:pt x="1617" y="14268"/>
                    <a:pt x="1738" y="14301"/>
                  </a:cubicBezTo>
                  <a:cubicBezTo>
                    <a:pt x="2629" y="14587"/>
                    <a:pt x="3531" y="14862"/>
                    <a:pt x="4432" y="15148"/>
                  </a:cubicBezTo>
                  <a:cubicBezTo>
                    <a:pt x="5565" y="15500"/>
                    <a:pt x="6720" y="15863"/>
                    <a:pt x="7885" y="16226"/>
                  </a:cubicBezTo>
                  <a:cubicBezTo>
                    <a:pt x="8545" y="16435"/>
                    <a:pt x="9216" y="16644"/>
                    <a:pt x="9898" y="16842"/>
                  </a:cubicBezTo>
                  <a:cubicBezTo>
                    <a:pt x="10613" y="17062"/>
                    <a:pt x="11339" y="17260"/>
                    <a:pt x="12064" y="17479"/>
                  </a:cubicBezTo>
                  <a:cubicBezTo>
                    <a:pt x="12636" y="17644"/>
                    <a:pt x="13208" y="17798"/>
                    <a:pt x="13780" y="17974"/>
                  </a:cubicBezTo>
                  <a:cubicBezTo>
                    <a:pt x="14319" y="18128"/>
                    <a:pt x="14869" y="18293"/>
                    <a:pt x="15408" y="18447"/>
                  </a:cubicBezTo>
                  <a:cubicBezTo>
                    <a:pt x="16166" y="18656"/>
                    <a:pt x="16925" y="18887"/>
                    <a:pt x="17673" y="19162"/>
                  </a:cubicBezTo>
                  <a:cubicBezTo>
                    <a:pt x="18333" y="19404"/>
                    <a:pt x="18982" y="19657"/>
                    <a:pt x="19641" y="19899"/>
                  </a:cubicBezTo>
                  <a:cubicBezTo>
                    <a:pt x="20246" y="20130"/>
                    <a:pt x="20862" y="20372"/>
                    <a:pt x="21489" y="20559"/>
                  </a:cubicBezTo>
                  <a:cubicBezTo>
                    <a:pt x="22259" y="20812"/>
                    <a:pt x="23040" y="21043"/>
                    <a:pt x="23820" y="21262"/>
                  </a:cubicBezTo>
                  <a:cubicBezTo>
                    <a:pt x="24029" y="21317"/>
                    <a:pt x="24227" y="21372"/>
                    <a:pt x="24425" y="21427"/>
                  </a:cubicBezTo>
                  <a:cubicBezTo>
                    <a:pt x="24515" y="21452"/>
                    <a:pt x="24595" y="21465"/>
                    <a:pt x="24669" y="21465"/>
                  </a:cubicBezTo>
                  <a:cubicBezTo>
                    <a:pt x="24858" y="21465"/>
                    <a:pt x="24999" y="21382"/>
                    <a:pt x="25118" y="21208"/>
                  </a:cubicBezTo>
                  <a:cubicBezTo>
                    <a:pt x="25151" y="21153"/>
                    <a:pt x="25184" y="21076"/>
                    <a:pt x="25206" y="21010"/>
                  </a:cubicBezTo>
                  <a:cubicBezTo>
                    <a:pt x="25261" y="20867"/>
                    <a:pt x="25305" y="20724"/>
                    <a:pt x="25349" y="20581"/>
                  </a:cubicBezTo>
                  <a:cubicBezTo>
                    <a:pt x="25393" y="20438"/>
                    <a:pt x="25437" y="20295"/>
                    <a:pt x="25481" y="20141"/>
                  </a:cubicBezTo>
                  <a:cubicBezTo>
                    <a:pt x="25569" y="19811"/>
                    <a:pt x="25646" y="19470"/>
                    <a:pt x="25734" y="19129"/>
                  </a:cubicBezTo>
                  <a:cubicBezTo>
                    <a:pt x="25954" y="18370"/>
                    <a:pt x="26174" y="17611"/>
                    <a:pt x="26394" y="16853"/>
                  </a:cubicBezTo>
                  <a:cubicBezTo>
                    <a:pt x="26669" y="15907"/>
                    <a:pt x="26955" y="14961"/>
                    <a:pt x="27251" y="14015"/>
                  </a:cubicBezTo>
                  <a:cubicBezTo>
                    <a:pt x="27702" y="12542"/>
                    <a:pt x="28153" y="11046"/>
                    <a:pt x="28560" y="9529"/>
                  </a:cubicBezTo>
                  <a:cubicBezTo>
                    <a:pt x="28692" y="9045"/>
                    <a:pt x="28813" y="8550"/>
                    <a:pt x="28989" y="8066"/>
                  </a:cubicBezTo>
                  <a:cubicBezTo>
                    <a:pt x="29000" y="8044"/>
                    <a:pt x="29000" y="8011"/>
                    <a:pt x="29000" y="7989"/>
                  </a:cubicBezTo>
                  <a:cubicBezTo>
                    <a:pt x="28923" y="7956"/>
                    <a:pt x="28857" y="7945"/>
                    <a:pt x="28802" y="7912"/>
                  </a:cubicBezTo>
                  <a:cubicBezTo>
                    <a:pt x="28516" y="7747"/>
                    <a:pt x="28219" y="7582"/>
                    <a:pt x="27933" y="7417"/>
                  </a:cubicBezTo>
                  <a:cubicBezTo>
                    <a:pt x="27889" y="7395"/>
                    <a:pt x="27845" y="7362"/>
                    <a:pt x="27790" y="7329"/>
                  </a:cubicBezTo>
                  <a:cubicBezTo>
                    <a:pt x="27823" y="7307"/>
                    <a:pt x="27845" y="7296"/>
                    <a:pt x="27878" y="7285"/>
                  </a:cubicBezTo>
                  <a:cubicBezTo>
                    <a:pt x="27944" y="7241"/>
                    <a:pt x="28032" y="7197"/>
                    <a:pt x="28098" y="7142"/>
                  </a:cubicBezTo>
                  <a:cubicBezTo>
                    <a:pt x="28252" y="7021"/>
                    <a:pt x="28318" y="6867"/>
                    <a:pt x="28263" y="6680"/>
                  </a:cubicBezTo>
                  <a:cubicBezTo>
                    <a:pt x="28219" y="6515"/>
                    <a:pt x="28153" y="6372"/>
                    <a:pt x="28043" y="6251"/>
                  </a:cubicBezTo>
                  <a:cubicBezTo>
                    <a:pt x="27933" y="6097"/>
                    <a:pt x="27790" y="5966"/>
                    <a:pt x="27636" y="5845"/>
                  </a:cubicBezTo>
                  <a:cubicBezTo>
                    <a:pt x="27581" y="5801"/>
                    <a:pt x="27526" y="5757"/>
                    <a:pt x="27460" y="5713"/>
                  </a:cubicBezTo>
                  <a:cubicBezTo>
                    <a:pt x="27471" y="5658"/>
                    <a:pt x="27471" y="5603"/>
                    <a:pt x="27482" y="5559"/>
                  </a:cubicBezTo>
                  <a:cubicBezTo>
                    <a:pt x="27504" y="5427"/>
                    <a:pt x="27537" y="5295"/>
                    <a:pt x="27548" y="5163"/>
                  </a:cubicBezTo>
                  <a:cubicBezTo>
                    <a:pt x="27570" y="4954"/>
                    <a:pt x="27504" y="4767"/>
                    <a:pt x="27317" y="4624"/>
                  </a:cubicBezTo>
                  <a:cubicBezTo>
                    <a:pt x="27175" y="4503"/>
                    <a:pt x="27021" y="4404"/>
                    <a:pt x="26856" y="4316"/>
                  </a:cubicBezTo>
                  <a:cubicBezTo>
                    <a:pt x="26570" y="4173"/>
                    <a:pt x="26284" y="4052"/>
                    <a:pt x="25987" y="3953"/>
                  </a:cubicBezTo>
                  <a:cubicBezTo>
                    <a:pt x="25481" y="3777"/>
                    <a:pt x="24964" y="3645"/>
                    <a:pt x="24436" y="3557"/>
                  </a:cubicBezTo>
                  <a:cubicBezTo>
                    <a:pt x="24222" y="3523"/>
                    <a:pt x="24014" y="3495"/>
                    <a:pt x="23802" y="3495"/>
                  </a:cubicBezTo>
                  <a:cubicBezTo>
                    <a:pt x="23742" y="3495"/>
                    <a:pt x="23683" y="3497"/>
                    <a:pt x="23622" y="3502"/>
                  </a:cubicBezTo>
                  <a:cubicBezTo>
                    <a:pt x="23490" y="3513"/>
                    <a:pt x="23358" y="3546"/>
                    <a:pt x="23238" y="3590"/>
                  </a:cubicBezTo>
                  <a:cubicBezTo>
                    <a:pt x="23073" y="3656"/>
                    <a:pt x="22952" y="3755"/>
                    <a:pt x="22886" y="3909"/>
                  </a:cubicBezTo>
                  <a:cubicBezTo>
                    <a:pt x="22842" y="4008"/>
                    <a:pt x="22809" y="4107"/>
                    <a:pt x="22776" y="4217"/>
                  </a:cubicBezTo>
                  <a:cubicBezTo>
                    <a:pt x="22754" y="4283"/>
                    <a:pt x="22743" y="4360"/>
                    <a:pt x="22721" y="4437"/>
                  </a:cubicBezTo>
                  <a:cubicBezTo>
                    <a:pt x="22666" y="4448"/>
                    <a:pt x="22611" y="4459"/>
                    <a:pt x="22545" y="4459"/>
                  </a:cubicBezTo>
                  <a:cubicBezTo>
                    <a:pt x="22204" y="4514"/>
                    <a:pt x="21896" y="4624"/>
                    <a:pt x="21654" y="4855"/>
                  </a:cubicBezTo>
                  <a:cubicBezTo>
                    <a:pt x="21643" y="4866"/>
                    <a:pt x="21621" y="4866"/>
                    <a:pt x="21599" y="4866"/>
                  </a:cubicBezTo>
                  <a:cubicBezTo>
                    <a:pt x="21599" y="4833"/>
                    <a:pt x="21599" y="4800"/>
                    <a:pt x="21610" y="4767"/>
                  </a:cubicBezTo>
                  <a:cubicBezTo>
                    <a:pt x="21621" y="4668"/>
                    <a:pt x="21577" y="4602"/>
                    <a:pt x="21489" y="4547"/>
                  </a:cubicBezTo>
                  <a:cubicBezTo>
                    <a:pt x="21434" y="4525"/>
                    <a:pt x="21390" y="4492"/>
                    <a:pt x="21335" y="4470"/>
                  </a:cubicBezTo>
                  <a:cubicBezTo>
                    <a:pt x="21060" y="4371"/>
                    <a:pt x="20785" y="4327"/>
                    <a:pt x="20510" y="4327"/>
                  </a:cubicBezTo>
                  <a:cubicBezTo>
                    <a:pt x="20477" y="4327"/>
                    <a:pt x="20444" y="4327"/>
                    <a:pt x="20411" y="4338"/>
                  </a:cubicBezTo>
                  <a:cubicBezTo>
                    <a:pt x="20312" y="4349"/>
                    <a:pt x="20279" y="4382"/>
                    <a:pt x="20257" y="4481"/>
                  </a:cubicBezTo>
                  <a:cubicBezTo>
                    <a:pt x="20257" y="4525"/>
                    <a:pt x="20257" y="4569"/>
                    <a:pt x="20246" y="4602"/>
                  </a:cubicBezTo>
                  <a:cubicBezTo>
                    <a:pt x="20246" y="4657"/>
                    <a:pt x="20235" y="4701"/>
                    <a:pt x="20235" y="4778"/>
                  </a:cubicBezTo>
                  <a:cubicBezTo>
                    <a:pt x="20136" y="4723"/>
                    <a:pt x="20059" y="4668"/>
                    <a:pt x="19993" y="4613"/>
                  </a:cubicBezTo>
                  <a:cubicBezTo>
                    <a:pt x="19762" y="4415"/>
                    <a:pt x="19542" y="4217"/>
                    <a:pt x="19312" y="4008"/>
                  </a:cubicBezTo>
                  <a:cubicBezTo>
                    <a:pt x="18828" y="3579"/>
                    <a:pt x="18355" y="3150"/>
                    <a:pt x="17871" y="2721"/>
                  </a:cubicBezTo>
                  <a:cubicBezTo>
                    <a:pt x="17530" y="2413"/>
                    <a:pt x="17189" y="2106"/>
                    <a:pt x="16848" y="1787"/>
                  </a:cubicBezTo>
                  <a:cubicBezTo>
                    <a:pt x="16397" y="1358"/>
                    <a:pt x="15957" y="907"/>
                    <a:pt x="15441" y="555"/>
                  </a:cubicBezTo>
                  <a:cubicBezTo>
                    <a:pt x="15353" y="500"/>
                    <a:pt x="15265" y="445"/>
                    <a:pt x="15166" y="434"/>
                  </a:cubicBezTo>
                  <a:cubicBezTo>
                    <a:pt x="15089" y="423"/>
                    <a:pt x="15023" y="401"/>
                    <a:pt x="14946" y="390"/>
                  </a:cubicBezTo>
                  <a:cubicBezTo>
                    <a:pt x="14737" y="368"/>
                    <a:pt x="14539" y="346"/>
                    <a:pt x="14330" y="313"/>
                  </a:cubicBezTo>
                  <a:cubicBezTo>
                    <a:pt x="14099" y="280"/>
                    <a:pt x="13879" y="236"/>
                    <a:pt x="13648" y="214"/>
                  </a:cubicBezTo>
                  <a:cubicBezTo>
                    <a:pt x="13241" y="170"/>
                    <a:pt x="12823" y="126"/>
                    <a:pt x="12416" y="93"/>
                  </a:cubicBezTo>
                  <a:cubicBezTo>
                    <a:pt x="11932" y="60"/>
                    <a:pt x="11449" y="60"/>
                    <a:pt x="10965" y="5"/>
                  </a:cubicBezTo>
                  <a:lnTo>
                    <a:pt x="10943" y="5"/>
                  </a:lnTo>
                  <a:cubicBezTo>
                    <a:pt x="10911" y="2"/>
                    <a:pt x="10880" y="0"/>
                    <a:pt x="10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01;p73">
              <a:extLst>
                <a:ext uri="{FF2B5EF4-FFF2-40B4-BE49-F238E27FC236}">
                  <a16:creationId xmlns:a16="http://schemas.microsoft.com/office/drawing/2014/main" id="{57D462E8-8226-29F9-35F2-B8932E2B1934}"/>
                </a:ext>
              </a:extLst>
            </p:cNvPr>
            <p:cNvSpPr/>
            <p:nvPr/>
          </p:nvSpPr>
          <p:spPr>
            <a:xfrm flipH="1">
              <a:off x="1024383" y="1448379"/>
              <a:ext cx="2801940" cy="2068300"/>
            </a:xfrm>
            <a:custGeom>
              <a:avLst/>
              <a:gdLst/>
              <a:ahLst/>
              <a:cxnLst/>
              <a:rect l="l" t="t" r="r" b="b"/>
              <a:pathLst>
                <a:path w="29473" h="21756" extrusionOk="0">
                  <a:moveTo>
                    <a:pt x="11888" y="807"/>
                  </a:moveTo>
                  <a:cubicBezTo>
                    <a:pt x="12251" y="851"/>
                    <a:pt x="12614" y="884"/>
                    <a:pt x="12977" y="917"/>
                  </a:cubicBezTo>
                  <a:cubicBezTo>
                    <a:pt x="13373" y="961"/>
                    <a:pt x="13769" y="1005"/>
                    <a:pt x="14164" y="1049"/>
                  </a:cubicBezTo>
                  <a:cubicBezTo>
                    <a:pt x="14582" y="1093"/>
                    <a:pt x="15000" y="1137"/>
                    <a:pt x="15418" y="1225"/>
                  </a:cubicBezTo>
                  <a:cubicBezTo>
                    <a:pt x="15506" y="1247"/>
                    <a:pt x="15583" y="1258"/>
                    <a:pt x="15671" y="1269"/>
                  </a:cubicBezTo>
                  <a:cubicBezTo>
                    <a:pt x="15814" y="1291"/>
                    <a:pt x="15902" y="1368"/>
                    <a:pt x="15957" y="1500"/>
                  </a:cubicBezTo>
                  <a:cubicBezTo>
                    <a:pt x="16023" y="1643"/>
                    <a:pt x="16078" y="1786"/>
                    <a:pt x="16122" y="1940"/>
                  </a:cubicBezTo>
                  <a:cubicBezTo>
                    <a:pt x="16188" y="2204"/>
                    <a:pt x="16265" y="2479"/>
                    <a:pt x="16364" y="2743"/>
                  </a:cubicBezTo>
                  <a:cubicBezTo>
                    <a:pt x="16374" y="2763"/>
                    <a:pt x="16375" y="2792"/>
                    <a:pt x="16383" y="2822"/>
                  </a:cubicBezTo>
                  <a:lnTo>
                    <a:pt x="16383" y="2822"/>
                  </a:lnTo>
                  <a:cubicBezTo>
                    <a:pt x="16342" y="2845"/>
                    <a:pt x="16303" y="2852"/>
                    <a:pt x="16265" y="2852"/>
                  </a:cubicBezTo>
                  <a:cubicBezTo>
                    <a:pt x="16233" y="2852"/>
                    <a:pt x="16200" y="2847"/>
                    <a:pt x="16166" y="2842"/>
                  </a:cubicBezTo>
                  <a:cubicBezTo>
                    <a:pt x="15814" y="2809"/>
                    <a:pt x="15473" y="2765"/>
                    <a:pt x="15121" y="2710"/>
                  </a:cubicBezTo>
                  <a:cubicBezTo>
                    <a:pt x="14692" y="2633"/>
                    <a:pt x="14263" y="2545"/>
                    <a:pt x="13846" y="2446"/>
                  </a:cubicBezTo>
                  <a:cubicBezTo>
                    <a:pt x="13637" y="2402"/>
                    <a:pt x="13417" y="2380"/>
                    <a:pt x="13208" y="2347"/>
                  </a:cubicBezTo>
                  <a:cubicBezTo>
                    <a:pt x="13043" y="2314"/>
                    <a:pt x="12867" y="2281"/>
                    <a:pt x="12702" y="2259"/>
                  </a:cubicBezTo>
                  <a:cubicBezTo>
                    <a:pt x="12493" y="2226"/>
                    <a:pt x="12295" y="2193"/>
                    <a:pt x="12097" y="2171"/>
                  </a:cubicBezTo>
                  <a:cubicBezTo>
                    <a:pt x="12031" y="2160"/>
                    <a:pt x="11965" y="2138"/>
                    <a:pt x="11910" y="2105"/>
                  </a:cubicBezTo>
                  <a:cubicBezTo>
                    <a:pt x="11613" y="1907"/>
                    <a:pt x="11316" y="1709"/>
                    <a:pt x="11019" y="1511"/>
                  </a:cubicBezTo>
                  <a:cubicBezTo>
                    <a:pt x="10997" y="1511"/>
                    <a:pt x="10986" y="1489"/>
                    <a:pt x="10964" y="1478"/>
                  </a:cubicBezTo>
                  <a:cubicBezTo>
                    <a:pt x="10986" y="1445"/>
                    <a:pt x="11008" y="1423"/>
                    <a:pt x="11030" y="1401"/>
                  </a:cubicBezTo>
                  <a:cubicBezTo>
                    <a:pt x="11250" y="1225"/>
                    <a:pt x="11470" y="1049"/>
                    <a:pt x="11690" y="873"/>
                  </a:cubicBezTo>
                  <a:cubicBezTo>
                    <a:pt x="11756" y="829"/>
                    <a:pt x="11811" y="807"/>
                    <a:pt x="11888" y="807"/>
                  </a:cubicBezTo>
                  <a:close/>
                  <a:moveTo>
                    <a:pt x="13985" y="3491"/>
                  </a:moveTo>
                  <a:cubicBezTo>
                    <a:pt x="13985" y="3491"/>
                    <a:pt x="13984" y="3492"/>
                    <a:pt x="13984" y="3493"/>
                  </a:cubicBezTo>
                  <a:lnTo>
                    <a:pt x="13984" y="3493"/>
                  </a:lnTo>
                  <a:cubicBezTo>
                    <a:pt x="13985" y="3492"/>
                    <a:pt x="13985" y="3491"/>
                    <a:pt x="13985" y="3491"/>
                  </a:cubicBezTo>
                  <a:close/>
                  <a:moveTo>
                    <a:pt x="12097" y="115"/>
                  </a:moveTo>
                  <a:cubicBezTo>
                    <a:pt x="12207" y="115"/>
                    <a:pt x="12328" y="126"/>
                    <a:pt x="12438" y="137"/>
                  </a:cubicBezTo>
                  <a:cubicBezTo>
                    <a:pt x="12691" y="148"/>
                    <a:pt x="12955" y="170"/>
                    <a:pt x="13208" y="181"/>
                  </a:cubicBezTo>
                  <a:cubicBezTo>
                    <a:pt x="13472" y="192"/>
                    <a:pt x="13747" y="203"/>
                    <a:pt x="14011" y="236"/>
                  </a:cubicBezTo>
                  <a:cubicBezTo>
                    <a:pt x="14186" y="269"/>
                    <a:pt x="14362" y="269"/>
                    <a:pt x="14538" y="291"/>
                  </a:cubicBezTo>
                  <a:cubicBezTo>
                    <a:pt x="14923" y="313"/>
                    <a:pt x="15286" y="390"/>
                    <a:pt x="15660" y="434"/>
                  </a:cubicBezTo>
                  <a:cubicBezTo>
                    <a:pt x="15880" y="467"/>
                    <a:pt x="16111" y="489"/>
                    <a:pt x="16331" y="522"/>
                  </a:cubicBezTo>
                  <a:cubicBezTo>
                    <a:pt x="16562" y="566"/>
                    <a:pt x="16562" y="533"/>
                    <a:pt x="16628" y="785"/>
                  </a:cubicBezTo>
                  <a:cubicBezTo>
                    <a:pt x="16694" y="1027"/>
                    <a:pt x="16760" y="1258"/>
                    <a:pt x="16837" y="1489"/>
                  </a:cubicBezTo>
                  <a:cubicBezTo>
                    <a:pt x="16925" y="1786"/>
                    <a:pt x="17024" y="2072"/>
                    <a:pt x="17112" y="2358"/>
                  </a:cubicBezTo>
                  <a:cubicBezTo>
                    <a:pt x="17244" y="2776"/>
                    <a:pt x="17387" y="3183"/>
                    <a:pt x="17508" y="3601"/>
                  </a:cubicBezTo>
                  <a:cubicBezTo>
                    <a:pt x="17519" y="3623"/>
                    <a:pt x="17519" y="3656"/>
                    <a:pt x="17530" y="3700"/>
                  </a:cubicBezTo>
                  <a:cubicBezTo>
                    <a:pt x="17442" y="3678"/>
                    <a:pt x="17365" y="3667"/>
                    <a:pt x="17288" y="3656"/>
                  </a:cubicBezTo>
                  <a:cubicBezTo>
                    <a:pt x="16903" y="3601"/>
                    <a:pt x="16507" y="3535"/>
                    <a:pt x="16122" y="3480"/>
                  </a:cubicBezTo>
                  <a:cubicBezTo>
                    <a:pt x="15704" y="3414"/>
                    <a:pt x="15297" y="3348"/>
                    <a:pt x="14879" y="3282"/>
                  </a:cubicBezTo>
                  <a:lnTo>
                    <a:pt x="13769" y="3106"/>
                  </a:lnTo>
                  <a:cubicBezTo>
                    <a:pt x="13560" y="3073"/>
                    <a:pt x="13351" y="3040"/>
                    <a:pt x="13164" y="2919"/>
                  </a:cubicBezTo>
                  <a:cubicBezTo>
                    <a:pt x="13021" y="2831"/>
                    <a:pt x="12878" y="2743"/>
                    <a:pt x="12746" y="2644"/>
                  </a:cubicBezTo>
                  <a:cubicBezTo>
                    <a:pt x="12614" y="2556"/>
                    <a:pt x="12482" y="2457"/>
                    <a:pt x="12350" y="2369"/>
                  </a:cubicBezTo>
                  <a:cubicBezTo>
                    <a:pt x="12339" y="2358"/>
                    <a:pt x="12328" y="2336"/>
                    <a:pt x="12317" y="2314"/>
                  </a:cubicBezTo>
                  <a:cubicBezTo>
                    <a:pt x="12333" y="2313"/>
                    <a:pt x="12350" y="2312"/>
                    <a:pt x="12366" y="2312"/>
                  </a:cubicBezTo>
                  <a:cubicBezTo>
                    <a:pt x="12468" y="2312"/>
                    <a:pt x="12563" y="2339"/>
                    <a:pt x="12658" y="2358"/>
                  </a:cubicBezTo>
                  <a:cubicBezTo>
                    <a:pt x="12889" y="2391"/>
                    <a:pt x="13120" y="2446"/>
                    <a:pt x="13362" y="2468"/>
                  </a:cubicBezTo>
                  <a:cubicBezTo>
                    <a:pt x="13637" y="2512"/>
                    <a:pt x="13901" y="2567"/>
                    <a:pt x="14164" y="2622"/>
                  </a:cubicBezTo>
                  <a:cubicBezTo>
                    <a:pt x="14527" y="2699"/>
                    <a:pt x="14890" y="2776"/>
                    <a:pt x="15253" y="2831"/>
                  </a:cubicBezTo>
                  <a:cubicBezTo>
                    <a:pt x="15550" y="2886"/>
                    <a:pt x="15836" y="2919"/>
                    <a:pt x="16122" y="2952"/>
                  </a:cubicBezTo>
                  <a:lnTo>
                    <a:pt x="16342" y="2952"/>
                  </a:lnTo>
                  <a:cubicBezTo>
                    <a:pt x="16375" y="2952"/>
                    <a:pt x="16408" y="2941"/>
                    <a:pt x="16441" y="2919"/>
                  </a:cubicBezTo>
                  <a:cubicBezTo>
                    <a:pt x="16496" y="2886"/>
                    <a:pt x="16518" y="2842"/>
                    <a:pt x="16496" y="2787"/>
                  </a:cubicBezTo>
                  <a:cubicBezTo>
                    <a:pt x="16496" y="2754"/>
                    <a:pt x="16474" y="2710"/>
                    <a:pt x="16463" y="2677"/>
                  </a:cubicBezTo>
                  <a:cubicBezTo>
                    <a:pt x="16375" y="2446"/>
                    <a:pt x="16309" y="2204"/>
                    <a:pt x="16243" y="1962"/>
                  </a:cubicBezTo>
                  <a:cubicBezTo>
                    <a:pt x="16199" y="1808"/>
                    <a:pt x="16133" y="1643"/>
                    <a:pt x="16078" y="1489"/>
                  </a:cubicBezTo>
                  <a:cubicBezTo>
                    <a:pt x="16001" y="1302"/>
                    <a:pt x="15869" y="1181"/>
                    <a:pt x="15660" y="1148"/>
                  </a:cubicBezTo>
                  <a:cubicBezTo>
                    <a:pt x="15330" y="1104"/>
                    <a:pt x="15000" y="1038"/>
                    <a:pt x="14670" y="994"/>
                  </a:cubicBezTo>
                  <a:cubicBezTo>
                    <a:pt x="14241" y="939"/>
                    <a:pt x="13802" y="895"/>
                    <a:pt x="13373" y="851"/>
                  </a:cubicBezTo>
                  <a:cubicBezTo>
                    <a:pt x="13109" y="818"/>
                    <a:pt x="12834" y="796"/>
                    <a:pt x="12570" y="763"/>
                  </a:cubicBezTo>
                  <a:cubicBezTo>
                    <a:pt x="12339" y="741"/>
                    <a:pt x="12108" y="730"/>
                    <a:pt x="11877" y="697"/>
                  </a:cubicBezTo>
                  <a:cubicBezTo>
                    <a:pt x="11862" y="696"/>
                    <a:pt x="11848" y="695"/>
                    <a:pt x="11834" y="695"/>
                  </a:cubicBezTo>
                  <a:cubicBezTo>
                    <a:pt x="11764" y="695"/>
                    <a:pt x="11701" y="718"/>
                    <a:pt x="11646" y="763"/>
                  </a:cubicBezTo>
                  <a:cubicBezTo>
                    <a:pt x="11415" y="961"/>
                    <a:pt x="11184" y="1137"/>
                    <a:pt x="10953" y="1324"/>
                  </a:cubicBezTo>
                  <a:cubicBezTo>
                    <a:pt x="10920" y="1346"/>
                    <a:pt x="10876" y="1368"/>
                    <a:pt x="10843" y="1390"/>
                  </a:cubicBezTo>
                  <a:cubicBezTo>
                    <a:pt x="10700" y="1302"/>
                    <a:pt x="10557" y="1225"/>
                    <a:pt x="10414" y="1137"/>
                  </a:cubicBezTo>
                  <a:cubicBezTo>
                    <a:pt x="10403" y="1093"/>
                    <a:pt x="10436" y="1082"/>
                    <a:pt x="10458" y="1060"/>
                  </a:cubicBezTo>
                  <a:cubicBezTo>
                    <a:pt x="10579" y="983"/>
                    <a:pt x="10711" y="906"/>
                    <a:pt x="10832" y="818"/>
                  </a:cubicBezTo>
                  <a:cubicBezTo>
                    <a:pt x="11096" y="653"/>
                    <a:pt x="11360" y="478"/>
                    <a:pt x="11624" y="302"/>
                  </a:cubicBezTo>
                  <a:cubicBezTo>
                    <a:pt x="11668" y="269"/>
                    <a:pt x="11712" y="236"/>
                    <a:pt x="11756" y="214"/>
                  </a:cubicBezTo>
                  <a:cubicBezTo>
                    <a:pt x="11866" y="148"/>
                    <a:pt x="11976" y="115"/>
                    <a:pt x="12097" y="115"/>
                  </a:cubicBezTo>
                  <a:close/>
                  <a:moveTo>
                    <a:pt x="13989" y="3480"/>
                  </a:moveTo>
                  <a:cubicBezTo>
                    <a:pt x="13989" y="3483"/>
                    <a:pt x="13987" y="3487"/>
                    <a:pt x="13985" y="3491"/>
                  </a:cubicBezTo>
                  <a:lnTo>
                    <a:pt x="13989" y="3491"/>
                  </a:lnTo>
                  <a:cubicBezTo>
                    <a:pt x="14131" y="3579"/>
                    <a:pt x="14274" y="3656"/>
                    <a:pt x="14428" y="3744"/>
                  </a:cubicBezTo>
                  <a:cubicBezTo>
                    <a:pt x="14516" y="3799"/>
                    <a:pt x="14604" y="3854"/>
                    <a:pt x="14692" y="3909"/>
                  </a:cubicBezTo>
                  <a:cubicBezTo>
                    <a:pt x="14692" y="3931"/>
                    <a:pt x="14692" y="3942"/>
                    <a:pt x="14681" y="3964"/>
                  </a:cubicBezTo>
                  <a:cubicBezTo>
                    <a:pt x="14648" y="3942"/>
                    <a:pt x="14615" y="3920"/>
                    <a:pt x="14582" y="3898"/>
                  </a:cubicBezTo>
                  <a:cubicBezTo>
                    <a:pt x="14494" y="3854"/>
                    <a:pt x="14406" y="3821"/>
                    <a:pt x="14307" y="3788"/>
                  </a:cubicBezTo>
                  <a:cubicBezTo>
                    <a:pt x="14175" y="3744"/>
                    <a:pt x="14087" y="3656"/>
                    <a:pt x="14000" y="3568"/>
                  </a:cubicBezTo>
                  <a:cubicBezTo>
                    <a:pt x="13971" y="3539"/>
                    <a:pt x="13975" y="3519"/>
                    <a:pt x="13984" y="3493"/>
                  </a:cubicBezTo>
                  <a:lnTo>
                    <a:pt x="13984" y="3493"/>
                  </a:lnTo>
                  <a:cubicBezTo>
                    <a:pt x="13980" y="3499"/>
                    <a:pt x="13973" y="3506"/>
                    <a:pt x="13967" y="3513"/>
                  </a:cubicBezTo>
                  <a:cubicBezTo>
                    <a:pt x="13967" y="3513"/>
                    <a:pt x="13956" y="3502"/>
                    <a:pt x="13945" y="3491"/>
                  </a:cubicBezTo>
                  <a:lnTo>
                    <a:pt x="13985" y="3491"/>
                  </a:lnTo>
                  <a:cubicBezTo>
                    <a:pt x="13986" y="3487"/>
                    <a:pt x="13987" y="3484"/>
                    <a:pt x="13989" y="3480"/>
                  </a:cubicBezTo>
                  <a:close/>
                  <a:moveTo>
                    <a:pt x="14736" y="3931"/>
                  </a:moveTo>
                  <a:cubicBezTo>
                    <a:pt x="14736" y="3942"/>
                    <a:pt x="14736" y="3942"/>
                    <a:pt x="14736" y="3953"/>
                  </a:cubicBezTo>
                  <a:cubicBezTo>
                    <a:pt x="14725" y="3953"/>
                    <a:pt x="14703" y="3953"/>
                    <a:pt x="14681" y="3964"/>
                  </a:cubicBezTo>
                  <a:cubicBezTo>
                    <a:pt x="14703" y="3953"/>
                    <a:pt x="14714" y="3942"/>
                    <a:pt x="14736" y="3931"/>
                  </a:cubicBezTo>
                  <a:close/>
                  <a:moveTo>
                    <a:pt x="14439" y="3964"/>
                  </a:moveTo>
                  <a:cubicBezTo>
                    <a:pt x="15044" y="4173"/>
                    <a:pt x="15209" y="4250"/>
                    <a:pt x="15319" y="4382"/>
                  </a:cubicBezTo>
                  <a:cubicBezTo>
                    <a:pt x="15275" y="4371"/>
                    <a:pt x="15253" y="4371"/>
                    <a:pt x="15220" y="4360"/>
                  </a:cubicBezTo>
                  <a:cubicBezTo>
                    <a:pt x="15022" y="4272"/>
                    <a:pt x="14824" y="4195"/>
                    <a:pt x="14615" y="4107"/>
                  </a:cubicBezTo>
                  <a:cubicBezTo>
                    <a:pt x="14549" y="4085"/>
                    <a:pt x="14494" y="4052"/>
                    <a:pt x="14428" y="3964"/>
                  </a:cubicBezTo>
                  <a:close/>
                  <a:moveTo>
                    <a:pt x="16749" y="730"/>
                  </a:moveTo>
                  <a:cubicBezTo>
                    <a:pt x="16782" y="741"/>
                    <a:pt x="16815" y="763"/>
                    <a:pt x="16837" y="785"/>
                  </a:cubicBezTo>
                  <a:cubicBezTo>
                    <a:pt x="17013" y="906"/>
                    <a:pt x="17189" y="1049"/>
                    <a:pt x="17343" y="1203"/>
                  </a:cubicBezTo>
                  <a:cubicBezTo>
                    <a:pt x="17629" y="1489"/>
                    <a:pt x="17915" y="1775"/>
                    <a:pt x="18211" y="2061"/>
                  </a:cubicBezTo>
                  <a:cubicBezTo>
                    <a:pt x="18420" y="2270"/>
                    <a:pt x="18629" y="2479"/>
                    <a:pt x="18849" y="2677"/>
                  </a:cubicBezTo>
                  <a:cubicBezTo>
                    <a:pt x="19377" y="3139"/>
                    <a:pt x="19872" y="3634"/>
                    <a:pt x="20378" y="4107"/>
                  </a:cubicBezTo>
                  <a:cubicBezTo>
                    <a:pt x="20565" y="4283"/>
                    <a:pt x="20763" y="4458"/>
                    <a:pt x="20950" y="4634"/>
                  </a:cubicBezTo>
                  <a:cubicBezTo>
                    <a:pt x="20972" y="4656"/>
                    <a:pt x="21005" y="4689"/>
                    <a:pt x="21049" y="4733"/>
                  </a:cubicBezTo>
                  <a:lnTo>
                    <a:pt x="20939" y="4733"/>
                  </a:lnTo>
                  <a:cubicBezTo>
                    <a:pt x="20774" y="4711"/>
                    <a:pt x="20598" y="4689"/>
                    <a:pt x="20422" y="4667"/>
                  </a:cubicBezTo>
                  <a:cubicBezTo>
                    <a:pt x="20180" y="4645"/>
                    <a:pt x="19938" y="4612"/>
                    <a:pt x="19696" y="4590"/>
                  </a:cubicBezTo>
                  <a:cubicBezTo>
                    <a:pt x="19575" y="4579"/>
                    <a:pt x="19454" y="4546"/>
                    <a:pt x="19333" y="4502"/>
                  </a:cubicBezTo>
                  <a:cubicBezTo>
                    <a:pt x="18882" y="4327"/>
                    <a:pt x="18442" y="4140"/>
                    <a:pt x="18013" y="3931"/>
                  </a:cubicBezTo>
                  <a:cubicBezTo>
                    <a:pt x="17904" y="3876"/>
                    <a:pt x="17794" y="3821"/>
                    <a:pt x="17684" y="3766"/>
                  </a:cubicBezTo>
                  <a:cubicBezTo>
                    <a:pt x="17673" y="3733"/>
                    <a:pt x="17651" y="3689"/>
                    <a:pt x="17640" y="3656"/>
                  </a:cubicBezTo>
                  <a:cubicBezTo>
                    <a:pt x="17541" y="3326"/>
                    <a:pt x="17431" y="2996"/>
                    <a:pt x="17332" y="2666"/>
                  </a:cubicBezTo>
                  <a:cubicBezTo>
                    <a:pt x="17244" y="2402"/>
                    <a:pt x="17156" y="2149"/>
                    <a:pt x="17068" y="1885"/>
                  </a:cubicBezTo>
                  <a:cubicBezTo>
                    <a:pt x="17013" y="1698"/>
                    <a:pt x="16958" y="1522"/>
                    <a:pt x="16903" y="1335"/>
                  </a:cubicBezTo>
                  <a:cubicBezTo>
                    <a:pt x="16859" y="1181"/>
                    <a:pt x="16815" y="1027"/>
                    <a:pt x="16771" y="873"/>
                  </a:cubicBezTo>
                  <a:cubicBezTo>
                    <a:pt x="16760" y="829"/>
                    <a:pt x="16727" y="785"/>
                    <a:pt x="16749" y="730"/>
                  </a:cubicBezTo>
                  <a:close/>
                  <a:moveTo>
                    <a:pt x="14813" y="4305"/>
                  </a:moveTo>
                  <a:cubicBezTo>
                    <a:pt x="15033" y="4404"/>
                    <a:pt x="15253" y="4502"/>
                    <a:pt x="15484" y="4590"/>
                  </a:cubicBezTo>
                  <a:cubicBezTo>
                    <a:pt x="15583" y="4634"/>
                    <a:pt x="15660" y="4689"/>
                    <a:pt x="15704" y="4799"/>
                  </a:cubicBezTo>
                  <a:cubicBezTo>
                    <a:pt x="15693" y="4799"/>
                    <a:pt x="15671" y="4810"/>
                    <a:pt x="15660" y="4810"/>
                  </a:cubicBezTo>
                  <a:cubicBezTo>
                    <a:pt x="15418" y="4711"/>
                    <a:pt x="15176" y="4601"/>
                    <a:pt x="14934" y="4502"/>
                  </a:cubicBezTo>
                  <a:cubicBezTo>
                    <a:pt x="14824" y="4458"/>
                    <a:pt x="14824" y="4458"/>
                    <a:pt x="14758" y="4305"/>
                  </a:cubicBezTo>
                  <a:close/>
                  <a:moveTo>
                    <a:pt x="23832" y="4508"/>
                  </a:moveTo>
                  <a:cubicBezTo>
                    <a:pt x="23886" y="4508"/>
                    <a:pt x="23941" y="4513"/>
                    <a:pt x="23996" y="4513"/>
                  </a:cubicBezTo>
                  <a:cubicBezTo>
                    <a:pt x="23996" y="4557"/>
                    <a:pt x="23996" y="4590"/>
                    <a:pt x="23996" y="4612"/>
                  </a:cubicBezTo>
                  <a:cubicBezTo>
                    <a:pt x="23996" y="4722"/>
                    <a:pt x="23985" y="4821"/>
                    <a:pt x="23974" y="4942"/>
                  </a:cubicBezTo>
                  <a:cubicBezTo>
                    <a:pt x="23842" y="4975"/>
                    <a:pt x="23743" y="4975"/>
                    <a:pt x="23622" y="4975"/>
                  </a:cubicBezTo>
                  <a:cubicBezTo>
                    <a:pt x="23633" y="4821"/>
                    <a:pt x="23655" y="4689"/>
                    <a:pt x="23677" y="4535"/>
                  </a:cubicBezTo>
                  <a:cubicBezTo>
                    <a:pt x="23726" y="4513"/>
                    <a:pt x="23779" y="4508"/>
                    <a:pt x="23832" y="4508"/>
                  </a:cubicBezTo>
                  <a:close/>
                  <a:moveTo>
                    <a:pt x="24252" y="4520"/>
                  </a:moveTo>
                  <a:cubicBezTo>
                    <a:pt x="24375" y="4520"/>
                    <a:pt x="24499" y="4533"/>
                    <a:pt x="24623" y="4557"/>
                  </a:cubicBezTo>
                  <a:cubicBezTo>
                    <a:pt x="24645" y="4634"/>
                    <a:pt x="24634" y="4700"/>
                    <a:pt x="24623" y="4766"/>
                  </a:cubicBezTo>
                  <a:cubicBezTo>
                    <a:pt x="24612" y="4832"/>
                    <a:pt x="24601" y="4898"/>
                    <a:pt x="24590" y="4964"/>
                  </a:cubicBezTo>
                  <a:cubicBezTo>
                    <a:pt x="24560" y="4979"/>
                    <a:pt x="24532" y="4984"/>
                    <a:pt x="24505" y="4984"/>
                  </a:cubicBezTo>
                  <a:cubicBezTo>
                    <a:pt x="24450" y="4984"/>
                    <a:pt x="24399" y="4964"/>
                    <a:pt x="24348" y="4964"/>
                  </a:cubicBezTo>
                  <a:cubicBezTo>
                    <a:pt x="24260" y="4964"/>
                    <a:pt x="24183" y="4964"/>
                    <a:pt x="24095" y="4942"/>
                  </a:cubicBezTo>
                  <a:cubicBezTo>
                    <a:pt x="24095" y="4799"/>
                    <a:pt x="24106" y="4667"/>
                    <a:pt x="24128" y="4524"/>
                  </a:cubicBezTo>
                  <a:cubicBezTo>
                    <a:pt x="24169" y="4522"/>
                    <a:pt x="24210" y="4520"/>
                    <a:pt x="24252" y="4520"/>
                  </a:cubicBezTo>
                  <a:close/>
                  <a:moveTo>
                    <a:pt x="21673" y="4435"/>
                  </a:moveTo>
                  <a:cubicBezTo>
                    <a:pt x="21890" y="4435"/>
                    <a:pt x="22106" y="4477"/>
                    <a:pt x="22313" y="4546"/>
                  </a:cubicBezTo>
                  <a:cubicBezTo>
                    <a:pt x="22357" y="4568"/>
                    <a:pt x="22401" y="4590"/>
                    <a:pt x="22445" y="4612"/>
                  </a:cubicBezTo>
                  <a:cubicBezTo>
                    <a:pt x="22511" y="4645"/>
                    <a:pt x="22544" y="4689"/>
                    <a:pt x="22533" y="4766"/>
                  </a:cubicBezTo>
                  <a:cubicBezTo>
                    <a:pt x="22522" y="4843"/>
                    <a:pt x="22522" y="4909"/>
                    <a:pt x="22489" y="4986"/>
                  </a:cubicBezTo>
                  <a:cubicBezTo>
                    <a:pt x="22313" y="4975"/>
                    <a:pt x="22148" y="4931"/>
                    <a:pt x="21972" y="4898"/>
                  </a:cubicBezTo>
                  <a:cubicBezTo>
                    <a:pt x="21807" y="4876"/>
                    <a:pt x="21643" y="4843"/>
                    <a:pt x="21456" y="4810"/>
                  </a:cubicBezTo>
                  <a:cubicBezTo>
                    <a:pt x="21456" y="4711"/>
                    <a:pt x="21456" y="4634"/>
                    <a:pt x="21456" y="4557"/>
                  </a:cubicBezTo>
                  <a:cubicBezTo>
                    <a:pt x="21467" y="4458"/>
                    <a:pt x="21489" y="4436"/>
                    <a:pt x="21599" y="4436"/>
                  </a:cubicBezTo>
                  <a:cubicBezTo>
                    <a:pt x="21623" y="4435"/>
                    <a:pt x="21648" y="4435"/>
                    <a:pt x="21673" y="4435"/>
                  </a:cubicBezTo>
                  <a:close/>
                  <a:moveTo>
                    <a:pt x="24828" y="4582"/>
                  </a:moveTo>
                  <a:cubicBezTo>
                    <a:pt x="24941" y="4582"/>
                    <a:pt x="25046" y="4636"/>
                    <a:pt x="25173" y="4645"/>
                  </a:cubicBezTo>
                  <a:cubicBezTo>
                    <a:pt x="25151" y="4777"/>
                    <a:pt x="25129" y="4876"/>
                    <a:pt x="25118" y="4975"/>
                  </a:cubicBezTo>
                  <a:cubicBezTo>
                    <a:pt x="25107" y="4997"/>
                    <a:pt x="25096" y="5019"/>
                    <a:pt x="25085" y="5041"/>
                  </a:cubicBezTo>
                  <a:cubicBezTo>
                    <a:pt x="25071" y="5043"/>
                    <a:pt x="25058" y="5043"/>
                    <a:pt x="25045" y="5043"/>
                  </a:cubicBezTo>
                  <a:cubicBezTo>
                    <a:pt x="24937" y="5043"/>
                    <a:pt x="24829" y="5007"/>
                    <a:pt x="24722" y="4997"/>
                  </a:cubicBezTo>
                  <a:cubicBezTo>
                    <a:pt x="24700" y="4920"/>
                    <a:pt x="24722" y="4854"/>
                    <a:pt x="24733" y="4788"/>
                  </a:cubicBezTo>
                  <a:cubicBezTo>
                    <a:pt x="24733" y="4722"/>
                    <a:pt x="24744" y="4656"/>
                    <a:pt x="24755" y="4590"/>
                  </a:cubicBezTo>
                  <a:cubicBezTo>
                    <a:pt x="24780" y="4585"/>
                    <a:pt x="24804" y="4582"/>
                    <a:pt x="24828" y="4582"/>
                  </a:cubicBezTo>
                  <a:close/>
                  <a:moveTo>
                    <a:pt x="22940" y="4799"/>
                  </a:moveTo>
                  <a:cubicBezTo>
                    <a:pt x="22962" y="4887"/>
                    <a:pt x="22973" y="4964"/>
                    <a:pt x="22962" y="5063"/>
                  </a:cubicBezTo>
                  <a:cubicBezTo>
                    <a:pt x="22945" y="5068"/>
                    <a:pt x="22928" y="5069"/>
                    <a:pt x="22912" y="5069"/>
                  </a:cubicBezTo>
                  <a:cubicBezTo>
                    <a:pt x="22848" y="5069"/>
                    <a:pt x="22795" y="5041"/>
                    <a:pt x="22742" y="5041"/>
                  </a:cubicBezTo>
                  <a:cubicBezTo>
                    <a:pt x="22742" y="4909"/>
                    <a:pt x="22786" y="4865"/>
                    <a:pt x="22940" y="4799"/>
                  </a:cubicBezTo>
                  <a:close/>
                  <a:moveTo>
                    <a:pt x="23545" y="4557"/>
                  </a:moveTo>
                  <a:cubicBezTo>
                    <a:pt x="23545" y="4579"/>
                    <a:pt x="23556" y="4590"/>
                    <a:pt x="23556" y="4612"/>
                  </a:cubicBezTo>
                  <a:cubicBezTo>
                    <a:pt x="23534" y="4744"/>
                    <a:pt x="23523" y="4865"/>
                    <a:pt x="23501" y="5008"/>
                  </a:cubicBezTo>
                  <a:cubicBezTo>
                    <a:pt x="23435" y="5030"/>
                    <a:pt x="23380" y="5052"/>
                    <a:pt x="23314" y="5074"/>
                  </a:cubicBezTo>
                  <a:cubicBezTo>
                    <a:pt x="23281" y="4909"/>
                    <a:pt x="23314" y="4755"/>
                    <a:pt x="23314" y="4612"/>
                  </a:cubicBezTo>
                  <a:cubicBezTo>
                    <a:pt x="23391" y="4557"/>
                    <a:pt x="23457" y="4557"/>
                    <a:pt x="23545" y="4557"/>
                  </a:cubicBezTo>
                  <a:close/>
                  <a:moveTo>
                    <a:pt x="23166" y="4665"/>
                  </a:moveTo>
                  <a:cubicBezTo>
                    <a:pt x="23175" y="4665"/>
                    <a:pt x="23184" y="4666"/>
                    <a:pt x="23193" y="4667"/>
                  </a:cubicBezTo>
                  <a:cubicBezTo>
                    <a:pt x="23215" y="4821"/>
                    <a:pt x="23182" y="4964"/>
                    <a:pt x="23182" y="5096"/>
                  </a:cubicBezTo>
                  <a:cubicBezTo>
                    <a:pt x="23160" y="5107"/>
                    <a:pt x="23143" y="5112"/>
                    <a:pt x="23130" y="5112"/>
                  </a:cubicBezTo>
                  <a:cubicBezTo>
                    <a:pt x="23103" y="5112"/>
                    <a:pt x="23090" y="5093"/>
                    <a:pt x="23083" y="5063"/>
                  </a:cubicBezTo>
                  <a:cubicBezTo>
                    <a:pt x="23072" y="4953"/>
                    <a:pt x="23061" y="4832"/>
                    <a:pt x="23050" y="4722"/>
                  </a:cubicBezTo>
                  <a:cubicBezTo>
                    <a:pt x="23087" y="4686"/>
                    <a:pt x="23123" y="4665"/>
                    <a:pt x="23166" y="4665"/>
                  </a:cubicBezTo>
                  <a:close/>
                  <a:moveTo>
                    <a:pt x="25294" y="4689"/>
                  </a:moveTo>
                  <a:cubicBezTo>
                    <a:pt x="25448" y="4700"/>
                    <a:pt x="25591" y="4744"/>
                    <a:pt x="25733" y="4777"/>
                  </a:cubicBezTo>
                  <a:cubicBezTo>
                    <a:pt x="25744" y="4953"/>
                    <a:pt x="25733" y="5030"/>
                    <a:pt x="25678" y="5184"/>
                  </a:cubicBezTo>
                  <a:cubicBezTo>
                    <a:pt x="25525" y="5151"/>
                    <a:pt x="25382" y="5118"/>
                    <a:pt x="25228" y="5074"/>
                  </a:cubicBezTo>
                  <a:cubicBezTo>
                    <a:pt x="25228" y="4942"/>
                    <a:pt x="25239" y="4810"/>
                    <a:pt x="25294" y="4689"/>
                  </a:cubicBezTo>
                  <a:close/>
                  <a:moveTo>
                    <a:pt x="14978" y="4656"/>
                  </a:moveTo>
                  <a:cubicBezTo>
                    <a:pt x="15022" y="4667"/>
                    <a:pt x="15055" y="4667"/>
                    <a:pt x="15099" y="4678"/>
                  </a:cubicBezTo>
                  <a:cubicBezTo>
                    <a:pt x="15319" y="4788"/>
                    <a:pt x="15550" y="4887"/>
                    <a:pt x="15781" y="4986"/>
                  </a:cubicBezTo>
                  <a:cubicBezTo>
                    <a:pt x="15891" y="5030"/>
                    <a:pt x="15946" y="5107"/>
                    <a:pt x="15990" y="5228"/>
                  </a:cubicBezTo>
                  <a:cubicBezTo>
                    <a:pt x="15946" y="5217"/>
                    <a:pt x="15924" y="5217"/>
                    <a:pt x="15891" y="5206"/>
                  </a:cubicBezTo>
                  <a:cubicBezTo>
                    <a:pt x="15616" y="5074"/>
                    <a:pt x="15352" y="4942"/>
                    <a:pt x="15077" y="4810"/>
                  </a:cubicBezTo>
                  <a:cubicBezTo>
                    <a:pt x="15011" y="4788"/>
                    <a:pt x="14967" y="4744"/>
                    <a:pt x="14967" y="4656"/>
                  </a:cubicBezTo>
                  <a:close/>
                  <a:moveTo>
                    <a:pt x="25865" y="4821"/>
                  </a:moveTo>
                  <a:cubicBezTo>
                    <a:pt x="26030" y="4832"/>
                    <a:pt x="26162" y="4887"/>
                    <a:pt x="26316" y="4920"/>
                  </a:cubicBezTo>
                  <a:cubicBezTo>
                    <a:pt x="26316" y="5063"/>
                    <a:pt x="26283" y="5184"/>
                    <a:pt x="26250" y="5316"/>
                  </a:cubicBezTo>
                  <a:cubicBezTo>
                    <a:pt x="26096" y="5316"/>
                    <a:pt x="25964" y="5250"/>
                    <a:pt x="25810" y="5217"/>
                  </a:cubicBezTo>
                  <a:cubicBezTo>
                    <a:pt x="25810" y="5173"/>
                    <a:pt x="25810" y="5151"/>
                    <a:pt x="25821" y="5118"/>
                  </a:cubicBezTo>
                  <a:cubicBezTo>
                    <a:pt x="25832" y="5019"/>
                    <a:pt x="25854" y="4931"/>
                    <a:pt x="25865" y="4821"/>
                  </a:cubicBezTo>
                  <a:close/>
                  <a:moveTo>
                    <a:pt x="24730" y="3557"/>
                  </a:moveTo>
                  <a:cubicBezTo>
                    <a:pt x="24790" y="3557"/>
                    <a:pt x="24850" y="3560"/>
                    <a:pt x="24909" y="3568"/>
                  </a:cubicBezTo>
                  <a:cubicBezTo>
                    <a:pt x="25766" y="3645"/>
                    <a:pt x="26580" y="3865"/>
                    <a:pt x="27361" y="4239"/>
                  </a:cubicBezTo>
                  <a:cubicBezTo>
                    <a:pt x="27548" y="4327"/>
                    <a:pt x="27724" y="4436"/>
                    <a:pt x="27878" y="4579"/>
                  </a:cubicBezTo>
                  <a:cubicBezTo>
                    <a:pt x="28021" y="4689"/>
                    <a:pt x="28065" y="4843"/>
                    <a:pt x="28065" y="5008"/>
                  </a:cubicBezTo>
                  <a:cubicBezTo>
                    <a:pt x="28054" y="5162"/>
                    <a:pt x="28021" y="5327"/>
                    <a:pt x="27966" y="5492"/>
                  </a:cubicBezTo>
                  <a:cubicBezTo>
                    <a:pt x="26679" y="4788"/>
                    <a:pt x="25305" y="4436"/>
                    <a:pt x="23831" y="4393"/>
                  </a:cubicBezTo>
                  <a:cubicBezTo>
                    <a:pt x="23864" y="4173"/>
                    <a:pt x="23897" y="3964"/>
                    <a:pt x="24040" y="3799"/>
                  </a:cubicBezTo>
                  <a:cubicBezTo>
                    <a:pt x="24139" y="3700"/>
                    <a:pt x="24249" y="3634"/>
                    <a:pt x="24381" y="3601"/>
                  </a:cubicBezTo>
                  <a:cubicBezTo>
                    <a:pt x="24491" y="3571"/>
                    <a:pt x="24611" y="3557"/>
                    <a:pt x="24730" y="3557"/>
                  </a:cubicBezTo>
                  <a:close/>
                  <a:moveTo>
                    <a:pt x="26437" y="4964"/>
                  </a:moveTo>
                  <a:cubicBezTo>
                    <a:pt x="26580" y="4986"/>
                    <a:pt x="26712" y="5041"/>
                    <a:pt x="26844" y="5096"/>
                  </a:cubicBezTo>
                  <a:cubicBezTo>
                    <a:pt x="26844" y="5239"/>
                    <a:pt x="26800" y="5371"/>
                    <a:pt x="26767" y="5514"/>
                  </a:cubicBezTo>
                  <a:cubicBezTo>
                    <a:pt x="26679" y="5514"/>
                    <a:pt x="26624" y="5470"/>
                    <a:pt x="26558" y="5448"/>
                  </a:cubicBezTo>
                  <a:cubicBezTo>
                    <a:pt x="26492" y="5437"/>
                    <a:pt x="26437" y="5404"/>
                    <a:pt x="26371" y="5382"/>
                  </a:cubicBezTo>
                  <a:cubicBezTo>
                    <a:pt x="26371" y="5239"/>
                    <a:pt x="26415" y="5107"/>
                    <a:pt x="26437" y="4964"/>
                  </a:cubicBezTo>
                  <a:close/>
                  <a:moveTo>
                    <a:pt x="15121" y="4975"/>
                  </a:moveTo>
                  <a:lnTo>
                    <a:pt x="15121" y="4975"/>
                  </a:lnTo>
                  <a:cubicBezTo>
                    <a:pt x="15154" y="4986"/>
                    <a:pt x="15176" y="4986"/>
                    <a:pt x="15187" y="4997"/>
                  </a:cubicBezTo>
                  <a:cubicBezTo>
                    <a:pt x="15462" y="5118"/>
                    <a:pt x="15726" y="5250"/>
                    <a:pt x="15990" y="5371"/>
                  </a:cubicBezTo>
                  <a:cubicBezTo>
                    <a:pt x="16089" y="5415"/>
                    <a:pt x="16155" y="5470"/>
                    <a:pt x="16177" y="5591"/>
                  </a:cubicBezTo>
                  <a:cubicBezTo>
                    <a:pt x="16144" y="5580"/>
                    <a:pt x="16122" y="5580"/>
                    <a:pt x="16100" y="5569"/>
                  </a:cubicBezTo>
                  <a:cubicBezTo>
                    <a:pt x="15814" y="5437"/>
                    <a:pt x="15539" y="5294"/>
                    <a:pt x="15264" y="5162"/>
                  </a:cubicBezTo>
                  <a:cubicBezTo>
                    <a:pt x="15187" y="5118"/>
                    <a:pt x="15132" y="5074"/>
                    <a:pt x="15121" y="4975"/>
                  </a:cubicBezTo>
                  <a:close/>
                  <a:moveTo>
                    <a:pt x="26965" y="5162"/>
                  </a:moveTo>
                  <a:cubicBezTo>
                    <a:pt x="27108" y="5184"/>
                    <a:pt x="27262" y="5239"/>
                    <a:pt x="27438" y="5349"/>
                  </a:cubicBezTo>
                  <a:cubicBezTo>
                    <a:pt x="27438" y="5492"/>
                    <a:pt x="27394" y="5635"/>
                    <a:pt x="27350" y="5789"/>
                  </a:cubicBezTo>
                  <a:cubicBezTo>
                    <a:pt x="27185" y="5712"/>
                    <a:pt x="27042" y="5646"/>
                    <a:pt x="26877" y="5569"/>
                  </a:cubicBezTo>
                  <a:cubicBezTo>
                    <a:pt x="26910" y="5426"/>
                    <a:pt x="26921" y="5283"/>
                    <a:pt x="26965" y="5162"/>
                  </a:cubicBezTo>
                  <a:close/>
                  <a:moveTo>
                    <a:pt x="15360" y="5332"/>
                  </a:moveTo>
                  <a:cubicBezTo>
                    <a:pt x="15376" y="5332"/>
                    <a:pt x="15394" y="5343"/>
                    <a:pt x="15407" y="5349"/>
                  </a:cubicBezTo>
                  <a:cubicBezTo>
                    <a:pt x="15660" y="5481"/>
                    <a:pt x="15913" y="5613"/>
                    <a:pt x="16166" y="5734"/>
                  </a:cubicBezTo>
                  <a:cubicBezTo>
                    <a:pt x="16298" y="5789"/>
                    <a:pt x="16331" y="5899"/>
                    <a:pt x="16364" y="6020"/>
                  </a:cubicBezTo>
                  <a:cubicBezTo>
                    <a:pt x="16232" y="5998"/>
                    <a:pt x="15836" y="5822"/>
                    <a:pt x="15451" y="5624"/>
                  </a:cubicBezTo>
                  <a:cubicBezTo>
                    <a:pt x="15407" y="5536"/>
                    <a:pt x="15363" y="5448"/>
                    <a:pt x="15330" y="5360"/>
                  </a:cubicBezTo>
                  <a:cubicBezTo>
                    <a:pt x="15330" y="5360"/>
                    <a:pt x="15330" y="5349"/>
                    <a:pt x="15330" y="5349"/>
                  </a:cubicBezTo>
                  <a:cubicBezTo>
                    <a:pt x="15339" y="5336"/>
                    <a:pt x="15349" y="5332"/>
                    <a:pt x="15360" y="5332"/>
                  </a:cubicBezTo>
                  <a:close/>
                  <a:moveTo>
                    <a:pt x="27548" y="5415"/>
                  </a:moveTo>
                  <a:cubicBezTo>
                    <a:pt x="27625" y="5415"/>
                    <a:pt x="27680" y="5459"/>
                    <a:pt x="27735" y="5492"/>
                  </a:cubicBezTo>
                  <a:cubicBezTo>
                    <a:pt x="27790" y="5525"/>
                    <a:pt x="27845" y="5558"/>
                    <a:pt x="27900" y="5591"/>
                  </a:cubicBezTo>
                  <a:cubicBezTo>
                    <a:pt x="27889" y="5756"/>
                    <a:pt x="27834" y="5888"/>
                    <a:pt x="27790" y="6053"/>
                  </a:cubicBezTo>
                  <a:cubicBezTo>
                    <a:pt x="27669" y="5987"/>
                    <a:pt x="27570" y="5921"/>
                    <a:pt x="27460" y="5855"/>
                  </a:cubicBezTo>
                  <a:cubicBezTo>
                    <a:pt x="27482" y="5712"/>
                    <a:pt x="27515" y="5569"/>
                    <a:pt x="27548" y="5415"/>
                  </a:cubicBezTo>
                  <a:close/>
                  <a:moveTo>
                    <a:pt x="27999" y="5701"/>
                  </a:moveTo>
                  <a:cubicBezTo>
                    <a:pt x="28076" y="5723"/>
                    <a:pt x="28164" y="5778"/>
                    <a:pt x="28263" y="5866"/>
                  </a:cubicBezTo>
                  <a:cubicBezTo>
                    <a:pt x="28241" y="6042"/>
                    <a:pt x="28208" y="6196"/>
                    <a:pt x="28142" y="6361"/>
                  </a:cubicBezTo>
                  <a:cubicBezTo>
                    <a:pt x="28043" y="6306"/>
                    <a:pt x="27988" y="6207"/>
                    <a:pt x="27878" y="6141"/>
                  </a:cubicBezTo>
                  <a:cubicBezTo>
                    <a:pt x="27922" y="5987"/>
                    <a:pt x="27966" y="5844"/>
                    <a:pt x="27999" y="5701"/>
                  </a:cubicBezTo>
                  <a:close/>
                  <a:moveTo>
                    <a:pt x="15561" y="5800"/>
                  </a:moveTo>
                  <a:cubicBezTo>
                    <a:pt x="15814" y="5921"/>
                    <a:pt x="16078" y="6042"/>
                    <a:pt x="16331" y="6163"/>
                  </a:cubicBezTo>
                  <a:cubicBezTo>
                    <a:pt x="16419" y="6196"/>
                    <a:pt x="16463" y="6251"/>
                    <a:pt x="16485" y="6339"/>
                  </a:cubicBezTo>
                  <a:cubicBezTo>
                    <a:pt x="16496" y="6394"/>
                    <a:pt x="16518" y="6449"/>
                    <a:pt x="16529" y="6493"/>
                  </a:cubicBezTo>
                  <a:cubicBezTo>
                    <a:pt x="16518" y="6504"/>
                    <a:pt x="16518" y="6504"/>
                    <a:pt x="16518" y="6504"/>
                  </a:cubicBezTo>
                  <a:cubicBezTo>
                    <a:pt x="16512" y="6509"/>
                    <a:pt x="16510" y="6512"/>
                    <a:pt x="16507" y="6512"/>
                  </a:cubicBezTo>
                  <a:cubicBezTo>
                    <a:pt x="16504" y="6512"/>
                    <a:pt x="16501" y="6509"/>
                    <a:pt x="16496" y="6504"/>
                  </a:cubicBezTo>
                  <a:cubicBezTo>
                    <a:pt x="16199" y="6372"/>
                    <a:pt x="15891" y="6229"/>
                    <a:pt x="15572" y="6086"/>
                  </a:cubicBezTo>
                  <a:cubicBezTo>
                    <a:pt x="15550" y="5998"/>
                    <a:pt x="15528" y="5899"/>
                    <a:pt x="15495" y="5800"/>
                  </a:cubicBezTo>
                  <a:close/>
                  <a:moveTo>
                    <a:pt x="28373" y="5987"/>
                  </a:moveTo>
                  <a:cubicBezTo>
                    <a:pt x="28472" y="6042"/>
                    <a:pt x="28516" y="6119"/>
                    <a:pt x="28494" y="6229"/>
                  </a:cubicBezTo>
                  <a:cubicBezTo>
                    <a:pt x="28461" y="6361"/>
                    <a:pt x="28406" y="6493"/>
                    <a:pt x="28318" y="6592"/>
                  </a:cubicBezTo>
                  <a:cubicBezTo>
                    <a:pt x="28252" y="6581"/>
                    <a:pt x="28241" y="6537"/>
                    <a:pt x="28252" y="6493"/>
                  </a:cubicBezTo>
                  <a:cubicBezTo>
                    <a:pt x="28285" y="6328"/>
                    <a:pt x="28329" y="6163"/>
                    <a:pt x="28362" y="5987"/>
                  </a:cubicBezTo>
                  <a:close/>
                  <a:moveTo>
                    <a:pt x="28615" y="6295"/>
                  </a:moveTo>
                  <a:cubicBezTo>
                    <a:pt x="28637" y="6339"/>
                    <a:pt x="28659" y="6372"/>
                    <a:pt x="28648" y="6405"/>
                  </a:cubicBezTo>
                  <a:cubicBezTo>
                    <a:pt x="28637" y="6559"/>
                    <a:pt x="28527" y="6746"/>
                    <a:pt x="28395" y="6856"/>
                  </a:cubicBezTo>
                  <a:cubicBezTo>
                    <a:pt x="28362" y="6812"/>
                    <a:pt x="28351" y="6768"/>
                    <a:pt x="28373" y="6713"/>
                  </a:cubicBezTo>
                  <a:cubicBezTo>
                    <a:pt x="28450" y="6581"/>
                    <a:pt x="28527" y="6438"/>
                    <a:pt x="28615" y="6295"/>
                  </a:cubicBezTo>
                  <a:close/>
                  <a:moveTo>
                    <a:pt x="28681" y="6691"/>
                  </a:moveTo>
                  <a:cubicBezTo>
                    <a:pt x="28681" y="6757"/>
                    <a:pt x="28637" y="6823"/>
                    <a:pt x="28549" y="6878"/>
                  </a:cubicBezTo>
                  <a:cubicBezTo>
                    <a:pt x="28593" y="6812"/>
                    <a:pt x="28637" y="6757"/>
                    <a:pt x="28681" y="6691"/>
                  </a:cubicBezTo>
                  <a:close/>
                  <a:moveTo>
                    <a:pt x="24104" y="5056"/>
                  </a:moveTo>
                  <a:cubicBezTo>
                    <a:pt x="24372" y="5056"/>
                    <a:pt x="24638" y="5086"/>
                    <a:pt x="24898" y="5129"/>
                  </a:cubicBezTo>
                  <a:cubicBezTo>
                    <a:pt x="25250" y="5195"/>
                    <a:pt x="25591" y="5294"/>
                    <a:pt x="25931" y="5371"/>
                  </a:cubicBezTo>
                  <a:cubicBezTo>
                    <a:pt x="26239" y="5448"/>
                    <a:pt x="26536" y="5547"/>
                    <a:pt x="26833" y="5657"/>
                  </a:cubicBezTo>
                  <a:cubicBezTo>
                    <a:pt x="27130" y="5778"/>
                    <a:pt x="27416" y="5932"/>
                    <a:pt x="27680" y="6108"/>
                  </a:cubicBezTo>
                  <a:cubicBezTo>
                    <a:pt x="27834" y="6218"/>
                    <a:pt x="27977" y="6350"/>
                    <a:pt x="28098" y="6504"/>
                  </a:cubicBezTo>
                  <a:cubicBezTo>
                    <a:pt x="28175" y="6603"/>
                    <a:pt x="28241" y="6713"/>
                    <a:pt x="28274" y="6834"/>
                  </a:cubicBezTo>
                  <a:cubicBezTo>
                    <a:pt x="28285" y="6911"/>
                    <a:pt x="28296" y="6988"/>
                    <a:pt x="28263" y="7065"/>
                  </a:cubicBezTo>
                  <a:cubicBezTo>
                    <a:pt x="28175" y="7065"/>
                    <a:pt x="28131" y="7021"/>
                    <a:pt x="28087" y="6988"/>
                  </a:cubicBezTo>
                  <a:cubicBezTo>
                    <a:pt x="27702" y="6779"/>
                    <a:pt x="27339" y="6559"/>
                    <a:pt x="26954" y="6361"/>
                  </a:cubicBezTo>
                  <a:cubicBezTo>
                    <a:pt x="26470" y="6108"/>
                    <a:pt x="25975" y="5888"/>
                    <a:pt x="25481" y="5635"/>
                  </a:cubicBezTo>
                  <a:cubicBezTo>
                    <a:pt x="25338" y="5569"/>
                    <a:pt x="25184" y="5525"/>
                    <a:pt x="25030" y="5492"/>
                  </a:cubicBezTo>
                  <a:cubicBezTo>
                    <a:pt x="24689" y="5426"/>
                    <a:pt x="24359" y="5371"/>
                    <a:pt x="24029" y="5305"/>
                  </a:cubicBezTo>
                  <a:cubicBezTo>
                    <a:pt x="23864" y="5272"/>
                    <a:pt x="23699" y="5239"/>
                    <a:pt x="23534" y="5206"/>
                  </a:cubicBezTo>
                  <a:cubicBezTo>
                    <a:pt x="23490" y="5195"/>
                    <a:pt x="23457" y="5184"/>
                    <a:pt x="23402" y="5162"/>
                  </a:cubicBezTo>
                  <a:cubicBezTo>
                    <a:pt x="23446" y="5140"/>
                    <a:pt x="23479" y="5118"/>
                    <a:pt x="23512" y="5118"/>
                  </a:cubicBezTo>
                  <a:cubicBezTo>
                    <a:pt x="23644" y="5096"/>
                    <a:pt x="23765" y="5063"/>
                    <a:pt x="23886" y="5063"/>
                  </a:cubicBezTo>
                  <a:cubicBezTo>
                    <a:pt x="23959" y="5059"/>
                    <a:pt x="24032" y="5056"/>
                    <a:pt x="24104" y="5056"/>
                  </a:cubicBezTo>
                  <a:close/>
                  <a:moveTo>
                    <a:pt x="15650" y="6247"/>
                  </a:moveTo>
                  <a:cubicBezTo>
                    <a:pt x="15668" y="6247"/>
                    <a:pt x="15686" y="6256"/>
                    <a:pt x="15704" y="6262"/>
                  </a:cubicBezTo>
                  <a:cubicBezTo>
                    <a:pt x="15979" y="6394"/>
                    <a:pt x="16243" y="6515"/>
                    <a:pt x="16507" y="6647"/>
                  </a:cubicBezTo>
                  <a:cubicBezTo>
                    <a:pt x="16573" y="6669"/>
                    <a:pt x="16617" y="6713"/>
                    <a:pt x="16639" y="6779"/>
                  </a:cubicBezTo>
                  <a:cubicBezTo>
                    <a:pt x="16661" y="6878"/>
                    <a:pt x="16705" y="6977"/>
                    <a:pt x="16738" y="7065"/>
                  </a:cubicBezTo>
                  <a:cubicBezTo>
                    <a:pt x="16738" y="7098"/>
                    <a:pt x="16738" y="7131"/>
                    <a:pt x="16738" y="7186"/>
                  </a:cubicBezTo>
                  <a:cubicBezTo>
                    <a:pt x="16375" y="6999"/>
                    <a:pt x="16023" y="6823"/>
                    <a:pt x="15671" y="6636"/>
                  </a:cubicBezTo>
                  <a:cubicBezTo>
                    <a:pt x="15649" y="6515"/>
                    <a:pt x="15627" y="6383"/>
                    <a:pt x="15605" y="6273"/>
                  </a:cubicBezTo>
                  <a:cubicBezTo>
                    <a:pt x="15620" y="6253"/>
                    <a:pt x="15635" y="6247"/>
                    <a:pt x="15650" y="6247"/>
                  </a:cubicBezTo>
                  <a:close/>
                  <a:moveTo>
                    <a:pt x="13780" y="3238"/>
                  </a:moveTo>
                  <a:cubicBezTo>
                    <a:pt x="14406" y="3315"/>
                    <a:pt x="15022" y="3414"/>
                    <a:pt x="15638" y="3513"/>
                  </a:cubicBezTo>
                  <a:cubicBezTo>
                    <a:pt x="16265" y="3612"/>
                    <a:pt x="16892" y="3678"/>
                    <a:pt x="17530" y="3821"/>
                  </a:cubicBezTo>
                  <a:cubicBezTo>
                    <a:pt x="17332" y="5063"/>
                    <a:pt x="17167" y="6284"/>
                    <a:pt x="16958" y="7505"/>
                  </a:cubicBezTo>
                  <a:cubicBezTo>
                    <a:pt x="16958" y="7505"/>
                    <a:pt x="16947" y="7516"/>
                    <a:pt x="16925" y="7516"/>
                  </a:cubicBezTo>
                  <a:cubicBezTo>
                    <a:pt x="16914" y="7439"/>
                    <a:pt x="16903" y="7351"/>
                    <a:pt x="16892" y="7274"/>
                  </a:cubicBezTo>
                  <a:cubicBezTo>
                    <a:pt x="16859" y="7164"/>
                    <a:pt x="16848" y="7054"/>
                    <a:pt x="16804" y="6944"/>
                  </a:cubicBezTo>
                  <a:cubicBezTo>
                    <a:pt x="16705" y="6625"/>
                    <a:pt x="16584" y="6306"/>
                    <a:pt x="16474" y="5987"/>
                  </a:cubicBezTo>
                  <a:cubicBezTo>
                    <a:pt x="16298" y="5481"/>
                    <a:pt x="16045" y="5030"/>
                    <a:pt x="15715" y="4612"/>
                  </a:cubicBezTo>
                  <a:cubicBezTo>
                    <a:pt x="15440" y="4283"/>
                    <a:pt x="15110" y="4008"/>
                    <a:pt x="14736" y="3788"/>
                  </a:cubicBezTo>
                  <a:cubicBezTo>
                    <a:pt x="14439" y="3634"/>
                    <a:pt x="14153" y="3469"/>
                    <a:pt x="13857" y="3304"/>
                  </a:cubicBezTo>
                  <a:cubicBezTo>
                    <a:pt x="13835" y="3282"/>
                    <a:pt x="13802" y="3260"/>
                    <a:pt x="13780" y="3238"/>
                  </a:cubicBezTo>
                  <a:close/>
                  <a:moveTo>
                    <a:pt x="15704" y="6790"/>
                  </a:moveTo>
                  <a:lnTo>
                    <a:pt x="15704" y="6790"/>
                  </a:lnTo>
                  <a:cubicBezTo>
                    <a:pt x="16089" y="6966"/>
                    <a:pt x="16441" y="7142"/>
                    <a:pt x="16793" y="7351"/>
                  </a:cubicBezTo>
                  <a:cubicBezTo>
                    <a:pt x="16804" y="7439"/>
                    <a:pt x="16815" y="7527"/>
                    <a:pt x="16826" y="7615"/>
                  </a:cubicBezTo>
                  <a:cubicBezTo>
                    <a:pt x="16804" y="7626"/>
                    <a:pt x="16804" y="7637"/>
                    <a:pt x="16793" y="7637"/>
                  </a:cubicBezTo>
                  <a:lnTo>
                    <a:pt x="16782" y="7637"/>
                  </a:lnTo>
                  <a:cubicBezTo>
                    <a:pt x="16430" y="7483"/>
                    <a:pt x="16089" y="7318"/>
                    <a:pt x="15748" y="7142"/>
                  </a:cubicBezTo>
                  <a:cubicBezTo>
                    <a:pt x="15715" y="7032"/>
                    <a:pt x="15704" y="6922"/>
                    <a:pt x="15704" y="6790"/>
                  </a:cubicBezTo>
                  <a:close/>
                  <a:moveTo>
                    <a:pt x="15781" y="7291"/>
                  </a:moveTo>
                  <a:cubicBezTo>
                    <a:pt x="15785" y="7291"/>
                    <a:pt x="15788" y="7292"/>
                    <a:pt x="15792" y="7296"/>
                  </a:cubicBezTo>
                  <a:cubicBezTo>
                    <a:pt x="16133" y="7450"/>
                    <a:pt x="16474" y="7615"/>
                    <a:pt x="16826" y="7780"/>
                  </a:cubicBezTo>
                  <a:cubicBezTo>
                    <a:pt x="16837" y="7912"/>
                    <a:pt x="16848" y="8044"/>
                    <a:pt x="16837" y="8176"/>
                  </a:cubicBezTo>
                  <a:cubicBezTo>
                    <a:pt x="16837" y="8209"/>
                    <a:pt x="16815" y="8230"/>
                    <a:pt x="16804" y="8263"/>
                  </a:cubicBezTo>
                  <a:cubicBezTo>
                    <a:pt x="16441" y="8099"/>
                    <a:pt x="16111" y="7901"/>
                    <a:pt x="15748" y="7714"/>
                  </a:cubicBezTo>
                  <a:cubicBezTo>
                    <a:pt x="15748" y="7571"/>
                    <a:pt x="15748" y="7428"/>
                    <a:pt x="15748" y="7296"/>
                  </a:cubicBezTo>
                  <a:cubicBezTo>
                    <a:pt x="15763" y="7296"/>
                    <a:pt x="15773" y="7291"/>
                    <a:pt x="15781" y="7291"/>
                  </a:cubicBezTo>
                  <a:close/>
                  <a:moveTo>
                    <a:pt x="19601" y="4696"/>
                  </a:moveTo>
                  <a:cubicBezTo>
                    <a:pt x="19611" y="4696"/>
                    <a:pt x="19620" y="4697"/>
                    <a:pt x="19630" y="4700"/>
                  </a:cubicBezTo>
                  <a:cubicBezTo>
                    <a:pt x="20213" y="4744"/>
                    <a:pt x="20796" y="4810"/>
                    <a:pt x="21368" y="4909"/>
                  </a:cubicBezTo>
                  <a:cubicBezTo>
                    <a:pt x="21983" y="5019"/>
                    <a:pt x="22588" y="5129"/>
                    <a:pt x="23193" y="5239"/>
                  </a:cubicBezTo>
                  <a:cubicBezTo>
                    <a:pt x="23501" y="5294"/>
                    <a:pt x="23787" y="5371"/>
                    <a:pt x="24095" y="5426"/>
                  </a:cubicBezTo>
                  <a:cubicBezTo>
                    <a:pt x="24315" y="5470"/>
                    <a:pt x="24535" y="5503"/>
                    <a:pt x="24755" y="5547"/>
                  </a:cubicBezTo>
                  <a:cubicBezTo>
                    <a:pt x="24876" y="5569"/>
                    <a:pt x="24997" y="5580"/>
                    <a:pt x="25107" y="5635"/>
                  </a:cubicBezTo>
                  <a:cubicBezTo>
                    <a:pt x="25107" y="5657"/>
                    <a:pt x="25118" y="5679"/>
                    <a:pt x="25107" y="5701"/>
                  </a:cubicBezTo>
                  <a:cubicBezTo>
                    <a:pt x="25074" y="6020"/>
                    <a:pt x="25030" y="6339"/>
                    <a:pt x="24931" y="6647"/>
                  </a:cubicBezTo>
                  <a:cubicBezTo>
                    <a:pt x="24766" y="7186"/>
                    <a:pt x="24601" y="7725"/>
                    <a:pt x="24436" y="8252"/>
                  </a:cubicBezTo>
                  <a:cubicBezTo>
                    <a:pt x="24425" y="8307"/>
                    <a:pt x="24414" y="8373"/>
                    <a:pt x="24370" y="8417"/>
                  </a:cubicBezTo>
                  <a:cubicBezTo>
                    <a:pt x="23776" y="8274"/>
                    <a:pt x="23160" y="8198"/>
                    <a:pt x="22566" y="8077"/>
                  </a:cubicBezTo>
                  <a:cubicBezTo>
                    <a:pt x="21961" y="7956"/>
                    <a:pt x="21368" y="7824"/>
                    <a:pt x="20774" y="7703"/>
                  </a:cubicBezTo>
                  <a:cubicBezTo>
                    <a:pt x="20180" y="7582"/>
                    <a:pt x="19564" y="7494"/>
                    <a:pt x="18959" y="7373"/>
                  </a:cubicBezTo>
                  <a:cubicBezTo>
                    <a:pt x="18970" y="7329"/>
                    <a:pt x="18970" y="7285"/>
                    <a:pt x="18981" y="7252"/>
                  </a:cubicBezTo>
                  <a:cubicBezTo>
                    <a:pt x="19113" y="6713"/>
                    <a:pt x="19245" y="6174"/>
                    <a:pt x="19344" y="5624"/>
                  </a:cubicBezTo>
                  <a:cubicBezTo>
                    <a:pt x="19399" y="5327"/>
                    <a:pt x="19476" y="5019"/>
                    <a:pt x="19542" y="4711"/>
                  </a:cubicBezTo>
                  <a:cubicBezTo>
                    <a:pt x="19558" y="4704"/>
                    <a:pt x="19579" y="4696"/>
                    <a:pt x="19601" y="4696"/>
                  </a:cubicBezTo>
                  <a:close/>
                  <a:moveTo>
                    <a:pt x="15748" y="7857"/>
                  </a:moveTo>
                  <a:cubicBezTo>
                    <a:pt x="15781" y="7857"/>
                    <a:pt x="15803" y="7857"/>
                    <a:pt x="15814" y="7868"/>
                  </a:cubicBezTo>
                  <a:cubicBezTo>
                    <a:pt x="16133" y="8033"/>
                    <a:pt x="16441" y="8198"/>
                    <a:pt x="16749" y="8362"/>
                  </a:cubicBezTo>
                  <a:cubicBezTo>
                    <a:pt x="16760" y="8362"/>
                    <a:pt x="16760" y="8373"/>
                    <a:pt x="16771" y="8384"/>
                  </a:cubicBezTo>
                  <a:lnTo>
                    <a:pt x="16782" y="8384"/>
                  </a:lnTo>
                  <a:cubicBezTo>
                    <a:pt x="16793" y="8571"/>
                    <a:pt x="16826" y="8736"/>
                    <a:pt x="16782" y="8901"/>
                  </a:cubicBezTo>
                  <a:cubicBezTo>
                    <a:pt x="16661" y="8868"/>
                    <a:pt x="16221" y="8637"/>
                    <a:pt x="15704" y="8318"/>
                  </a:cubicBezTo>
                  <a:cubicBezTo>
                    <a:pt x="15715" y="8165"/>
                    <a:pt x="15737" y="8022"/>
                    <a:pt x="15748" y="7857"/>
                  </a:cubicBezTo>
                  <a:close/>
                  <a:moveTo>
                    <a:pt x="15682" y="8450"/>
                  </a:moveTo>
                  <a:cubicBezTo>
                    <a:pt x="15814" y="8505"/>
                    <a:pt x="16562" y="8923"/>
                    <a:pt x="16771" y="9066"/>
                  </a:cubicBezTo>
                  <a:cubicBezTo>
                    <a:pt x="16749" y="9209"/>
                    <a:pt x="16738" y="9363"/>
                    <a:pt x="16716" y="9506"/>
                  </a:cubicBezTo>
                  <a:cubicBezTo>
                    <a:pt x="16705" y="9517"/>
                    <a:pt x="16683" y="9517"/>
                    <a:pt x="16683" y="9517"/>
                  </a:cubicBezTo>
                  <a:cubicBezTo>
                    <a:pt x="16309" y="9330"/>
                    <a:pt x="15946" y="9132"/>
                    <a:pt x="15572" y="8934"/>
                  </a:cubicBezTo>
                  <a:cubicBezTo>
                    <a:pt x="15605" y="8769"/>
                    <a:pt x="15638" y="8615"/>
                    <a:pt x="15682" y="8450"/>
                  </a:cubicBezTo>
                  <a:close/>
                  <a:moveTo>
                    <a:pt x="15528" y="9077"/>
                  </a:moveTo>
                  <a:cubicBezTo>
                    <a:pt x="15726" y="9121"/>
                    <a:pt x="16463" y="9506"/>
                    <a:pt x="16683" y="9671"/>
                  </a:cubicBezTo>
                  <a:cubicBezTo>
                    <a:pt x="16694" y="9847"/>
                    <a:pt x="16639" y="10012"/>
                    <a:pt x="16617" y="10199"/>
                  </a:cubicBezTo>
                  <a:cubicBezTo>
                    <a:pt x="16600" y="10193"/>
                    <a:pt x="16587" y="10193"/>
                    <a:pt x="16574" y="10193"/>
                  </a:cubicBezTo>
                  <a:cubicBezTo>
                    <a:pt x="16562" y="10193"/>
                    <a:pt x="16551" y="10193"/>
                    <a:pt x="16540" y="10188"/>
                  </a:cubicBezTo>
                  <a:cubicBezTo>
                    <a:pt x="16199" y="9968"/>
                    <a:pt x="15847" y="9748"/>
                    <a:pt x="15495" y="9539"/>
                  </a:cubicBezTo>
                  <a:cubicBezTo>
                    <a:pt x="15484" y="9528"/>
                    <a:pt x="15473" y="9517"/>
                    <a:pt x="15451" y="9495"/>
                  </a:cubicBezTo>
                  <a:cubicBezTo>
                    <a:pt x="15473" y="9352"/>
                    <a:pt x="15506" y="9209"/>
                    <a:pt x="15528" y="9077"/>
                  </a:cubicBezTo>
                  <a:close/>
                  <a:moveTo>
                    <a:pt x="25250" y="5668"/>
                  </a:moveTo>
                  <a:cubicBezTo>
                    <a:pt x="25272" y="5668"/>
                    <a:pt x="25316" y="5679"/>
                    <a:pt x="25338" y="5690"/>
                  </a:cubicBezTo>
                  <a:cubicBezTo>
                    <a:pt x="26096" y="6042"/>
                    <a:pt x="26855" y="6394"/>
                    <a:pt x="27570" y="6812"/>
                  </a:cubicBezTo>
                  <a:cubicBezTo>
                    <a:pt x="28109" y="7131"/>
                    <a:pt x="28648" y="7450"/>
                    <a:pt x="29187" y="7769"/>
                  </a:cubicBezTo>
                  <a:cubicBezTo>
                    <a:pt x="29231" y="7791"/>
                    <a:pt x="29275" y="7824"/>
                    <a:pt x="29319" y="7846"/>
                  </a:cubicBezTo>
                  <a:cubicBezTo>
                    <a:pt x="29319" y="7857"/>
                    <a:pt x="29330" y="7868"/>
                    <a:pt x="29330" y="7868"/>
                  </a:cubicBezTo>
                  <a:cubicBezTo>
                    <a:pt x="29330" y="7879"/>
                    <a:pt x="29330" y="7879"/>
                    <a:pt x="29330" y="7890"/>
                  </a:cubicBezTo>
                  <a:cubicBezTo>
                    <a:pt x="29110" y="8725"/>
                    <a:pt x="28890" y="9572"/>
                    <a:pt x="28670" y="10408"/>
                  </a:cubicBezTo>
                  <a:cubicBezTo>
                    <a:pt x="28659" y="10419"/>
                    <a:pt x="28648" y="10430"/>
                    <a:pt x="28637" y="10452"/>
                  </a:cubicBezTo>
                  <a:cubicBezTo>
                    <a:pt x="28593" y="10430"/>
                    <a:pt x="28549" y="10408"/>
                    <a:pt x="28505" y="10386"/>
                  </a:cubicBezTo>
                  <a:cubicBezTo>
                    <a:pt x="28175" y="10210"/>
                    <a:pt x="27856" y="10023"/>
                    <a:pt x="27526" y="9869"/>
                  </a:cubicBezTo>
                  <a:cubicBezTo>
                    <a:pt x="27020" y="9627"/>
                    <a:pt x="26514" y="9385"/>
                    <a:pt x="25997" y="9176"/>
                  </a:cubicBezTo>
                  <a:cubicBezTo>
                    <a:pt x="25810" y="9099"/>
                    <a:pt x="25624" y="9011"/>
                    <a:pt x="25448" y="8912"/>
                  </a:cubicBezTo>
                  <a:cubicBezTo>
                    <a:pt x="25173" y="8780"/>
                    <a:pt x="24898" y="8626"/>
                    <a:pt x="24623" y="8483"/>
                  </a:cubicBezTo>
                  <a:cubicBezTo>
                    <a:pt x="24590" y="8461"/>
                    <a:pt x="24557" y="8439"/>
                    <a:pt x="24502" y="8417"/>
                  </a:cubicBezTo>
                  <a:lnTo>
                    <a:pt x="24502" y="8406"/>
                  </a:lnTo>
                  <a:cubicBezTo>
                    <a:pt x="24601" y="8110"/>
                    <a:pt x="24678" y="7835"/>
                    <a:pt x="24766" y="7560"/>
                  </a:cubicBezTo>
                  <a:cubicBezTo>
                    <a:pt x="24854" y="7274"/>
                    <a:pt x="24942" y="6988"/>
                    <a:pt x="25030" y="6702"/>
                  </a:cubicBezTo>
                  <a:cubicBezTo>
                    <a:pt x="25118" y="6427"/>
                    <a:pt x="25173" y="6141"/>
                    <a:pt x="25206" y="5844"/>
                  </a:cubicBezTo>
                  <a:cubicBezTo>
                    <a:pt x="25206" y="5789"/>
                    <a:pt x="25206" y="5723"/>
                    <a:pt x="25250" y="5668"/>
                  </a:cubicBezTo>
                  <a:close/>
                  <a:moveTo>
                    <a:pt x="15440" y="9649"/>
                  </a:moveTo>
                  <a:cubicBezTo>
                    <a:pt x="15561" y="9704"/>
                    <a:pt x="16485" y="10276"/>
                    <a:pt x="16584" y="10364"/>
                  </a:cubicBezTo>
                  <a:cubicBezTo>
                    <a:pt x="16573" y="10419"/>
                    <a:pt x="16562" y="10485"/>
                    <a:pt x="16540" y="10540"/>
                  </a:cubicBezTo>
                  <a:cubicBezTo>
                    <a:pt x="16518" y="10617"/>
                    <a:pt x="16485" y="10694"/>
                    <a:pt x="16463" y="10771"/>
                  </a:cubicBezTo>
                  <a:cubicBezTo>
                    <a:pt x="16309" y="10716"/>
                    <a:pt x="16210" y="10606"/>
                    <a:pt x="16078" y="10529"/>
                  </a:cubicBezTo>
                  <a:cubicBezTo>
                    <a:pt x="15957" y="10452"/>
                    <a:pt x="15836" y="10375"/>
                    <a:pt x="15704" y="10287"/>
                  </a:cubicBezTo>
                  <a:cubicBezTo>
                    <a:pt x="15583" y="10199"/>
                    <a:pt x="15462" y="10122"/>
                    <a:pt x="15341" y="10034"/>
                  </a:cubicBezTo>
                  <a:cubicBezTo>
                    <a:pt x="15374" y="9891"/>
                    <a:pt x="15385" y="9770"/>
                    <a:pt x="15440" y="9649"/>
                  </a:cubicBezTo>
                  <a:close/>
                  <a:moveTo>
                    <a:pt x="15319" y="10166"/>
                  </a:moveTo>
                  <a:cubicBezTo>
                    <a:pt x="15440" y="10232"/>
                    <a:pt x="16276" y="10793"/>
                    <a:pt x="16397" y="10892"/>
                  </a:cubicBezTo>
                  <a:cubicBezTo>
                    <a:pt x="16386" y="11024"/>
                    <a:pt x="16298" y="11277"/>
                    <a:pt x="16210" y="11398"/>
                  </a:cubicBezTo>
                  <a:cubicBezTo>
                    <a:pt x="15869" y="11123"/>
                    <a:pt x="15517" y="10859"/>
                    <a:pt x="15176" y="10595"/>
                  </a:cubicBezTo>
                  <a:cubicBezTo>
                    <a:pt x="15198" y="10441"/>
                    <a:pt x="15264" y="10265"/>
                    <a:pt x="15319" y="10166"/>
                  </a:cubicBezTo>
                  <a:close/>
                  <a:moveTo>
                    <a:pt x="15121" y="10694"/>
                  </a:moveTo>
                  <a:cubicBezTo>
                    <a:pt x="15495" y="10969"/>
                    <a:pt x="15836" y="11244"/>
                    <a:pt x="16199" y="11519"/>
                  </a:cubicBezTo>
                  <a:cubicBezTo>
                    <a:pt x="16133" y="11695"/>
                    <a:pt x="16078" y="11849"/>
                    <a:pt x="16023" y="12013"/>
                  </a:cubicBezTo>
                  <a:cubicBezTo>
                    <a:pt x="16001" y="12013"/>
                    <a:pt x="16001" y="12013"/>
                    <a:pt x="15990" y="12003"/>
                  </a:cubicBezTo>
                  <a:cubicBezTo>
                    <a:pt x="15979" y="12003"/>
                    <a:pt x="15957" y="11992"/>
                    <a:pt x="15946" y="11981"/>
                  </a:cubicBezTo>
                  <a:cubicBezTo>
                    <a:pt x="15605" y="11706"/>
                    <a:pt x="15264" y="11420"/>
                    <a:pt x="14912" y="11123"/>
                  </a:cubicBezTo>
                  <a:cubicBezTo>
                    <a:pt x="14978" y="10980"/>
                    <a:pt x="15044" y="10837"/>
                    <a:pt x="15121" y="10694"/>
                  </a:cubicBezTo>
                  <a:close/>
                  <a:moveTo>
                    <a:pt x="14857" y="11255"/>
                  </a:moveTo>
                  <a:cubicBezTo>
                    <a:pt x="15011" y="11332"/>
                    <a:pt x="15627" y="11827"/>
                    <a:pt x="15957" y="12145"/>
                  </a:cubicBezTo>
                  <a:cubicBezTo>
                    <a:pt x="15957" y="12233"/>
                    <a:pt x="15902" y="12310"/>
                    <a:pt x="15869" y="12387"/>
                  </a:cubicBezTo>
                  <a:cubicBezTo>
                    <a:pt x="15836" y="12464"/>
                    <a:pt x="15803" y="12541"/>
                    <a:pt x="15770" y="12629"/>
                  </a:cubicBezTo>
                  <a:cubicBezTo>
                    <a:pt x="15737" y="12618"/>
                    <a:pt x="15715" y="12607"/>
                    <a:pt x="15704" y="12596"/>
                  </a:cubicBezTo>
                  <a:cubicBezTo>
                    <a:pt x="15363" y="12299"/>
                    <a:pt x="15011" y="11992"/>
                    <a:pt x="14670" y="11695"/>
                  </a:cubicBezTo>
                  <a:cubicBezTo>
                    <a:pt x="14670" y="11684"/>
                    <a:pt x="14659" y="11684"/>
                    <a:pt x="14659" y="11662"/>
                  </a:cubicBezTo>
                  <a:cubicBezTo>
                    <a:pt x="14703" y="11530"/>
                    <a:pt x="14780" y="11387"/>
                    <a:pt x="14857" y="11255"/>
                  </a:cubicBezTo>
                  <a:close/>
                  <a:moveTo>
                    <a:pt x="7396" y="382"/>
                  </a:moveTo>
                  <a:cubicBezTo>
                    <a:pt x="7482" y="382"/>
                    <a:pt x="7568" y="384"/>
                    <a:pt x="7654" y="390"/>
                  </a:cubicBezTo>
                  <a:cubicBezTo>
                    <a:pt x="7670" y="390"/>
                    <a:pt x="7687" y="389"/>
                    <a:pt x="7705" y="389"/>
                  </a:cubicBezTo>
                  <a:cubicBezTo>
                    <a:pt x="7750" y="389"/>
                    <a:pt x="7799" y="394"/>
                    <a:pt x="7830" y="434"/>
                  </a:cubicBezTo>
                  <a:cubicBezTo>
                    <a:pt x="7841" y="445"/>
                    <a:pt x="7874" y="445"/>
                    <a:pt x="7885" y="445"/>
                  </a:cubicBezTo>
                  <a:cubicBezTo>
                    <a:pt x="7907" y="436"/>
                    <a:pt x="7929" y="433"/>
                    <a:pt x="7951" y="433"/>
                  </a:cubicBezTo>
                  <a:cubicBezTo>
                    <a:pt x="8016" y="433"/>
                    <a:pt x="8080" y="464"/>
                    <a:pt x="8138" y="489"/>
                  </a:cubicBezTo>
                  <a:cubicBezTo>
                    <a:pt x="8633" y="642"/>
                    <a:pt x="9073" y="895"/>
                    <a:pt x="9458" y="1225"/>
                  </a:cubicBezTo>
                  <a:cubicBezTo>
                    <a:pt x="9689" y="1412"/>
                    <a:pt x="9876" y="1654"/>
                    <a:pt x="10030" y="1907"/>
                  </a:cubicBezTo>
                  <a:cubicBezTo>
                    <a:pt x="10436" y="2545"/>
                    <a:pt x="10733" y="3238"/>
                    <a:pt x="10854" y="3986"/>
                  </a:cubicBezTo>
                  <a:cubicBezTo>
                    <a:pt x="10920" y="4404"/>
                    <a:pt x="10920" y="4832"/>
                    <a:pt x="10909" y="5250"/>
                  </a:cubicBezTo>
                  <a:cubicBezTo>
                    <a:pt x="10876" y="5888"/>
                    <a:pt x="10744" y="6504"/>
                    <a:pt x="10524" y="7109"/>
                  </a:cubicBezTo>
                  <a:cubicBezTo>
                    <a:pt x="10151" y="8132"/>
                    <a:pt x="9634" y="9077"/>
                    <a:pt x="8985" y="9957"/>
                  </a:cubicBezTo>
                  <a:cubicBezTo>
                    <a:pt x="8886" y="10100"/>
                    <a:pt x="8787" y="10232"/>
                    <a:pt x="8688" y="10364"/>
                  </a:cubicBezTo>
                  <a:cubicBezTo>
                    <a:pt x="8358" y="10815"/>
                    <a:pt x="7962" y="11211"/>
                    <a:pt x="7522" y="11563"/>
                  </a:cubicBezTo>
                  <a:cubicBezTo>
                    <a:pt x="7258" y="11783"/>
                    <a:pt x="6972" y="11959"/>
                    <a:pt x="6675" y="12134"/>
                  </a:cubicBezTo>
                  <a:cubicBezTo>
                    <a:pt x="6335" y="12321"/>
                    <a:pt x="5994" y="12508"/>
                    <a:pt x="5642" y="12673"/>
                  </a:cubicBezTo>
                  <a:cubicBezTo>
                    <a:pt x="5180" y="12893"/>
                    <a:pt x="4685" y="13036"/>
                    <a:pt x="4179" y="13135"/>
                  </a:cubicBezTo>
                  <a:cubicBezTo>
                    <a:pt x="3992" y="13168"/>
                    <a:pt x="3805" y="13179"/>
                    <a:pt x="3618" y="13190"/>
                  </a:cubicBezTo>
                  <a:cubicBezTo>
                    <a:pt x="3584" y="13193"/>
                    <a:pt x="3550" y="13195"/>
                    <a:pt x="3517" y="13195"/>
                  </a:cubicBezTo>
                  <a:cubicBezTo>
                    <a:pt x="3303" y="13195"/>
                    <a:pt x="3102" y="13139"/>
                    <a:pt x="2892" y="13091"/>
                  </a:cubicBezTo>
                  <a:cubicBezTo>
                    <a:pt x="2826" y="13080"/>
                    <a:pt x="2771" y="13058"/>
                    <a:pt x="2705" y="13036"/>
                  </a:cubicBezTo>
                  <a:cubicBezTo>
                    <a:pt x="2189" y="12904"/>
                    <a:pt x="1771" y="12618"/>
                    <a:pt x="1408" y="12244"/>
                  </a:cubicBezTo>
                  <a:cubicBezTo>
                    <a:pt x="1221" y="12046"/>
                    <a:pt x="1056" y="11827"/>
                    <a:pt x="891" y="11596"/>
                  </a:cubicBezTo>
                  <a:cubicBezTo>
                    <a:pt x="627" y="11222"/>
                    <a:pt x="473" y="10793"/>
                    <a:pt x="363" y="10353"/>
                  </a:cubicBezTo>
                  <a:cubicBezTo>
                    <a:pt x="253" y="9902"/>
                    <a:pt x="176" y="9429"/>
                    <a:pt x="143" y="8956"/>
                  </a:cubicBezTo>
                  <a:cubicBezTo>
                    <a:pt x="132" y="8762"/>
                    <a:pt x="132" y="8557"/>
                    <a:pt x="132" y="8362"/>
                  </a:cubicBezTo>
                  <a:lnTo>
                    <a:pt x="132" y="8362"/>
                  </a:lnTo>
                  <a:cubicBezTo>
                    <a:pt x="165" y="7593"/>
                    <a:pt x="319" y="6867"/>
                    <a:pt x="616" y="6174"/>
                  </a:cubicBezTo>
                  <a:cubicBezTo>
                    <a:pt x="979" y="5294"/>
                    <a:pt x="1419" y="4469"/>
                    <a:pt x="1947" y="3678"/>
                  </a:cubicBezTo>
                  <a:cubicBezTo>
                    <a:pt x="2156" y="3370"/>
                    <a:pt x="2376" y="3073"/>
                    <a:pt x="2628" y="2787"/>
                  </a:cubicBezTo>
                  <a:cubicBezTo>
                    <a:pt x="2870" y="2490"/>
                    <a:pt x="3156" y="2237"/>
                    <a:pt x="3464" y="2017"/>
                  </a:cubicBezTo>
                  <a:cubicBezTo>
                    <a:pt x="3673" y="1863"/>
                    <a:pt x="3893" y="1720"/>
                    <a:pt x="4102" y="1577"/>
                  </a:cubicBezTo>
                  <a:cubicBezTo>
                    <a:pt x="4597" y="1225"/>
                    <a:pt x="5125" y="917"/>
                    <a:pt x="5686" y="675"/>
                  </a:cubicBezTo>
                  <a:cubicBezTo>
                    <a:pt x="5807" y="631"/>
                    <a:pt x="5928" y="588"/>
                    <a:pt x="6049" y="555"/>
                  </a:cubicBezTo>
                  <a:cubicBezTo>
                    <a:pt x="6493" y="453"/>
                    <a:pt x="6938" y="382"/>
                    <a:pt x="7396" y="382"/>
                  </a:cubicBezTo>
                  <a:close/>
                  <a:moveTo>
                    <a:pt x="14615" y="11805"/>
                  </a:moveTo>
                  <a:cubicBezTo>
                    <a:pt x="14626" y="11805"/>
                    <a:pt x="14637" y="11805"/>
                    <a:pt x="14637" y="11816"/>
                  </a:cubicBezTo>
                  <a:cubicBezTo>
                    <a:pt x="14670" y="11838"/>
                    <a:pt x="14703" y="11860"/>
                    <a:pt x="14736" y="11893"/>
                  </a:cubicBezTo>
                  <a:cubicBezTo>
                    <a:pt x="15044" y="12167"/>
                    <a:pt x="15363" y="12453"/>
                    <a:pt x="15682" y="12728"/>
                  </a:cubicBezTo>
                  <a:cubicBezTo>
                    <a:pt x="15693" y="12739"/>
                    <a:pt x="15693" y="12750"/>
                    <a:pt x="15704" y="12772"/>
                  </a:cubicBezTo>
                  <a:cubicBezTo>
                    <a:pt x="15627" y="12926"/>
                    <a:pt x="15550" y="13091"/>
                    <a:pt x="15473" y="13245"/>
                  </a:cubicBezTo>
                  <a:cubicBezTo>
                    <a:pt x="15440" y="13234"/>
                    <a:pt x="15418" y="13234"/>
                    <a:pt x="15396" y="13212"/>
                  </a:cubicBezTo>
                  <a:cubicBezTo>
                    <a:pt x="15033" y="12926"/>
                    <a:pt x="14692" y="12618"/>
                    <a:pt x="14329" y="12310"/>
                  </a:cubicBezTo>
                  <a:cubicBezTo>
                    <a:pt x="14417" y="12134"/>
                    <a:pt x="14505" y="11970"/>
                    <a:pt x="14582" y="11816"/>
                  </a:cubicBezTo>
                  <a:cubicBezTo>
                    <a:pt x="14615" y="11805"/>
                    <a:pt x="14615" y="11805"/>
                    <a:pt x="14615" y="11805"/>
                  </a:cubicBezTo>
                  <a:close/>
                  <a:moveTo>
                    <a:pt x="3079" y="13762"/>
                  </a:moveTo>
                  <a:cubicBezTo>
                    <a:pt x="3089" y="13771"/>
                    <a:pt x="3098" y="13781"/>
                    <a:pt x="3101" y="13790"/>
                  </a:cubicBezTo>
                  <a:lnTo>
                    <a:pt x="3101" y="13790"/>
                  </a:lnTo>
                  <a:cubicBezTo>
                    <a:pt x="3098" y="13793"/>
                    <a:pt x="3095" y="13795"/>
                    <a:pt x="3090" y="13795"/>
                  </a:cubicBezTo>
                  <a:cubicBezTo>
                    <a:pt x="3090" y="13784"/>
                    <a:pt x="3079" y="13784"/>
                    <a:pt x="3068" y="13773"/>
                  </a:cubicBezTo>
                  <a:cubicBezTo>
                    <a:pt x="3068" y="13773"/>
                    <a:pt x="3079" y="13773"/>
                    <a:pt x="3079" y="13762"/>
                  </a:cubicBezTo>
                  <a:close/>
                  <a:moveTo>
                    <a:pt x="14285" y="12431"/>
                  </a:moveTo>
                  <a:cubicBezTo>
                    <a:pt x="14296" y="12431"/>
                    <a:pt x="14296" y="12431"/>
                    <a:pt x="14307" y="12442"/>
                  </a:cubicBezTo>
                  <a:cubicBezTo>
                    <a:pt x="14670" y="12750"/>
                    <a:pt x="15033" y="13058"/>
                    <a:pt x="15407" y="13377"/>
                  </a:cubicBezTo>
                  <a:cubicBezTo>
                    <a:pt x="15330" y="13520"/>
                    <a:pt x="15253" y="13663"/>
                    <a:pt x="15176" y="13806"/>
                  </a:cubicBezTo>
                  <a:cubicBezTo>
                    <a:pt x="15088" y="13773"/>
                    <a:pt x="15033" y="13718"/>
                    <a:pt x="14967" y="13674"/>
                  </a:cubicBezTo>
                  <a:cubicBezTo>
                    <a:pt x="14890" y="13619"/>
                    <a:pt x="14824" y="13575"/>
                    <a:pt x="14758" y="13520"/>
                  </a:cubicBezTo>
                  <a:cubicBezTo>
                    <a:pt x="14692" y="13476"/>
                    <a:pt x="14626" y="13421"/>
                    <a:pt x="14560" y="13377"/>
                  </a:cubicBezTo>
                  <a:cubicBezTo>
                    <a:pt x="14483" y="13333"/>
                    <a:pt x="14417" y="13278"/>
                    <a:pt x="14351" y="13234"/>
                  </a:cubicBezTo>
                  <a:cubicBezTo>
                    <a:pt x="14285" y="13190"/>
                    <a:pt x="14219" y="13135"/>
                    <a:pt x="14142" y="13091"/>
                  </a:cubicBezTo>
                  <a:cubicBezTo>
                    <a:pt x="14076" y="13047"/>
                    <a:pt x="14011" y="13003"/>
                    <a:pt x="13945" y="12948"/>
                  </a:cubicBezTo>
                  <a:cubicBezTo>
                    <a:pt x="13989" y="12838"/>
                    <a:pt x="14142" y="12596"/>
                    <a:pt x="14274" y="12431"/>
                  </a:cubicBezTo>
                  <a:close/>
                  <a:moveTo>
                    <a:pt x="8644" y="489"/>
                  </a:moveTo>
                  <a:cubicBezTo>
                    <a:pt x="8787" y="533"/>
                    <a:pt x="8930" y="577"/>
                    <a:pt x="9062" y="631"/>
                  </a:cubicBezTo>
                  <a:cubicBezTo>
                    <a:pt x="9216" y="686"/>
                    <a:pt x="9370" y="741"/>
                    <a:pt x="9513" y="807"/>
                  </a:cubicBezTo>
                  <a:cubicBezTo>
                    <a:pt x="9678" y="862"/>
                    <a:pt x="9810" y="950"/>
                    <a:pt x="9931" y="1071"/>
                  </a:cubicBezTo>
                  <a:cubicBezTo>
                    <a:pt x="10074" y="1214"/>
                    <a:pt x="10227" y="1346"/>
                    <a:pt x="10359" y="1500"/>
                  </a:cubicBezTo>
                  <a:cubicBezTo>
                    <a:pt x="10755" y="1940"/>
                    <a:pt x="11063" y="2435"/>
                    <a:pt x="11272" y="2985"/>
                  </a:cubicBezTo>
                  <a:cubicBezTo>
                    <a:pt x="11371" y="3249"/>
                    <a:pt x="11448" y="3524"/>
                    <a:pt x="11503" y="3799"/>
                  </a:cubicBezTo>
                  <a:cubicBezTo>
                    <a:pt x="11536" y="4008"/>
                    <a:pt x="11591" y="4217"/>
                    <a:pt x="11624" y="4425"/>
                  </a:cubicBezTo>
                  <a:cubicBezTo>
                    <a:pt x="11701" y="4942"/>
                    <a:pt x="11701" y="5448"/>
                    <a:pt x="11646" y="5965"/>
                  </a:cubicBezTo>
                  <a:cubicBezTo>
                    <a:pt x="11613" y="6284"/>
                    <a:pt x="11536" y="6592"/>
                    <a:pt x="11459" y="6911"/>
                  </a:cubicBezTo>
                  <a:cubicBezTo>
                    <a:pt x="11393" y="7164"/>
                    <a:pt x="11327" y="7428"/>
                    <a:pt x="11272" y="7692"/>
                  </a:cubicBezTo>
                  <a:cubicBezTo>
                    <a:pt x="11151" y="8165"/>
                    <a:pt x="10986" y="8615"/>
                    <a:pt x="10777" y="9055"/>
                  </a:cubicBezTo>
                  <a:cubicBezTo>
                    <a:pt x="10656" y="9308"/>
                    <a:pt x="10535" y="9572"/>
                    <a:pt x="10403" y="9825"/>
                  </a:cubicBezTo>
                  <a:cubicBezTo>
                    <a:pt x="10008" y="10606"/>
                    <a:pt x="9469" y="11277"/>
                    <a:pt x="8798" y="11838"/>
                  </a:cubicBezTo>
                  <a:cubicBezTo>
                    <a:pt x="8303" y="12244"/>
                    <a:pt x="7808" y="12640"/>
                    <a:pt x="7280" y="13014"/>
                  </a:cubicBezTo>
                  <a:cubicBezTo>
                    <a:pt x="6686" y="13432"/>
                    <a:pt x="6016" y="13696"/>
                    <a:pt x="5301" y="13839"/>
                  </a:cubicBezTo>
                  <a:cubicBezTo>
                    <a:pt x="5054" y="13882"/>
                    <a:pt x="4809" y="13904"/>
                    <a:pt x="4565" y="13904"/>
                  </a:cubicBezTo>
                  <a:cubicBezTo>
                    <a:pt x="4243" y="13904"/>
                    <a:pt x="3921" y="13865"/>
                    <a:pt x="3596" y="13784"/>
                  </a:cubicBezTo>
                  <a:cubicBezTo>
                    <a:pt x="3343" y="13718"/>
                    <a:pt x="3090" y="13652"/>
                    <a:pt x="2848" y="13553"/>
                  </a:cubicBezTo>
                  <a:cubicBezTo>
                    <a:pt x="2562" y="13432"/>
                    <a:pt x="2343" y="13234"/>
                    <a:pt x="2145" y="12992"/>
                  </a:cubicBezTo>
                  <a:cubicBezTo>
                    <a:pt x="2145" y="12981"/>
                    <a:pt x="2145" y="12981"/>
                    <a:pt x="2145" y="12959"/>
                  </a:cubicBezTo>
                  <a:cubicBezTo>
                    <a:pt x="2178" y="12970"/>
                    <a:pt x="2200" y="12970"/>
                    <a:pt x="2233" y="12981"/>
                  </a:cubicBezTo>
                  <a:cubicBezTo>
                    <a:pt x="2540" y="13124"/>
                    <a:pt x="2870" y="13212"/>
                    <a:pt x="3211" y="13278"/>
                  </a:cubicBezTo>
                  <a:cubicBezTo>
                    <a:pt x="3324" y="13294"/>
                    <a:pt x="3449" y="13304"/>
                    <a:pt x="3572" y="13304"/>
                  </a:cubicBezTo>
                  <a:cubicBezTo>
                    <a:pt x="3617" y="13304"/>
                    <a:pt x="3662" y="13303"/>
                    <a:pt x="3706" y="13300"/>
                  </a:cubicBezTo>
                  <a:cubicBezTo>
                    <a:pt x="4102" y="13278"/>
                    <a:pt x="4498" y="13190"/>
                    <a:pt x="4883" y="13080"/>
                  </a:cubicBezTo>
                  <a:cubicBezTo>
                    <a:pt x="5587" y="12871"/>
                    <a:pt x="6236" y="12519"/>
                    <a:pt x="6862" y="12145"/>
                  </a:cubicBezTo>
                  <a:cubicBezTo>
                    <a:pt x="7302" y="11893"/>
                    <a:pt x="7709" y="11585"/>
                    <a:pt x="8072" y="11233"/>
                  </a:cubicBezTo>
                  <a:cubicBezTo>
                    <a:pt x="8215" y="11090"/>
                    <a:pt x="8358" y="10958"/>
                    <a:pt x="8479" y="10804"/>
                  </a:cubicBezTo>
                  <a:cubicBezTo>
                    <a:pt x="9095" y="10056"/>
                    <a:pt x="9645" y="9264"/>
                    <a:pt x="10085" y="8395"/>
                  </a:cubicBezTo>
                  <a:cubicBezTo>
                    <a:pt x="10337" y="7912"/>
                    <a:pt x="10546" y="7406"/>
                    <a:pt x="10722" y="6878"/>
                  </a:cubicBezTo>
                  <a:cubicBezTo>
                    <a:pt x="10909" y="6339"/>
                    <a:pt x="11008" y="5778"/>
                    <a:pt x="11019" y="5195"/>
                  </a:cubicBezTo>
                  <a:cubicBezTo>
                    <a:pt x="11030" y="4832"/>
                    <a:pt x="11041" y="4458"/>
                    <a:pt x="10986" y="4096"/>
                  </a:cubicBezTo>
                  <a:cubicBezTo>
                    <a:pt x="10942" y="3755"/>
                    <a:pt x="10865" y="3436"/>
                    <a:pt x="10755" y="3117"/>
                  </a:cubicBezTo>
                  <a:cubicBezTo>
                    <a:pt x="10623" y="2765"/>
                    <a:pt x="10469" y="2413"/>
                    <a:pt x="10282" y="2083"/>
                  </a:cubicBezTo>
                  <a:cubicBezTo>
                    <a:pt x="10140" y="1841"/>
                    <a:pt x="9986" y="1621"/>
                    <a:pt x="9810" y="1401"/>
                  </a:cubicBezTo>
                  <a:cubicBezTo>
                    <a:pt x="9656" y="1236"/>
                    <a:pt x="9491" y="1082"/>
                    <a:pt x="9304" y="950"/>
                  </a:cubicBezTo>
                  <a:cubicBezTo>
                    <a:pt x="9095" y="807"/>
                    <a:pt x="8886" y="675"/>
                    <a:pt x="8666" y="566"/>
                  </a:cubicBezTo>
                  <a:cubicBezTo>
                    <a:pt x="8622" y="544"/>
                    <a:pt x="8589" y="522"/>
                    <a:pt x="8556" y="489"/>
                  </a:cubicBezTo>
                  <a:close/>
                  <a:moveTo>
                    <a:pt x="13879" y="13036"/>
                  </a:moveTo>
                  <a:cubicBezTo>
                    <a:pt x="14274" y="13311"/>
                    <a:pt x="14659" y="13586"/>
                    <a:pt x="15055" y="13872"/>
                  </a:cubicBezTo>
                  <a:cubicBezTo>
                    <a:pt x="15077" y="13883"/>
                    <a:pt x="15088" y="13905"/>
                    <a:pt x="15099" y="13916"/>
                  </a:cubicBezTo>
                  <a:cubicBezTo>
                    <a:pt x="15000" y="14136"/>
                    <a:pt x="14857" y="14323"/>
                    <a:pt x="14747" y="14433"/>
                  </a:cubicBezTo>
                  <a:cubicBezTo>
                    <a:pt x="14340" y="14125"/>
                    <a:pt x="13934" y="13817"/>
                    <a:pt x="13527" y="13509"/>
                  </a:cubicBezTo>
                  <a:cubicBezTo>
                    <a:pt x="13593" y="13388"/>
                    <a:pt x="13769" y="13146"/>
                    <a:pt x="13879" y="13036"/>
                  </a:cubicBezTo>
                  <a:close/>
                  <a:moveTo>
                    <a:pt x="1188" y="12167"/>
                  </a:moveTo>
                  <a:cubicBezTo>
                    <a:pt x="1265" y="12255"/>
                    <a:pt x="1342" y="12321"/>
                    <a:pt x="1397" y="12387"/>
                  </a:cubicBezTo>
                  <a:cubicBezTo>
                    <a:pt x="1694" y="12695"/>
                    <a:pt x="1980" y="13003"/>
                    <a:pt x="2277" y="13311"/>
                  </a:cubicBezTo>
                  <a:cubicBezTo>
                    <a:pt x="2354" y="13377"/>
                    <a:pt x="2420" y="13454"/>
                    <a:pt x="2507" y="13509"/>
                  </a:cubicBezTo>
                  <a:cubicBezTo>
                    <a:pt x="2804" y="13729"/>
                    <a:pt x="3090" y="13949"/>
                    <a:pt x="3420" y="14136"/>
                  </a:cubicBezTo>
                  <a:cubicBezTo>
                    <a:pt x="3783" y="14334"/>
                    <a:pt x="4146" y="14554"/>
                    <a:pt x="4509" y="14752"/>
                  </a:cubicBezTo>
                  <a:cubicBezTo>
                    <a:pt x="4542" y="14785"/>
                    <a:pt x="4586" y="14807"/>
                    <a:pt x="4619" y="14840"/>
                  </a:cubicBezTo>
                  <a:cubicBezTo>
                    <a:pt x="4630" y="14840"/>
                    <a:pt x="4630" y="14862"/>
                    <a:pt x="4630" y="14873"/>
                  </a:cubicBezTo>
                  <a:cubicBezTo>
                    <a:pt x="4619" y="14884"/>
                    <a:pt x="4597" y="14906"/>
                    <a:pt x="4586" y="14906"/>
                  </a:cubicBezTo>
                  <a:cubicBezTo>
                    <a:pt x="4509" y="14884"/>
                    <a:pt x="4443" y="14873"/>
                    <a:pt x="4366" y="14840"/>
                  </a:cubicBezTo>
                  <a:cubicBezTo>
                    <a:pt x="3805" y="14609"/>
                    <a:pt x="3222" y="14422"/>
                    <a:pt x="2650" y="14224"/>
                  </a:cubicBezTo>
                  <a:cubicBezTo>
                    <a:pt x="2189" y="14081"/>
                    <a:pt x="1727" y="13949"/>
                    <a:pt x="1265" y="13806"/>
                  </a:cubicBezTo>
                  <a:cubicBezTo>
                    <a:pt x="1144" y="13762"/>
                    <a:pt x="1034" y="13718"/>
                    <a:pt x="913" y="13685"/>
                  </a:cubicBezTo>
                  <a:cubicBezTo>
                    <a:pt x="880" y="13674"/>
                    <a:pt x="858" y="13652"/>
                    <a:pt x="825" y="13641"/>
                  </a:cubicBezTo>
                  <a:cubicBezTo>
                    <a:pt x="946" y="13157"/>
                    <a:pt x="1056" y="12673"/>
                    <a:pt x="1177" y="12167"/>
                  </a:cubicBezTo>
                  <a:close/>
                  <a:moveTo>
                    <a:pt x="13439" y="13586"/>
                  </a:moveTo>
                  <a:cubicBezTo>
                    <a:pt x="13868" y="13894"/>
                    <a:pt x="14274" y="14202"/>
                    <a:pt x="14681" y="14532"/>
                  </a:cubicBezTo>
                  <a:cubicBezTo>
                    <a:pt x="14538" y="14697"/>
                    <a:pt x="14395" y="14829"/>
                    <a:pt x="14263" y="14950"/>
                  </a:cubicBezTo>
                  <a:lnTo>
                    <a:pt x="14219" y="14950"/>
                  </a:lnTo>
                  <a:cubicBezTo>
                    <a:pt x="14219" y="14950"/>
                    <a:pt x="14208" y="14950"/>
                    <a:pt x="14208" y="14939"/>
                  </a:cubicBezTo>
                  <a:cubicBezTo>
                    <a:pt x="13835" y="14653"/>
                    <a:pt x="13472" y="14356"/>
                    <a:pt x="13098" y="14070"/>
                  </a:cubicBezTo>
                  <a:cubicBezTo>
                    <a:pt x="13087" y="14059"/>
                    <a:pt x="13065" y="14037"/>
                    <a:pt x="13054" y="14015"/>
                  </a:cubicBezTo>
                  <a:cubicBezTo>
                    <a:pt x="13043" y="14015"/>
                    <a:pt x="13054" y="14004"/>
                    <a:pt x="13043" y="13993"/>
                  </a:cubicBezTo>
                  <a:cubicBezTo>
                    <a:pt x="13164" y="13850"/>
                    <a:pt x="13296" y="13718"/>
                    <a:pt x="13439" y="13586"/>
                  </a:cubicBezTo>
                  <a:close/>
                  <a:moveTo>
                    <a:pt x="12955" y="14103"/>
                  </a:moveTo>
                  <a:cubicBezTo>
                    <a:pt x="13351" y="14400"/>
                    <a:pt x="13747" y="14697"/>
                    <a:pt x="14142" y="15038"/>
                  </a:cubicBezTo>
                  <a:cubicBezTo>
                    <a:pt x="13989" y="15192"/>
                    <a:pt x="13824" y="15313"/>
                    <a:pt x="13659" y="15445"/>
                  </a:cubicBezTo>
                  <a:cubicBezTo>
                    <a:pt x="13252" y="15148"/>
                    <a:pt x="12878" y="14829"/>
                    <a:pt x="12493" y="14521"/>
                  </a:cubicBezTo>
                  <a:cubicBezTo>
                    <a:pt x="12581" y="14411"/>
                    <a:pt x="12823" y="14180"/>
                    <a:pt x="12955" y="14103"/>
                  </a:cubicBezTo>
                  <a:close/>
                  <a:moveTo>
                    <a:pt x="10216" y="1192"/>
                  </a:moveTo>
                  <a:lnTo>
                    <a:pt x="10216" y="1192"/>
                  </a:lnTo>
                  <a:cubicBezTo>
                    <a:pt x="10271" y="1203"/>
                    <a:pt x="10293" y="1203"/>
                    <a:pt x="10315" y="1214"/>
                  </a:cubicBezTo>
                  <a:cubicBezTo>
                    <a:pt x="10524" y="1335"/>
                    <a:pt x="10733" y="1456"/>
                    <a:pt x="10931" y="1588"/>
                  </a:cubicBezTo>
                  <a:cubicBezTo>
                    <a:pt x="11349" y="1863"/>
                    <a:pt x="11767" y="2138"/>
                    <a:pt x="12196" y="2402"/>
                  </a:cubicBezTo>
                  <a:cubicBezTo>
                    <a:pt x="12328" y="2479"/>
                    <a:pt x="12449" y="2567"/>
                    <a:pt x="12581" y="2655"/>
                  </a:cubicBezTo>
                  <a:cubicBezTo>
                    <a:pt x="12680" y="2732"/>
                    <a:pt x="12779" y="2798"/>
                    <a:pt x="12889" y="2875"/>
                  </a:cubicBezTo>
                  <a:cubicBezTo>
                    <a:pt x="13021" y="2963"/>
                    <a:pt x="13153" y="3062"/>
                    <a:pt x="13263" y="3172"/>
                  </a:cubicBezTo>
                  <a:cubicBezTo>
                    <a:pt x="13395" y="3315"/>
                    <a:pt x="13527" y="3458"/>
                    <a:pt x="13670" y="3612"/>
                  </a:cubicBezTo>
                  <a:cubicBezTo>
                    <a:pt x="14384" y="4393"/>
                    <a:pt x="14802" y="5316"/>
                    <a:pt x="14978" y="6361"/>
                  </a:cubicBezTo>
                  <a:cubicBezTo>
                    <a:pt x="15044" y="6790"/>
                    <a:pt x="15077" y="7219"/>
                    <a:pt x="15099" y="7659"/>
                  </a:cubicBezTo>
                  <a:cubicBezTo>
                    <a:pt x="15110" y="7956"/>
                    <a:pt x="15077" y="8241"/>
                    <a:pt x="15033" y="8527"/>
                  </a:cubicBezTo>
                  <a:cubicBezTo>
                    <a:pt x="14923" y="9231"/>
                    <a:pt x="14714" y="9913"/>
                    <a:pt x="14428" y="10562"/>
                  </a:cubicBezTo>
                  <a:cubicBezTo>
                    <a:pt x="13967" y="11640"/>
                    <a:pt x="13351" y="12618"/>
                    <a:pt x="12581" y="13509"/>
                  </a:cubicBezTo>
                  <a:cubicBezTo>
                    <a:pt x="12317" y="13806"/>
                    <a:pt x="12020" y="14070"/>
                    <a:pt x="11690" y="14301"/>
                  </a:cubicBezTo>
                  <a:cubicBezTo>
                    <a:pt x="11349" y="14543"/>
                    <a:pt x="10997" y="14763"/>
                    <a:pt x="10623" y="14950"/>
                  </a:cubicBezTo>
                  <a:cubicBezTo>
                    <a:pt x="10096" y="15214"/>
                    <a:pt x="9546" y="15412"/>
                    <a:pt x="8974" y="15544"/>
                  </a:cubicBezTo>
                  <a:cubicBezTo>
                    <a:pt x="8490" y="15667"/>
                    <a:pt x="7996" y="15743"/>
                    <a:pt x="7492" y="15743"/>
                  </a:cubicBezTo>
                  <a:cubicBezTo>
                    <a:pt x="7458" y="15743"/>
                    <a:pt x="7424" y="15742"/>
                    <a:pt x="7390" y="15742"/>
                  </a:cubicBezTo>
                  <a:cubicBezTo>
                    <a:pt x="7060" y="15742"/>
                    <a:pt x="6730" y="15731"/>
                    <a:pt x="6400" y="15676"/>
                  </a:cubicBezTo>
                  <a:cubicBezTo>
                    <a:pt x="6148" y="15632"/>
                    <a:pt x="5917" y="15533"/>
                    <a:pt x="5697" y="15401"/>
                  </a:cubicBezTo>
                  <a:cubicBezTo>
                    <a:pt x="5499" y="15280"/>
                    <a:pt x="5301" y="15148"/>
                    <a:pt x="5114" y="15016"/>
                  </a:cubicBezTo>
                  <a:cubicBezTo>
                    <a:pt x="4762" y="14785"/>
                    <a:pt x="4410" y="14565"/>
                    <a:pt x="4047" y="14367"/>
                  </a:cubicBezTo>
                  <a:cubicBezTo>
                    <a:pt x="3772" y="14213"/>
                    <a:pt x="3508" y="14059"/>
                    <a:pt x="3233" y="13894"/>
                  </a:cubicBezTo>
                  <a:cubicBezTo>
                    <a:pt x="3189" y="13872"/>
                    <a:pt x="3123" y="13850"/>
                    <a:pt x="3112" y="13784"/>
                  </a:cubicBezTo>
                  <a:lnTo>
                    <a:pt x="3112" y="13784"/>
                  </a:lnTo>
                  <a:cubicBezTo>
                    <a:pt x="3156" y="13795"/>
                    <a:pt x="3211" y="13806"/>
                    <a:pt x="3266" y="13817"/>
                  </a:cubicBezTo>
                  <a:cubicBezTo>
                    <a:pt x="3508" y="13861"/>
                    <a:pt x="3739" y="13916"/>
                    <a:pt x="3981" y="13971"/>
                  </a:cubicBezTo>
                  <a:cubicBezTo>
                    <a:pt x="4157" y="14000"/>
                    <a:pt x="4333" y="14010"/>
                    <a:pt x="4512" y="14010"/>
                  </a:cubicBezTo>
                  <a:cubicBezTo>
                    <a:pt x="4602" y="14010"/>
                    <a:pt x="4692" y="14008"/>
                    <a:pt x="4784" y="14004"/>
                  </a:cubicBezTo>
                  <a:cubicBezTo>
                    <a:pt x="5103" y="13993"/>
                    <a:pt x="5422" y="13938"/>
                    <a:pt x="5730" y="13850"/>
                  </a:cubicBezTo>
                  <a:cubicBezTo>
                    <a:pt x="6291" y="13685"/>
                    <a:pt x="6829" y="13465"/>
                    <a:pt x="7313" y="13124"/>
                  </a:cubicBezTo>
                  <a:cubicBezTo>
                    <a:pt x="7863" y="12728"/>
                    <a:pt x="8391" y="12321"/>
                    <a:pt x="8897" y="11893"/>
                  </a:cubicBezTo>
                  <a:cubicBezTo>
                    <a:pt x="9535" y="11354"/>
                    <a:pt x="10052" y="10727"/>
                    <a:pt x="10447" y="9979"/>
                  </a:cubicBezTo>
                  <a:cubicBezTo>
                    <a:pt x="10656" y="9561"/>
                    <a:pt x="10865" y="9143"/>
                    <a:pt x="11052" y="8703"/>
                  </a:cubicBezTo>
                  <a:cubicBezTo>
                    <a:pt x="11184" y="8384"/>
                    <a:pt x="11283" y="8044"/>
                    <a:pt x="11371" y="7703"/>
                  </a:cubicBezTo>
                  <a:cubicBezTo>
                    <a:pt x="11470" y="7340"/>
                    <a:pt x="11558" y="6966"/>
                    <a:pt x="11646" y="6592"/>
                  </a:cubicBezTo>
                  <a:cubicBezTo>
                    <a:pt x="11767" y="6086"/>
                    <a:pt x="11800" y="5558"/>
                    <a:pt x="11789" y="5030"/>
                  </a:cubicBezTo>
                  <a:cubicBezTo>
                    <a:pt x="11767" y="4338"/>
                    <a:pt x="11602" y="3678"/>
                    <a:pt x="11393" y="3018"/>
                  </a:cubicBezTo>
                  <a:cubicBezTo>
                    <a:pt x="11327" y="2798"/>
                    <a:pt x="11228" y="2589"/>
                    <a:pt x="11107" y="2391"/>
                  </a:cubicBezTo>
                  <a:cubicBezTo>
                    <a:pt x="10876" y="1984"/>
                    <a:pt x="10645" y="1599"/>
                    <a:pt x="10293" y="1280"/>
                  </a:cubicBezTo>
                  <a:cubicBezTo>
                    <a:pt x="10271" y="1258"/>
                    <a:pt x="10260" y="1236"/>
                    <a:pt x="10216" y="1192"/>
                  </a:cubicBezTo>
                  <a:close/>
                  <a:moveTo>
                    <a:pt x="12394" y="14587"/>
                  </a:moveTo>
                  <a:cubicBezTo>
                    <a:pt x="12790" y="14895"/>
                    <a:pt x="13164" y="15203"/>
                    <a:pt x="13549" y="15511"/>
                  </a:cubicBezTo>
                  <a:cubicBezTo>
                    <a:pt x="13439" y="15621"/>
                    <a:pt x="13263" y="15764"/>
                    <a:pt x="13087" y="15862"/>
                  </a:cubicBezTo>
                  <a:cubicBezTo>
                    <a:pt x="13043" y="15829"/>
                    <a:pt x="12999" y="15807"/>
                    <a:pt x="12955" y="15775"/>
                  </a:cubicBezTo>
                  <a:cubicBezTo>
                    <a:pt x="12636" y="15500"/>
                    <a:pt x="12295" y="15247"/>
                    <a:pt x="11954" y="15005"/>
                  </a:cubicBezTo>
                  <a:cubicBezTo>
                    <a:pt x="11943" y="14994"/>
                    <a:pt x="11943" y="14983"/>
                    <a:pt x="11921" y="14972"/>
                  </a:cubicBezTo>
                  <a:cubicBezTo>
                    <a:pt x="11987" y="14895"/>
                    <a:pt x="12075" y="14851"/>
                    <a:pt x="12152" y="14785"/>
                  </a:cubicBezTo>
                  <a:cubicBezTo>
                    <a:pt x="12229" y="14719"/>
                    <a:pt x="12306" y="14653"/>
                    <a:pt x="12394" y="14587"/>
                  </a:cubicBezTo>
                  <a:close/>
                  <a:moveTo>
                    <a:pt x="13747" y="3502"/>
                  </a:moveTo>
                  <a:cubicBezTo>
                    <a:pt x="13769" y="3513"/>
                    <a:pt x="13802" y="3535"/>
                    <a:pt x="13824" y="3557"/>
                  </a:cubicBezTo>
                  <a:cubicBezTo>
                    <a:pt x="14044" y="3777"/>
                    <a:pt x="14274" y="3986"/>
                    <a:pt x="14494" y="4206"/>
                  </a:cubicBezTo>
                  <a:cubicBezTo>
                    <a:pt x="14648" y="4349"/>
                    <a:pt x="14758" y="4524"/>
                    <a:pt x="14846" y="4711"/>
                  </a:cubicBezTo>
                  <a:cubicBezTo>
                    <a:pt x="14945" y="4920"/>
                    <a:pt x="15044" y="5118"/>
                    <a:pt x="15165" y="5316"/>
                  </a:cubicBezTo>
                  <a:cubicBezTo>
                    <a:pt x="15319" y="5547"/>
                    <a:pt x="15396" y="5800"/>
                    <a:pt x="15451" y="6064"/>
                  </a:cubicBezTo>
                  <a:cubicBezTo>
                    <a:pt x="15506" y="6350"/>
                    <a:pt x="15561" y="6647"/>
                    <a:pt x="15594" y="6944"/>
                  </a:cubicBezTo>
                  <a:cubicBezTo>
                    <a:pt x="15671" y="7560"/>
                    <a:pt x="15649" y="8176"/>
                    <a:pt x="15484" y="8791"/>
                  </a:cubicBezTo>
                  <a:cubicBezTo>
                    <a:pt x="15429" y="9033"/>
                    <a:pt x="15385" y="9275"/>
                    <a:pt x="15330" y="9528"/>
                  </a:cubicBezTo>
                  <a:cubicBezTo>
                    <a:pt x="15231" y="10045"/>
                    <a:pt x="15088" y="10540"/>
                    <a:pt x="14846" y="11013"/>
                  </a:cubicBezTo>
                  <a:cubicBezTo>
                    <a:pt x="14714" y="11266"/>
                    <a:pt x="14593" y="11530"/>
                    <a:pt x="14472" y="11783"/>
                  </a:cubicBezTo>
                  <a:cubicBezTo>
                    <a:pt x="14087" y="12596"/>
                    <a:pt x="13571" y="13333"/>
                    <a:pt x="12911" y="13949"/>
                  </a:cubicBezTo>
                  <a:cubicBezTo>
                    <a:pt x="12680" y="14180"/>
                    <a:pt x="12438" y="14400"/>
                    <a:pt x="12185" y="14609"/>
                  </a:cubicBezTo>
                  <a:cubicBezTo>
                    <a:pt x="11822" y="14917"/>
                    <a:pt x="11426" y="15170"/>
                    <a:pt x="10997" y="15368"/>
                  </a:cubicBezTo>
                  <a:cubicBezTo>
                    <a:pt x="10733" y="15489"/>
                    <a:pt x="10469" y="15621"/>
                    <a:pt x="10195" y="15698"/>
                  </a:cubicBezTo>
                  <a:cubicBezTo>
                    <a:pt x="10030" y="15753"/>
                    <a:pt x="9854" y="15797"/>
                    <a:pt x="9689" y="15840"/>
                  </a:cubicBezTo>
                  <a:cubicBezTo>
                    <a:pt x="9205" y="15972"/>
                    <a:pt x="8710" y="16071"/>
                    <a:pt x="8204" y="16170"/>
                  </a:cubicBezTo>
                  <a:cubicBezTo>
                    <a:pt x="8028" y="16204"/>
                    <a:pt x="7851" y="16218"/>
                    <a:pt x="7675" y="16218"/>
                  </a:cubicBezTo>
                  <a:cubicBezTo>
                    <a:pt x="7620" y="16218"/>
                    <a:pt x="7566" y="16217"/>
                    <a:pt x="7511" y="16214"/>
                  </a:cubicBezTo>
                  <a:cubicBezTo>
                    <a:pt x="7357" y="16214"/>
                    <a:pt x="7203" y="16192"/>
                    <a:pt x="7060" y="16126"/>
                  </a:cubicBezTo>
                  <a:cubicBezTo>
                    <a:pt x="6895" y="16049"/>
                    <a:pt x="6719" y="15972"/>
                    <a:pt x="6543" y="15895"/>
                  </a:cubicBezTo>
                  <a:cubicBezTo>
                    <a:pt x="6510" y="15873"/>
                    <a:pt x="6488" y="15851"/>
                    <a:pt x="6455" y="15840"/>
                  </a:cubicBezTo>
                  <a:cubicBezTo>
                    <a:pt x="6474" y="15810"/>
                    <a:pt x="6492" y="15803"/>
                    <a:pt x="6509" y="15803"/>
                  </a:cubicBezTo>
                  <a:cubicBezTo>
                    <a:pt x="6522" y="15803"/>
                    <a:pt x="6534" y="15807"/>
                    <a:pt x="6543" y="15807"/>
                  </a:cubicBezTo>
                  <a:cubicBezTo>
                    <a:pt x="6829" y="15818"/>
                    <a:pt x="7104" y="15851"/>
                    <a:pt x="7379" y="15851"/>
                  </a:cubicBezTo>
                  <a:cubicBezTo>
                    <a:pt x="7412" y="15852"/>
                    <a:pt x="7444" y="15852"/>
                    <a:pt x="7476" y="15852"/>
                  </a:cubicBezTo>
                  <a:cubicBezTo>
                    <a:pt x="8014" y="15852"/>
                    <a:pt x="8543" y="15767"/>
                    <a:pt x="9062" y="15643"/>
                  </a:cubicBezTo>
                  <a:cubicBezTo>
                    <a:pt x="9557" y="15511"/>
                    <a:pt x="10041" y="15346"/>
                    <a:pt x="10491" y="15126"/>
                  </a:cubicBezTo>
                  <a:cubicBezTo>
                    <a:pt x="11085" y="14851"/>
                    <a:pt x="11635" y="14510"/>
                    <a:pt x="12141" y="14092"/>
                  </a:cubicBezTo>
                  <a:cubicBezTo>
                    <a:pt x="12372" y="13905"/>
                    <a:pt x="12581" y="13674"/>
                    <a:pt x="12779" y="13443"/>
                  </a:cubicBezTo>
                  <a:cubicBezTo>
                    <a:pt x="13406" y="12695"/>
                    <a:pt x="13934" y="11882"/>
                    <a:pt x="14351" y="11002"/>
                  </a:cubicBezTo>
                  <a:cubicBezTo>
                    <a:pt x="14626" y="10430"/>
                    <a:pt x="14857" y="9858"/>
                    <a:pt x="15000" y="9242"/>
                  </a:cubicBezTo>
                  <a:cubicBezTo>
                    <a:pt x="15121" y="8747"/>
                    <a:pt x="15220" y="8241"/>
                    <a:pt x="15209" y="7725"/>
                  </a:cubicBezTo>
                  <a:cubicBezTo>
                    <a:pt x="15198" y="7307"/>
                    <a:pt x="15165" y="6889"/>
                    <a:pt x="15110" y="6482"/>
                  </a:cubicBezTo>
                  <a:cubicBezTo>
                    <a:pt x="15055" y="6108"/>
                    <a:pt x="14967" y="5756"/>
                    <a:pt x="14846" y="5404"/>
                  </a:cubicBezTo>
                  <a:cubicBezTo>
                    <a:pt x="14626" y="4744"/>
                    <a:pt x="14296" y="4151"/>
                    <a:pt x="13835" y="3634"/>
                  </a:cubicBezTo>
                  <a:cubicBezTo>
                    <a:pt x="13802" y="3590"/>
                    <a:pt x="13769" y="3557"/>
                    <a:pt x="13736" y="3513"/>
                  </a:cubicBezTo>
                  <a:cubicBezTo>
                    <a:pt x="13736" y="3502"/>
                    <a:pt x="13747" y="3502"/>
                    <a:pt x="13747" y="3502"/>
                  </a:cubicBezTo>
                  <a:close/>
                  <a:moveTo>
                    <a:pt x="11789" y="15049"/>
                  </a:moveTo>
                  <a:cubicBezTo>
                    <a:pt x="11987" y="15137"/>
                    <a:pt x="12757" y="15720"/>
                    <a:pt x="12944" y="15928"/>
                  </a:cubicBezTo>
                  <a:cubicBezTo>
                    <a:pt x="12856" y="16027"/>
                    <a:pt x="12570" y="16192"/>
                    <a:pt x="12339" y="16280"/>
                  </a:cubicBezTo>
                  <a:cubicBezTo>
                    <a:pt x="12152" y="16159"/>
                    <a:pt x="11954" y="16005"/>
                    <a:pt x="11767" y="15851"/>
                  </a:cubicBezTo>
                  <a:cubicBezTo>
                    <a:pt x="11580" y="15709"/>
                    <a:pt x="11382" y="15588"/>
                    <a:pt x="11184" y="15412"/>
                  </a:cubicBezTo>
                  <a:cubicBezTo>
                    <a:pt x="11404" y="15280"/>
                    <a:pt x="11602" y="15170"/>
                    <a:pt x="11789" y="15049"/>
                  </a:cubicBezTo>
                  <a:close/>
                  <a:moveTo>
                    <a:pt x="814" y="13773"/>
                  </a:moveTo>
                  <a:cubicBezTo>
                    <a:pt x="968" y="13817"/>
                    <a:pt x="1100" y="13861"/>
                    <a:pt x="1243" y="13905"/>
                  </a:cubicBezTo>
                  <a:cubicBezTo>
                    <a:pt x="1760" y="14070"/>
                    <a:pt x="2288" y="14224"/>
                    <a:pt x="2804" y="14400"/>
                  </a:cubicBezTo>
                  <a:cubicBezTo>
                    <a:pt x="3321" y="14565"/>
                    <a:pt x="3849" y="14741"/>
                    <a:pt x="4355" y="14950"/>
                  </a:cubicBezTo>
                  <a:cubicBezTo>
                    <a:pt x="4410" y="14972"/>
                    <a:pt x="4465" y="14994"/>
                    <a:pt x="4520" y="15016"/>
                  </a:cubicBezTo>
                  <a:cubicBezTo>
                    <a:pt x="4553" y="15027"/>
                    <a:pt x="4575" y="15060"/>
                    <a:pt x="4564" y="15104"/>
                  </a:cubicBezTo>
                  <a:cubicBezTo>
                    <a:pt x="4564" y="15115"/>
                    <a:pt x="4564" y="15137"/>
                    <a:pt x="4564" y="15148"/>
                  </a:cubicBezTo>
                  <a:cubicBezTo>
                    <a:pt x="4476" y="15522"/>
                    <a:pt x="4388" y="15895"/>
                    <a:pt x="4300" y="16269"/>
                  </a:cubicBezTo>
                  <a:cubicBezTo>
                    <a:pt x="4300" y="16280"/>
                    <a:pt x="4289" y="16280"/>
                    <a:pt x="4278" y="16302"/>
                  </a:cubicBezTo>
                  <a:cubicBezTo>
                    <a:pt x="4268" y="16304"/>
                    <a:pt x="4257" y="16305"/>
                    <a:pt x="4247" y="16305"/>
                  </a:cubicBezTo>
                  <a:cubicBezTo>
                    <a:pt x="4202" y="16305"/>
                    <a:pt x="4158" y="16289"/>
                    <a:pt x="4113" y="16280"/>
                  </a:cubicBezTo>
                  <a:cubicBezTo>
                    <a:pt x="3530" y="16126"/>
                    <a:pt x="2947" y="15972"/>
                    <a:pt x="2365" y="15829"/>
                  </a:cubicBezTo>
                  <a:cubicBezTo>
                    <a:pt x="2024" y="15742"/>
                    <a:pt x="1672" y="15665"/>
                    <a:pt x="1320" y="15588"/>
                  </a:cubicBezTo>
                  <a:cubicBezTo>
                    <a:pt x="1133" y="15544"/>
                    <a:pt x="957" y="15467"/>
                    <a:pt x="792" y="15379"/>
                  </a:cubicBezTo>
                  <a:cubicBezTo>
                    <a:pt x="627" y="15291"/>
                    <a:pt x="550" y="15148"/>
                    <a:pt x="561" y="14972"/>
                  </a:cubicBezTo>
                  <a:cubicBezTo>
                    <a:pt x="561" y="14873"/>
                    <a:pt x="572" y="14774"/>
                    <a:pt x="594" y="14686"/>
                  </a:cubicBezTo>
                  <a:cubicBezTo>
                    <a:pt x="649" y="14411"/>
                    <a:pt x="715" y="14136"/>
                    <a:pt x="781" y="13861"/>
                  </a:cubicBezTo>
                  <a:cubicBezTo>
                    <a:pt x="781" y="13839"/>
                    <a:pt x="792" y="13817"/>
                    <a:pt x="814" y="13773"/>
                  </a:cubicBezTo>
                  <a:close/>
                  <a:moveTo>
                    <a:pt x="7792" y="16324"/>
                  </a:moveTo>
                  <a:cubicBezTo>
                    <a:pt x="7915" y="16324"/>
                    <a:pt x="7999" y="16397"/>
                    <a:pt x="8083" y="16489"/>
                  </a:cubicBezTo>
                  <a:cubicBezTo>
                    <a:pt x="8006" y="16489"/>
                    <a:pt x="7940" y="16456"/>
                    <a:pt x="7863" y="16434"/>
                  </a:cubicBezTo>
                  <a:cubicBezTo>
                    <a:pt x="7797" y="16412"/>
                    <a:pt x="7731" y="16401"/>
                    <a:pt x="7665" y="16346"/>
                  </a:cubicBezTo>
                  <a:cubicBezTo>
                    <a:pt x="7712" y="16331"/>
                    <a:pt x="7754" y="16324"/>
                    <a:pt x="7792" y="16324"/>
                  </a:cubicBezTo>
                  <a:close/>
                  <a:moveTo>
                    <a:pt x="11052" y="15467"/>
                  </a:moveTo>
                  <a:cubicBezTo>
                    <a:pt x="11184" y="15555"/>
                    <a:pt x="11316" y="15654"/>
                    <a:pt x="11448" y="15742"/>
                  </a:cubicBezTo>
                  <a:cubicBezTo>
                    <a:pt x="11580" y="15840"/>
                    <a:pt x="11712" y="15939"/>
                    <a:pt x="11844" y="16049"/>
                  </a:cubicBezTo>
                  <a:cubicBezTo>
                    <a:pt x="11965" y="16148"/>
                    <a:pt x="12097" y="16236"/>
                    <a:pt x="12229" y="16346"/>
                  </a:cubicBezTo>
                  <a:cubicBezTo>
                    <a:pt x="12064" y="16445"/>
                    <a:pt x="11910" y="16500"/>
                    <a:pt x="11745" y="16577"/>
                  </a:cubicBezTo>
                  <a:cubicBezTo>
                    <a:pt x="11360" y="16280"/>
                    <a:pt x="10986" y="15983"/>
                    <a:pt x="10590" y="15687"/>
                  </a:cubicBezTo>
                  <a:cubicBezTo>
                    <a:pt x="10744" y="15588"/>
                    <a:pt x="10898" y="15533"/>
                    <a:pt x="11052" y="15467"/>
                  </a:cubicBezTo>
                  <a:close/>
                  <a:moveTo>
                    <a:pt x="8157" y="16293"/>
                  </a:moveTo>
                  <a:cubicBezTo>
                    <a:pt x="8174" y="16293"/>
                    <a:pt x="8190" y="16300"/>
                    <a:pt x="8204" y="16313"/>
                  </a:cubicBezTo>
                  <a:cubicBezTo>
                    <a:pt x="8336" y="16412"/>
                    <a:pt x="8468" y="16522"/>
                    <a:pt x="8589" y="16621"/>
                  </a:cubicBezTo>
                  <a:cubicBezTo>
                    <a:pt x="8589" y="16632"/>
                    <a:pt x="8578" y="16643"/>
                    <a:pt x="8578" y="16654"/>
                  </a:cubicBezTo>
                  <a:cubicBezTo>
                    <a:pt x="8545" y="16643"/>
                    <a:pt x="8512" y="16643"/>
                    <a:pt x="8479" y="16632"/>
                  </a:cubicBezTo>
                  <a:cubicBezTo>
                    <a:pt x="8457" y="16621"/>
                    <a:pt x="8435" y="16610"/>
                    <a:pt x="8413" y="16599"/>
                  </a:cubicBezTo>
                  <a:cubicBezTo>
                    <a:pt x="8303" y="16511"/>
                    <a:pt x="8193" y="16423"/>
                    <a:pt x="8072" y="16324"/>
                  </a:cubicBezTo>
                  <a:cubicBezTo>
                    <a:pt x="8104" y="16305"/>
                    <a:pt x="8132" y="16293"/>
                    <a:pt x="8157" y="16293"/>
                  </a:cubicBezTo>
                  <a:close/>
                  <a:moveTo>
                    <a:pt x="10458" y="15731"/>
                  </a:moveTo>
                  <a:cubicBezTo>
                    <a:pt x="10689" y="15873"/>
                    <a:pt x="11503" y="16511"/>
                    <a:pt x="11602" y="16632"/>
                  </a:cubicBezTo>
                  <a:cubicBezTo>
                    <a:pt x="11492" y="16698"/>
                    <a:pt x="11360" y="16731"/>
                    <a:pt x="11239" y="16764"/>
                  </a:cubicBezTo>
                  <a:cubicBezTo>
                    <a:pt x="11230" y="16767"/>
                    <a:pt x="11220" y="16769"/>
                    <a:pt x="11211" y="16769"/>
                  </a:cubicBezTo>
                  <a:cubicBezTo>
                    <a:pt x="11188" y="16769"/>
                    <a:pt x="11167" y="16761"/>
                    <a:pt x="11151" y="16753"/>
                  </a:cubicBezTo>
                  <a:cubicBezTo>
                    <a:pt x="11118" y="16731"/>
                    <a:pt x="11085" y="16709"/>
                    <a:pt x="11052" y="16687"/>
                  </a:cubicBezTo>
                  <a:cubicBezTo>
                    <a:pt x="10733" y="16445"/>
                    <a:pt x="10425" y="16203"/>
                    <a:pt x="10118" y="15961"/>
                  </a:cubicBezTo>
                  <a:cubicBezTo>
                    <a:pt x="10096" y="15939"/>
                    <a:pt x="10074" y="15917"/>
                    <a:pt x="10030" y="15873"/>
                  </a:cubicBezTo>
                  <a:cubicBezTo>
                    <a:pt x="10195" y="15818"/>
                    <a:pt x="10326" y="15775"/>
                    <a:pt x="10458" y="15731"/>
                  </a:cubicBezTo>
                  <a:close/>
                  <a:moveTo>
                    <a:pt x="8545" y="16214"/>
                  </a:moveTo>
                  <a:cubicBezTo>
                    <a:pt x="8787" y="16401"/>
                    <a:pt x="9040" y="16588"/>
                    <a:pt x="9293" y="16775"/>
                  </a:cubicBezTo>
                  <a:cubicBezTo>
                    <a:pt x="9282" y="16786"/>
                    <a:pt x="9282" y="16797"/>
                    <a:pt x="9271" y="16808"/>
                  </a:cubicBezTo>
                  <a:cubicBezTo>
                    <a:pt x="9172" y="16786"/>
                    <a:pt x="9062" y="16764"/>
                    <a:pt x="8952" y="16742"/>
                  </a:cubicBezTo>
                  <a:cubicBezTo>
                    <a:pt x="8919" y="16742"/>
                    <a:pt x="8897" y="16731"/>
                    <a:pt x="8886" y="16709"/>
                  </a:cubicBezTo>
                  <a:cubicBezTo>
                    <a:pt x="8699" y="16577"/>
                    <a:pt x="8534" y="16434"/>
                    <a:pt x="8347" y="16280"/>
                  </a:cubicBezTo>
                  <a:cubicBezTo>
                    <a:pt x="8402" y="16225"/>
                    <a:pt x="8479" y="16236"/>
                    <a:pt x="8545" y="16214"/>
                  </a:cubicBezTo>
                  <a:close/>
                  <a:moveTo>
                    <a:pt x="9898" y="15917"/>
                  </a:moveTo>
                  <a:cubicBezTo>
                    <a:pt x="9898" y="15917"/>
                    <a:pt x="9909" y="15917"/>
                    <a:pt x="9909" y="15928"/>
                  </a:cubicBezTo>
                  <a:cubicBezTo>
                    <a:pt x="9942" y="15950"/>
                    <a:pt x="9964" y="15972"/>
                    <a:pt x="9997" y="15994"/>
                  </a:cubicBezTo>
                  <a:lnTo>
                    <a:pt x="10997" y="16797"/>
                  </a:lnTo>
                  <a:cubicBezTo>
                    <a:pt x="10997" y="16797"/>
                    <a:pt x="10997" y="16808"/>
                    <a:pt x="10997" y="16819"/>
                  </a:cubicBezTo>
                  <a:cubicBezTo>
                    <a:pt x="10964" y="16830"/>
                    <a:pt x="10931" y="16830"/>
                    <a:pt x="10898" y="16841"/>
                  </a:cubicBezTo>
                  <a:cubicBezTo>
                    <a:pt x="10862" y="16850"/>
                    <a:pt x="10827" y="16854"/>
                    <a:pt x="10795" y="16854"/>
                  </a:cubicBezTo>
                  <a:cubicBezTo>
                    <a:pt x="10699" y="16854"/>
                    <a:pt x="10617" y="16819"/>
                    <a:pt x="10535" y="16753"/>
                  </a:cubicBezTo>
                  <a:cubicBezTo>
                    <a:pt x="10260" y="16522"/>
                    <a:pt x="9964" y="16313"/>
                    <a:pt x="9689" y="16104"/>
                  </a:cubicBezTo>
                  <a:cubicBezTo>
                    <a:pt x="9645" y="16071"/>
                    <a:pt x="9612" y="16038"/>
                    <a:pt x="9568" y="16005"/>
                  </a:cubicBezTo>
                  <a:cubicBezTo>
                    <a:pt x="9667" y="15939"/>
                    <a:pt x="9777" y="15939"/>
                    <a:pt x="9876" y="15917"/>
                  </a:cubicBezTo>
                  <a:close/>
                  <a:moveTo>
                    <a:pt x="9381" y="16027"/>
                  </a:moveTo>
                  <a:cubicBezTo>
                    <a:pt x="9546" y="16115"/>
                    <a:pt x="10348" y="16720"/>
                    <a:pt x="10491" y="16874"/>
                  </a:cubicBezTo>
                  <a:cubicBezTo>
                    <a:pt x="10370" y="16874"/>
                    <a:pt x="10282" y="16885"/>
                    <a:pt x="10195" y="16885"/>
                  </a:cubicBezTo>
                  <a:cubicBezTo>
                    <a:pt x="10162" y="16885"/>
                    <a:pt x="10118" y="16874"/>
                    <a:pt x="10085" y="16852"/>
                  </a:cubicBezTo>
                  <a:cubicBezTo>
                    <a:pt x="9755" y="16643"/>
                    <a:pt x="9447" y="16401"/>
                    <a:pt x="9139" y="16148"/>
                  </a:cubicBezTo>
                  <a:cubicBezTo>
                    <a:pt x="9128" y="16148"/>
                    <a:pt x="9128" y="16137"/>
                    <a:pt x="9117" y="16115"/>
                  </a:cubicBezTo>
                  <a:cubicBezTo>
                    <a:pt x="9139" y="16071"/>
                    <a:pt x="9194" y="16082"/>
                    <a:pt x="9238" y="16060"/>
                  </a:cubicBezTo>
                  <a:cubicBezTo>
                    <a:pt x="9282" y="16049"/>
                    <a:pt x="9326" y="16038"/>
                    <a:pt x="9381" y="16027"/>
                  </a:cubicBezTo>
                  <a:close/>
                  <a:moveTo>
                    <a:pt x="8908" y="16144"/>
                  </a:moveTo>
                  <a:cubicBezTo>
                    <a:pt x="8941" y="16144"/>
                    <a:pt x="8974" y="16157"/>
                    <a:pt x="9007" y="16181"/>
                  </a:cubicBezTo>
                  <a:cubicBezTo>
                    <a:pt x="9293" y="16401"/>
                    <a:pt x="9579" y="16621"/>
                    <a:pt x="9865" y="16852"/>
                  </a:cubicBezTo>
                  <a:cubicBezTo>
                    <a:pt x="9865" y="16852"/>
                    <a:pt x="9865" y="16852"/>
                    <a:pt x="9876" y="16863"/>
                  </a:cubicBezTo>
                  <a:cubicBezTo>
                    <a:pt x="9869" y="16883"/>
                    <a:pt x="9854" y="16887"/>
                    <a:pt x="9842" y="16887"/>
                  </a:cubicBezTo>
                  <a:cubicBezTo>
                    <a:pt x="9833" y="16887"/>
                    <a:pt x="9825" y="16885"/>
                    <a:pt x="9821" y="16885"/>
                  </a:cubicBezTo>
                  <a:cubicBezTo>
                    <a:pt x="9733" y="16874"/>
                    <a:pt x="9645" y="16874"/>
                    <a:pt x="9579" y="16830"/>
                  </a:cubicBezTo>
                  <a:cubicBezTo>
                    <a:pt x="9293" y="16643"/>
                    <a:pt x="9007" y="16456"/>
                    <a:pt x="8754" y="16225"/>
                  </a:cubicBezTo>
                  <a:cubicBezTo>
                    <a:pt x="8743" y="16214"/>
                    <a:pt x="8743" y="16203"/>
                    <a:pt x="8732" y="16181"/>
                  </a:cubicBezTo>
                  <a:cubicBezTo>
                    <a:pt x="8787" y="16170"/>
                    <a:pt x="8831" y="16159"/>
                    <a:pt x="8875" y="16148"/>
                  </a:cubicBezTo>
                  <a:cubicBezTo>
                    <a:pt x="8886" y="16146"/>
                    <a:pt x="8897" y="16144"/>
                    <a:pt x="8908" y="16144"/>
                  </a:cubicBezTo>
                  <a:close/>
                  <a:moveTo>
                    <a:pt x="15088" y="14224"/>
                  </a:moveTo>
                  <a:lnTo>
                    <a:pt x="15088" y="14224"/>
                  </a:lnTo>
                  <a:cubicBezTo>
                    <a:pt x="15077" y="14257"/>
                    <a:pt x="15077" y="14290"/>
                    <a:pt x="15077" y="14323"/>
                  </a:cubicBezTo>
                  <a:cubicBezTo>
                    <a:pt x="14967" y="14840"/>
                    <a:pt x="14857" y="15346"/>
                    <a:pt x="14758" y="15862"/>
                  </a:cubicBezTo>
                  <a:cubicBezTo>
                    <a:pt x="14714" y="16060"/>
                    <a:pt x="14692" y="16247"/>
                    <a:pt x="14659" y="16445"/>
                  </a:cubicBezTo>
                  <a:cubicBezTo>
                    <a:pt x="14604" y="16863"/>
                    <a:pt x="14516" y="17270"/>
                    <a:pt x="14406" y="17666"/>
                  </a:cubicBezTo>
                  <a:cubicBezTo>
                    <a:pt x="14362" y="17886"/>
                    <a:pt x="14296" y="18106"/>
                    <a:pt x="14241" y="18326"/>
                  </a:cubicBezTo>
                  <a:cubicBezTo>
                    <a:pt x="14219" y="18425"/>
                    <a:pt x="14197" y="18524"/>
                    <a:pt x="14175" y="18623"/>
                  </a:cubicBezTo>
                  <a:cubicBezTo>
                    <a:pt x="14175" y="18645"/>
                    <a:pt x="14164" y="18667"/>
                    <a:pt x="14153" y="18700"/>
                  </a:cubicBezTo>
                  <a:cubicBezTo>
                    <a:pt x="14109" y="18689"/>
                    <a:pt x="14065" y="18689"/>
                    <a:pt x="14033" y="18689"/>
                  </a:cubicBezTo>
                  <a:cubicBezTo>
                    <a:pt x="13230" y="18502"/>
                    <a:pt x="12438" y="18326"/>
                    <a:pt x="11646" y="18150"/>
                  </a:cubicBezTo>
                  <a:cubicBezTo>
                    <a:pt x="10964" y="17985"/>
                    <a:pt x="10293" y="17820"/>
                    <a:pt x="9623" y="17655"/>
                  </a:cubicBezTo>
                  <a:cubicBezTo>
                    <a:pt x="8644" y="17413"/>
                    <a:pt x="7654" y="17171"/>
                    <a:pt x="6664" y="16918"/>
                  </a:cubicBezTo>
                  <a:cubicBezTo>
                    <a:pt x="5950" y="16742"/>
                    <a:pt x="5235" y="16555"/>
                    <a:pt x="4520" y="16379"/>
                  </a:cubicBezTo>
                  <a:cubicBezTo>
                    <a:pt x="4487" y="16368"/>
                    <a:pt x="4454" y="16347"/>
                    <a:pt x="4422" y="16336"/>
                  </a:cubicBezTo>
                  <a:lnTo>
                    <a:pt x="4422" y="16336"/>
                  </a:lnTo>
                  <a:cubicBezTo>
                    <a:pt x="4439" y="16086"/>
                    <a:pt x="4664" y="15112"/>
                    <a:pt x="4751" y="14917"/>
                  </a:cubicBezTo>
                  <a:cubicBezTo>
                    <a:pt x="4795" y="14950"/>
                    <a:pt x="4850" y="14972"/>
                    <a:pt x="4883" y="14994"/>
                  </a:cubicBezTo>
                  <a:cubicBezTo>
                    <a:pt x="5125" y="15159"/>
                    <a:pt x="5356" y="15313"/>
                    <a:pt x="5587" y="15467"/>
                  </a:cubicBezTo>
                  <a:cubicBezTo>
                    <a:pt x="5587" y="15478"/>
                    <a:pt x="5598" y="15478"/>
                    <a:pt x="5598" y="15478"/>
                  </a:cubicBezTo>
                  <a:cubicBezTo>
                    <a:pt x="6115" y="15775"/>
                    <a:pt x="6609" y="16093"/>
                    <a:pt x="7170" y="16269"/>
                  </a:cubicBezTo>
                  <a:cubicBezTo>
                    <a:pt x="7214" y="16291"/>
                    <a:pt x="7258" y="16302"/>
                    <a:pt x="7291" y="16324"/>
                  </a:cubicBezTo>
                  <a:cubicBezTo>
                    <a:pt x="7687" y="16511"/>
                    <a:pt x="8094" y="16654"/>
                    <a:pt x="8523" y="16753"/>
                  </a:cubicBezTo>
                  <a:cubicBezTo>
                    <a:pt x="8787" y="16830"/>
                    <a:pt x="9062" y="16885"/>
                    <a:pt x="9337" y="16940"/>
                  </a:cubicBezTo>
                  <a:cubicBezTo>
                    <a:pt x="9551" y="16975"/>
                    <a:pt x="9759" y="17002"/>
                    <a:pt x="9971" y="17002"/>
                  </a:cubicBezTo>
                  <a:cubicBezTo>
                    <a:pt x="10031" y="17002"/>
                    <a:pt x="10090" y="17000"/>
                    <a:pt x="10151" y="16995"/>
                  </a:cubicBezTo>
                  <a:cubicBezTo>
                    <a:pt x="10337" y="16973"/>
                    <a:pt x="10513" y="16973"/>
                    <a:pt x="10689" y="16973"/>
                  </a:cubicBezTo>
                  <a:cubicBezTo>
                    <a:pt x="10997" y="16951"/>
                    <a:pt x="11294" y="16885"/>
                    <a:pt x="11580" y="16775"/>
                  </a:cubicBezTo>
                  <a:cubicBezTo>
                    <a:pt x="12350" y="16456"/>
                    <a:pt x="13087" y="16060"/>
                    <a:pt x="13736" y="15522"/>
                  </a:cubicBezTo>
                  <a:cubicBezTo>
                    <a:pt x="13967" y="15324"/>
                    <a:pt x="14197" y="15137"/>
                    <a:pt x="14428" y="14939"/>
                  </a:cubicBezTo>
                  <a:cubicBezTo>
                    <a:pt x="14648" y="14741"/>
                    <a:pt x="14835" y="14532"/>
                    <a:pt x="15000" y="14290"/>
                  </a:cubicBezTo>
                  <a:cubicBezTo>
                    <a:pt x="15022" y="14268"/>
                    <a:pt x="15033" y="14235"/>
                    <a:pt x="15088" y="14224"/>
                  </a:cubicBezTo>
                  <a:close/>
                  <a:moveTo>
                    <a:pt x="18915" y="7494"/>
                  </a:moveTo>
                  <a:cubicBezTo>
                    <a:pt x="19036" y="7516"/>
                    <a:pt x="19146" y="7527"/>
                    <a:pt x="19256" y="7549"/>
                  </a:cubicBezTo>
                  <a:cubicBezTo>
                    <a:pt x="19960" y="7681"/>
                    <a:pt x="20664" y="7802"/>
                    <a:pt x="21368" y="7945"/>
                  </a:cubicBezTo>
                  <a:cubicBezTo>
                    <a:pt x="21742" y="8011"/>
                    <a:pt x="22104" y="8099"/>
                    <a:pt x="22478" y="8176"/>
                  </a:cubicBezTo>
                  <a:cubicBezTo>
                    <a:pt x="22852" y="8241"/>
                    <a:pt x="23226" y="8307"/>
                    <a:pt x="23589" y="8373"/>
                  </a:cubicBezTo>
                  <a:cubicBezTo>
                    <a:pt x="23809" y="8417"/>
                    <a:pt x="24029" y="8461"/>
                    <a:pt x="24260" y="8516"/>
                  </a:cubicBezTo>
                  <a:cubicBezTo>
                    <a:pt x="24282" y="8516"/>
                    <a:pt x="24293" y="8527"/>
                    <a:pt x="24315" y="8538"/>
                  </a:cubicBezTo>
                  <a:cubicBezTo>
                    <a:pt x="24348" y="8593"/>
                    <a:pt x="24315" y="8648"/>
                    <a:pt x="24293" y="8692"/>
                  </a:cubicBezTo>
                  <a:cubicBezTo>
                    <a:pt x="24073" y="9429"/>
                    <a:pt x="23831" y="10166"/>
                    <a:pt x="23611" y="10892"/>
                  </a:cubicBezTo>
                  <a:cubicBezTo>
                    <a:pt x="23314" y="11871"/>
                    <a:pt x="23050" y="12838"/>
                    <a:pt x="22797" y="13828"/>
                  </a:cubicBezTo>
                  <a:cubicBezTo>
                    <a:pt x="22577" y="14719"/>
                    <a:pt x="22368" y="15610"/>
                    <a:pt x="22126" y="16489"/>
                  </a:cubicBezTo>
                  <a:cubicBezTo>
                    <a:pt x="21983" y="17072"/>
                    <a:pt x="21796" y="17644"/>
                    <a:pt x="21621" y="18227"/>
                  </a:cubicBezTo>
                  <a:cubicBezTo>
                    <a:pt x="21577" y="18392"/>
                    <a:pt x="21522" y="18568"/>
                    <a:pt x="21478" y="18744"/>
                  </a:cubicBezTo>
                  <a:cubicBezTo>
                    <a:pt x="21467" y="18788"/>
                    <a:pt x="21445" y="18832"/>
                    <a:pt x="21423" y="18876"/>
                  </a:cubicBezTo>
                  <a:cubicBezTo>
                    <a:pt x="21368" y="18865"/>
                    <a:pt x="21324" y="18854"/>
                    <a:pt x="21280" y="18843"/>
                  </a:cubicBezTo>
                  <a:cubicBezTo>
                    <a:pt x="20653" y="18689"/>
                    <a:pt x="20037" y="18524"/>
                    <a:pt x="19410" y="18381"/>
                  </a:cubicBezTo>
                  <a:cubicBezTo>
                    <a:pt x="19102" y="18304"/>
                    <a:pt x="18783" y="18249"/>
                    <a:pt x="18464" y="18172"/>
                  </a:cubicBezTo>
                  <a:cubicBezTo>
                    <a:pt x="17947" y="18051"/>
                    <a:pt x="17431" y="17908"/>
                    <a:pt x="16903" y="17787"/>
                  </a:cubicBezTo>
                  <a:cubicBezTo>
                    <a:pt x="16815" y="17765"/>
                    <a:pt x="16727" y="17743"/>
                    <a:pt x="16628" y="17721"/>
                  </a:cubicBezTo>
                  <a:cubicBezTo>
                    <a:pt x="16584" y="17710"/>
                    <a:pt x="16540" y="17688"/>
                    <a:pt x="16485" y="17666"/>
                  </a:cubicBezTo>
                  <a:lnTo>
                    <a:pt x="16474" y="17666"/>
                  </a:lnTo>
                  <a:cubicBezTo>
                    <a:pt x="16562" y="17149"/>
                    <a:pt x="16661" y="16643"/>
                    <a:pt x="16793" y="16148"/>
                  </a:cubicBezTo>
                  <a:cubicBezTo>
                    <a:pt x="16991" y="15412"/>
                    <a:pt x="17189" y="14686"/>
                    <a:pt x="17398" y="13960"/>
                  </a:cubicBezTo>
                  <a:cubicBezTo>
                    <a:pt x="17607" y="13212"/>
                    <a:pt x="17794" y="12464"/>
                    <a:pt x="17969" y="11706"/>
                  </a:cubicBezTo>
                  <a:cubicBezTo>
                    <a:pt x="18101" y="11134"/>
                    <a:pt x="18244" y="10562"/>
                    <a:pt x="18365" y="9979"/>
                  </a:cubicBezTo>
                  <a:cubicBezTo>
                    <a:pt x="18442" y="9660"/>
                    <a:pt x="18497" y="9341"/>
                    <a:pt x="18574" y="9022"/>
                  </a:cubicBezTo>
                  <a:cubicBezTo>
                    <a:pt x="18673" y="8560"/>
                    <a:pt x="18772" y="8099"/>
                    <a:pt x="18871" y="7648"/>
                  </a:cubicBezTo>
                  <a:cubicBezTo>
                    <a:pt x="18882" y="7593"/>
                    <a:pt x="18904" y="7549"/>
                    <a:pt x="18915" y="7494"/>
                  </a:cubicBezTo>
                  <a:close/>
                  <a:moveTo>
                    <a:pt x="17688" y="3897"/>
                  </a:moveTo>
                  <a:cubicBezTo>
                    <a:pt x="17733" y="3897"/>
                    <a:pt x="17772" y="3925"/>
                    <a:pt x="17805" y="3942"/>
                  </a:cubicBezTo>
                  <a:cubicBezTo>
                    <a:pt x="18013" y="4041"/>
                    <a:pt x="18211" y="4151"/>
                    <a:pt x="18420" y="4239"/>
                  </a:cubicBezTo>
                  <a:cubicBezTo>
                    <a:pt x="18728" y="4371"/>
                    <a:pt x="19047" y="4502"/>
                    <a:pt x="19366" y="4634"/>
                  </a:cubicBezTo>
                  <a:cubicBezTo>
                    <a:pt x="19388" y="4645"/>
                    <a:pt x="19410" y="4656"/>
                    <a:pt x="19432" y="4667"/>
                  </a:cubicBezTo>
                  <a:cubicBezTo>
                    <a:pt x="19256" y="5492"/>
                    <a:pt x="19113" y="6317"/>
                    <a:pt x="18893" y="7131"/>
                  </a:cubicBezTo>
                  <a:cubicBezTo>
                    <a:pt x="18673" y="7978"/>
                    <a:pt x="18508" y="8824"/>
                    <a:pt x="18332" y="9682"/>
                  </a:cubicBezTo>
                  <a:cubicBezTo>
                    <a:pt x="18233" y="10166"/>
                    <a:pt x="18112" y="10650"/>
                    <a:pt x="18002" y="11123"/>
                  </a:cubicBezTo>
                  <a:cubicBezTo>
                    <a:pt x="17882" y="11629"/>
                    <a:pt x="17772" y="12134"/>
                    <a:pt x="17640" y="12640"/>
                  </a:cubicBezTo>
                  <a:cubicBezTo>
                    <a:pt x="17409" y="13487"/>
                    <a:pt x="17178" y="14334"/>
                    <a:pt x="16947" y="15170"/>
                  </a:cubicBezTo>
                  <a:cubicBezTo>
                    <a:pt x="16760" y="15818"/>
                    <a:pt x="16584" y="16467"/>
                    <a:pt x="16463" y="17138"/>
                  </a:cubicBezTo>
                  <a:cubicBezTo>
                    <a:pt x="16397" y="17523"/>
                    <a:pt x="16331" y="17908"/>
                    <a:pt x="16265" y="18293"/>
                  </a:cubicBezTo>
                  <a:cubicBezTo>
                    <a:pt x="16221" y="18557"/>
                    <a:pt x="16177" y="18810"/>
                    <a:pt x="16122" y="19074"/>
                  </a:cubicBezTo>
                  <a:cubicBezTo>
                    <a:pt x="16122" y="19096"/>
                    <a:pt x="16111" y="19129"/>
                    <a:pt x="16089" y="19162"/>
                  </a:cubicBezTo>
                  <a:cubicBezTo>
                    <a:pt x="15484" y="19041"/>
                    <a:pt x="14901" y="18876"/>
                    <a:pt x="14307" y="18744"/>
                  </a:cubicBezTo>
                  <a:cubicBezTo>
                    <a:pt x="14263" y="18689"/>
                    <a:pt x="14285" y="18634"/>
                    <a:pt x="14296" y="18590"/>
                  </a:cubicBezTo>
                  <a:cubicBezTo>
                    <a:pt x="14373" y="18293"/>
                    <a:pt x="14450" y="17996"/>
                    <a:pt x="14516" y="17699"/>
                  </a:cubicBezTo>
                  <a:cubicBezTo>
                    <a:pt x="14637" y="17204"/>
                    <a:pt x="14747" y="16698"/>
                    <a:pt x="14813" y="16192"/>
                  </a:cubicBezTo>
                  <a:cubicBezTo>
                    <a:pt x="14868" y="15797"/>
                    <a:pt x="14956" y="15401"/>
                    <a:pt x="15033" y="15016"/>
                  </a:cubicBezTo>
                  <a:cubicBezTo>
                    <a:pt x="15110" y="14642"/>
                    <a:pt x="15198" y="14279"/>
                    <a:pt x="15286" y="13916"/>
                  </a:cubicBezTo>
                  <a:cubicBezTo>
                    <a:pt x="15308" y="13828"/>
                    <a:pt x="15341" y="13751"/>
                    <a:pt x="15374" y="13663"/>
                  </a:cubicBezTo>
                  <a:cubicBezTo>
                    <a:pt x="15605" y="13234"/>
                    <a:pt x="15814" y="12794"/>
                    <a:pt x="16012" y="12343"/>
                  </a:cubicBezTo>
                  <a:cubicBezTo>
                    <a:pt x="16166" y="11981"/>
                    <a:pt x="16276" y="11607"/>
                    <a:pt x="16408" y="11233"/>
                  </a:cubicBezTo>
                  <a:cubicBezTo>
                    <a:pt x="16485" y="11046"/>
                    <a:pt x="16551" y="10859"/>
                    <a:pt x="16617" y="10661"/>
                  </a:cubicBezTo>
                  <a:cubicBezTo>
                    <a:pt x="16705" y="10408"/>
                    <a:pt x="16749" y="10133"/>
                    <a:pt x="16782" y="9858"/>
                  </a:cubicBezTo>
                  <a:cubicBezTo>
                    <a:pt x="16859" y="9319"/>
                    <a:pt x="16914" y="8780"/>
                    <a:pt x="16947" y="8241"/>
                  </a:cubicBezTo>
                  <a:cubicBezTo>
                    <a:pt x="16947" y="8176"/>
                    <a:pt x="16958" y="8110"/>
                    <a:pt x="16969" y="8044"/>
                  </a:cubicBezTo>
                  <a:cubicBezTo>
                    <a:pt x="17024" y="7758"/>
                    <a:pt x="17079" y="7461"/>
                    <a:pt x="17134" y="7164"/>
                  </a:cubicBezTo>
                  <a:cubicBezTo>
                    <a:pt x="17189" y="6812"/>
                    <a:pt x="17244" y="6449"/>
                    <a:pt x="17299" y="6086"/>
                  </a:cubicBezTo>
                  <a:cubicBezTo>
                    <a:pt x="17354" y="5712"/>
                    <a:pt x="17409" y="5338"/>
                    <a:pt x="17464" y="4964"/>
                  </a:cubicBezTo>
                  <a:cubicBezTo>
                    <a:pt x="17519" y="4634"/>
                    <a:pt x="17563" y="4305"/>
                    <a:pt x="17618" y="3975"/>
                  </a:cubicBezTo>
                  <a:cubicBezTo>
                    <a:pt x="17618" y="3942"/>
                    <a:pt x="17629" y="3931"/>
                    <a:pt x="17640" y="3909"/>
                  </a:cubicBezTo>
                  <a:cubicBezTo>
                    <a:pt x="17657" y="3900"/>
                    <a:pt x="17673" y="3897"/>
                    <a:pt x="17688" y="3897"/>
                  </a:cubicBezTo>
                  <a:close/>
                  <a:moveTo>
                    <a:pt x="16485" y="17787"/>
                  </a:moveTo>
                  <a:cubicBezTo>
                    <a:pt x="17167" y="17963"/>
                    <a:pt x="17860" y="18128"/>
                    <a:pt x="18541" y="18304"/>
                  </a:cubicBezTo>
                  <a:cubicBezTo>
                    <a:pt x="18772" y="18359"/>
                    <a:pt x="19003" y="18392"/>
                    <a:pt x="19223" y="18447"/>
                  </a:cubicBezTo>
                  <a:cubicBezTo>
                    <a:pt x="19630" y="18535"/>
                    <a:pt x="20026" y="18634"/>
                    <a:pt x="20422" y="18733"/>
                  </a:cubicBezTo>
                  <a:cubicBezTo>
                    <a:pt x="20697" y="18799"/>
                    <a:pt x="20972" y="18876"/>
                    <a:pt x="21236" y="18942"/>
                  </a:cubicBezTo>
                  <a:cubicBezTo>
                    <a:pt x="21269" y="18953"/>
                    <a:pt x="21302" y="18964"/>
                    <a:pt x="21346" y="18975"/>
                  </a:cubicBezTo>
                  <a:cubicBezTo>
                    <a:pt x="21346" y="19019"/>
                    <a:pt x="21357" y="19052"/>
                    <a:pt x="21346" y="19085"/>
                  </a:cubicBezTo>
                  <a:cubicBezTo>
                    <a:pt x="21313" y="19250"/>
                    <a:pt x="21280" y="19415"/>
                    <a:pt x="21236" y="19569"/>
                  </a:cubicBezTo>
                  <a:cubicBezTo>
                    <a:pt x="21170" y="19854"/>
                    <a:pt x="21093" y="20140"/>
                    <a:pt x="21027" y="20426"/>
                  </a:cubicBezTo>
                  <a:cubicBezTo>
                    <a:pt x="21016" y="20470"/>
                    <a:pt x="20994" y="20514"/>
                    <a:pt x="20983" y="20569"/>
                  </a:cubicBezTo>
                  <a:cubicBezTo>
                    <a:pt x="20939" y="20558"/>
                    <a:pt x="20895" y="20547"/>
                    <a:pt x="20851" y="20536"/>
                  </a:cubicBezTo>
                  <a:cubicBezTo>
                    <a:pt x="20213" y="20327"/>
                    <a:pt x="19575" y="20118"/>
                    <a:pt x="18937" y="19909"/>
                  </a:cubicBezTo>
                  <a:cubicBezTo>
                    <a:pt x="18211" y="19667"/>
                    <a:pt x="17475" y="19492"/>
                    <a:pt x="16727" y="19305"/>
                  </a:cubicBezTo>
                  <a:cubicBezTo>
                    <a:pt x="16573" y="19272"/>
                    <a:pt x="16408" y="19239"/>
                    <a:pt x="16232" y="19195"/>
                  </a:cubicBezTo>
                  <a:cubicBezTo>
                    <a:pt x="16232" y="19140"/>
                    <a:pt x="16232" y="19107"/>
                    <a:pt x="16232" y="19074"/>
                  </a:cubicBezTo>
                  <a:cubicBezTo>
                    <a:pt x="16309" y="18656"/>
                    <a:pt x="16386" y="18249"/>
                    <a:pt x="16452" y="17842"/>
                  </a:cubicBezTo>
                  <a:cubicBezTo>
                    <a:pt x="16463" y="17820"/>
                    <a:pt x="16474" y="17809"/>
                    <a:pt x="16485" y="17787"/>
                  </a:cubicBezTo>
                  <a:close/>
                  <a:moveTo>
                    <a:pt x="24469" y="8538"/>
                  </a:moveTo>
                  <a:cubicBezTo>
                    <a:pt x="24513" y="8560"/>
                    <a:pt x="24557" y="8571"/>
                    <a:pt x="24590" y="8593"/>
                  </a:cubicBezTo>
                  <a:cubicBezTo>
                    <a:pt x="24821" y="8714"/>
                    <a:pt x="25052" y="8835"/>
                    <a:pt x="25283" y="8956"/>
                  </a:cubicBezTo>
                  <a:cubicBezTo>
                    <a:pt x="25558" y="9110"/>
                    <a:pt x="25843" y="9231"/>
                    <a:pt x="26129" y="9352"/>
                  </a:cubicBezTo>
                  <a:cubicBezTo>
                    <a:pt x="26866" y="9671"/>
                    <a:pt x="27614" y="10001"/>
                    <a:pt x="28318" y="10408"/>
                  </a:cubicBezTo>
                  <a:cubicBezTo>
                    <a:pt x="28406" y="10463"/>
                    <a:pt x="28516" y="10518"/>
                    <a:pt x="28626" y="10584"/>
                  </a:cubicBezTo>
                  <a:cubicBezTo>
                    <a:pt x="28593" y="10749"/>
                    <a:pt x="28549" y="10892"/>
                    <a:pt x="28516" y="11046"/>
                  </a:cubicBezTo>
                  <a:lnTo>
                    <a:pt x="27779" y="13685"/>
                  </a:lnTo>
                  <a:cubicBezTo>
                    <a:pt x="27493" y="14719"/>
                    <a:pt x="27207" y="15764"/>
                    <a:pt x="26921" y="16797"/>
                  </a:cubicBezTo>
                  <a:cubicBezTo>
                    <a:pt x="26701" y="17600"/>
                    <a:pt x="26492" y="18414"/>
                    <a:pt x="26283" y="19217"/>
                  </a:cubicBezTo>
                  <a:cubicBezTo>
                    <a:pt x="26184" y="19612"/>
                    <a:pt x="26096" y="20008"/>
                    <a:pt x="25997" y="20404"/>
                  </a:cubicBezTo>
                  <a:cubicBezTo>
                    <a:pt x="25986" y="20470"/>
                    <a:pt x="25964" y="20525"/>
                    <a:pt x="25953" y="20591"/>
                  </a:cubicBezTo>
                  <a:cubicBezTo>
                    <a:pt x="25943" y="20592"/>
                    <a:pt x="25933" y="20593"/>
                    <a:pt x="25923" y="20593"/>
                  </a:cubicBezTo>
                  <a:cubicBezTo>
                    <a:pt x="25840" y="20593"/>
                    <a:pt x="25781" y="20555"/>
                    <a:pt x="25722" y="20525"/>
                  </a:cubicBezTo>
                  <a:cubicBezTo>
                    <a:pt x="25360" y="20393"/>
                    <a:pt x="25008" y="20261"/>
                    <a:pt x="24656" y="20118"/>
                  </a:cubicBezTo>
                  <a:cubicBezTo>
                    <a:pt x="24117" y="19909"/>
                    <a:pt x="23589" y="19700"/>
                    <a:pt x="23050" y="19492"/>
                  </a:cubicBezTo>
                  <a:lnTo>
                    <a:pt x="21588" y="18920"/>
                  </a:lnTo>
                  <a:cubicBezTo>
                    <a:pt x="21577" y="18920"/>
                    <a:pt x="21577" y="18909"/>
                    <a:pt x="21555" y="18898"/>
                  </a:cubicBezTo>
                  <a:cubicBezTo>
                    <a:pt x="21566" y="18865"/>
                    <a:pt x="21566" y="18832"/>
                    <a:pt x="21577" y="18799"/>
                  </a:cubicBezTo>
                  <a:cubicBezTo>
                    <a:pt x="21742" y="18227"/>
                    <a:pt x="21906" y="17666"/>
                    <a:pt x="22082" y="17105"/>
                  </a:cubicBezTo>
                  <a:cubicBezTo>
                    <a:pt x="22291" y="16379"/>
                    <a:pt x="22478" y="15643"/>
                    <a:pt x="22654" y="14906"/>
                  </a:cubicBezTo>
                  <a:cubicBezTo>
                    <a:pt x="23039" y="13256"/>
                    <a:pt x="23479" y="11640"/>
                    <a:pt x="23996" y="10023"/>
                  </a:cubicBezTo>
                  <a:cubicBezTo>
                    <a:pt x="24139" y="9583"/>
                    <a:pt x="24282" y="9132"/>
                    <a:pt x="24425" y="8681"/>
                  </a:cubicBezTo>
                  <a:cubicBezTo>
                    <a:pt x="24436" y="8637"/>
                    <a:pt x="24458" y="8593"/>
                    <a:pt x="24469" y="8538"/>
                  </a:cubicBezTo>
                  <a:close/>
                  <a:moveTo>
                    <a:pt x="21548" y="19027"/>
                  </a:moveTo>
                  <a:cubicBezTo>
                    <a:pt x="21603" y="19027"/>
                    <a:pt x="21652" y="19055"/>
                    <a:pt x="21709" y="19074"/>
                  </a:cubicBezTo>
                  <a:lnTo>
                    <a:pt x="22852" y="19525"/>
                  </a:lnTo>
                  <a:cubicBezTo>
                    <a:pt x="23281" y="19700"/>
                    <a:pt x="23721" y="19865"/>
                    <a:pt x="24150" y="20030"/>
                  </a:cubicBezTo>
                  <a:cubicBezTo>
                    <a:pt x="24601" y="20217"/>
                    <a:pt x="25052" y="20393"/>
                    <a:pt x="25514" y="20569"/>
                  </a:cubicBezTo>
                  <a:cubicBezTo>
                    <a:pt x="25635" y="20613"/>
                    <a:pt x="25766" y="20657"/>
                    <a:pt x="25898" y="20712"/>
                  </a:cubicBezTo>
                  <a:cubicBezTo>
                    <a:pt x="25898" y="20756"/>
                    <a:pt x="25887" y="20789"/>
                    <a:pt x="25876" y="20822"/>
                  </a:cubicBezTo>
                  <a:cubicBezTo>
                    <a:pt x="25843" y="20954"/>
                    <a:pt x="25799" y="21097"/>
                    <a:pt x="25755" y="21229"/>
                  </a:cubicBezTo>
                  <a:cubicBezTo>
                    <a:pt x="25733" y="21328"/>
                    <a:pt x="25678" y="21416"/>
                    <a:pt x="25613" y="21493"/>
                  </a:cubicBezTo>
                  <a:cubicBezTo>
                    <a:pt x="25509" y="21588"/>
                    <a:pt x="25398" y="21636"/>
                    <a:pt x="25276" y="21636"/>
                  </a:cubicBezTo>
                  <a:cubicBezTo>
                    <a:pt x="25242" y="21636"/>
                    <a:pt x="25208" y="21632"/>
                    <a:pt x="25173" y="21625"/>
                  </a:cubicBezTo>
                  <a:cubicBezTo>
                    <a:pt x="24458" y="21482"/>
                    <a:pt x="23754" y="21328"/>
                    <a:pt x="23061" y="21152"/>
                  </a:cubicBezTo>
                  <a:cubicBezTo>
                    <a:pt x="22467" y="21009"/>
                    <a:pt x="21873" y="20855"/>
                    <a:pt x="21280" y="20679"/>
                  </a:cubicBezTo>
                  <a:cubicBezTo>
                    <a:pt x="21225" y="20657"/>
                    <a:pt x="21159" y="20646"/>
                    <a:pt x="21104" y="20613"/>
                  </a:cubicBezTo>
                  <a:cubicBezTo>
                    <a:pt x="21137" y="20393"/>
                    <a:pt x="21456" y="19195"/>
                    <a:pt x="21522" y="19030"/>
                  </a:cubicBezTo>
                  <a:cubicBezTo>
                    <a:pt x="21531" y="19028"/>
                    <a:pt x="21539" y="19027"/>
                    <a:pt x="21548" y="19027"/>
                  </a:cubicBezTo>
                  <a:close/>
                  <a:moveTo>
                    <a:pt x="12131" y="0"/>
                  </a:moveTo>
                  <a:cubicBezTo>
                    <a:pt x="11934" y="0"/>
                    <a:pt x="11756" y="65"/>
                    <a:pt x="11602" y="181"/>
                  </a:cubicBezTo>
                  <a:cubicBezTo>
                    <a:pt x="11195" y="478"/>
                    <a:pt x="10766" y="730"/>
                    <a:pt x="10359" y="1005"/>
                  </a:cubicBezTo>
                  <a:cubicBezTo>
                    <a:pt x="10326" y="1027"/>
                    <a:pt x="10282" y="1038"/>
                    <a:pt x="10249" y="1060"/>
                  </a:cubicBezTo>
                  <a:cubicBezTo>
                    <a:pt x="10107" y="983"/>
                    <a:pt x="9964" y="917"/>
                    <a:pt x="9832" y="840"/>
                  </a:cubicBezTo>
                  <a:cubicBezTo>
                    <a:pt x="9447" y="610"/>
                    <a:pt x="9029" y="467"/>
                    <a:pt x="8600" y="379"/>
                  </a:cubicBezTo>
                  <a:cubicBezTo>
                    <a:pt x="8336" y="324"/>
                    <a:pt x="8072" y="291"/>
                    <a:pt x="7797" y="280"/>
                  </a:cubicBezTo>
                  <a:cubicBezTo>
                    <a:pt x="7672" y="273"/>
                    <a:pt x="7548" y="270"/>
                    <a:pt x="7423" y="270"/>
                  </a:cubicBezTo>
                  <a:cubicBezTo>
                    <a:pt x="7120" y="270"/>
                    <a:pt x="6818" y="291"/>
                    <a:pt x="6521" y="346"/>
                  </a:cubicBezTo>
                  <a:cubicBezTo>
                    <a:pt x="6192" y="390"/>
                    <a:pt x="5862" y="467"/>
                    <a:pt x="5554" y="599"/>
                  </a:cubicBezTo>
                  <a:cubicBezTo>
                    <a:pt x="5004" y="851"/>
                    <a:pt x="4487" y="1148"/>
                    <a:pt x="3992" y="1500"/>
                  </a:cubicBezTo>
                  <a:cubicBezTo>
                    <a:pt x="3772" y="1654"/>
                    <a:pt x="3552" y="1808"/>
                    <a:pt x="3332" y="1962"/>
                  </a:cubicBezTo>
                  <a:cubicBezTo>
                    <a:pt x="3090" y="2138"/>
                    <a:pt x="2870" y="2336"/>
                    <a:pt x="2661" y="2556"/>
                  </a:cubicBezTo>
                  <a:cubicBezTo>
                    <a:pt x="2376" y="2875"/>
                    <a:pt x="2101" y="3227"/>
                    <a:pt x="1859" y="3590"/>
                  </a:cubicBezTo>
                  <a:cubicBezTo>
                    <a:pt x="1419" y="4261"/>
                    <a:pt x="1034" y="4964"/>
                    <a:pt x="693" y="5690"/>
                  </a:cubicBezTo>
                  <a:cubicBezTo>
                    <a:pt x="440" y="6229"/>
                    <a:pt x="242" y="6779"/>
                    <a:pt x="132" y="7362"/>
                  </a:cubicBezTo>
                  <a:cubicBezTo>
                    <a:pt x="22" y="7934"/>
                    <a:pt x="0" y="8505"/>
                    <a:pt x="33" y="9077"/>
                  </a:cubicBezTo>
                  <a:cubicBezTo>
                    <a:pt x="66" y="9473"/>
                    <a:pt x="132" y="9869"/>
                    <a:pt x="220" y="10254"/>
                  </a:cubicBezTo>
                  <a:cubicBezTo>
                    <a:pt x="363" y="10870"/>
                    <a:pt x="583" y="11442"/>
                    <a:pt x="1001" y="11926"/>
                  </a:cubicBezTo>
                  <a:cubicBezTo>
                    <a:pt x="1034" y="11970"/>
                    <a:pt x="1056" y="12013"/>
                    <a:pt x="1089" y="12057"/>
                  </a:cubicBezTo>
                  <a:cubicBezTo>
                    <a:pt x="1001" y="12409"/>
                    <a:pt x="924" y="12750"/>
                    <a:pt x="847" y="13091"/>
                  </a:cubicBezTo>
                  <a:cubicBezTo>
                    <a:pt x="737" y="13553"/>
                    <a:pt x="627" y="14004"/>
                    <a:pt x="517" y="14466"/>
                  </a:cubicBezTo>
                  <a:cubicBezTo>
                    <a:pt x="473" y="14631"/>
                    <a:pt x="440" y="14807"/>
                    <a:pt x="440" y="14983"/>
                  </a:cubicBezTo>
                  <a:cubicBezTo>
                    <a:pt x="451" y="15192"/>
                    <a:pt x="528" y="15346"/>
                    <a:pt x="704" y="15456"/>
                  </a:cubicBezTo>
                  <a:cubicBezTo>
                    <a:pt x="858" y="15544"/>
                    <a:pt x="1012" y="15610"/>
                    <a:pt x="1188" y="15654"/>
                  </a:cubicBezTo>
                  <a:cubicBezTo>
                    <a:pt x="1320" y="15687"/>
                    <a:pt x="1452" y="15709"/>
                    <a:pt x="1584" y="15742"/>
                  </a:cubicBezTo>
                  <a:cubicBezTo>
                    <a:pt x="2584" y="15994"/>
                    <a:pt x="3585" y="16247"/>
                    <a:pt x="4586" y="16500"/>
                  </a:cubicBezTo>
                  <a:cubicBezTo>
                    <a:pt x="5840" y="16819"/>
                    <a:pt x="7093" y="17138"/>
                    <a:pt x="8347" y="17457"/>
                  </a:cubicBezTo>
                  <a:cubicBezTo>
                    <a:pt x="9062" y="17633"/>
                    <a:pt x="9777" y="17809"/>
                    <a:pt x="10491" y="17985"/>
                  </a:cubicBezTo>
                  <a:cubicBezTo>
                    <a:pt x="11250" y="18161"/>
                    <a:pt x="12020" y="18337"/>
                    <a:pt x="12779" y="18513"/>
                  </a:cubicBezTo>
                  <a:cubicBezTo>
                    <a:pt x="13373" y="18645"/>
                    <a:pt x="13967" y="18788"/>
                    <a:pt x="14549" y="18920"/>
                  </a:cubicBezTo>
                  <a:cubicBezTo>
                    <a:pt x="15110" y="19052"/>
                    <a:pt x="15671" y="19184"/>
                    <a:pt x="16221" y="19305"/>
                  </a:cubicBezTo>
                  <a:cubicBezTo>
                    <a:pt x="16991" y="19481"/>
                    <a:pt x="17761" y="19656"/>
                    <a:pt x="18508" y="19898"/>
                  </a:cubicBezTo>
                  <a:cubicBezTo>
                    <a:pt x="19168" y="20096"/>
                    <a:pt x="19817" y="20316"/>
                    <a:pt x="20466" y="20525"/>
                  </a:cubicBezTo>
                  <a:cubicBezTo>
                    <a:pt x="21071" y="20723"/>
                    <a:pt x="21665" y="20921"/>
                    <a:pt x="22280" y="21075"/>
                  </a:cubicBezTo>
                  <a:cubicBezTo>
                    <a:pt x="23028" y="21262"/>
                    <a:pt x="23787" y="21449"/>
                    <a:pt x="24546" y="21603"/>
                  </a:cubicBezTo>
                  <a:cubicBezTo>
                    <a:pt x="24733" y="21647"/>
                    <a:pt x="24920" y="21691"/>
                    <a:pt x="25118" y="21735"/>
                  </a:cubicBezTo>
                  <a:cubicBezTo>
                    <a:pt x="25183" y="21749"/>
                    <a:pt x="25242" y="21756"/>
                    <a:pt x="25297" y="21756"/>
                  </a:cubicBezTo>
                  <a:cubicBezTo>
                    <a:pt x="25504" y="21756"/>
                    <a:pt x="25647" y="21657"/>
                    <a:pt x="25777" y="21449"/>
                  </a:cubicBezTo>
                  <a:cubicBezTo>
                    <a:pt x="25821" y="21383"/>
                    <a:pt x="25843" y="21306"/>
                    <a:pt x="25865" y="21229"/>
                  </a:cubicBezTo>
                  <a:cubicBezTo>
                    <a:pt x="25920" y="21075"/>
                    <a:pt x="25964" y="20921"/>
                    <a:pt x="26008" y="20767"/>
                  </a:cubicBezTo>
                  <a:cubicBezTo>
                    <a:pt x="26052" y="20613"/>
                    <a:pt x="26096" y="20459"/>
                    <a:pt x="26140" y="20305"/>
                  </a:cubicBezTo>
                  <a:cubicBezTo>
                    <a:pt x="26217" y="19942"/>
                    <a:pt x="26294" y="19580"/>
                    <a:pt x="26393" y="19228"/>
                  </a:cubicBezTo>
                  <a:cubicBezTo>
                    <a:pt x="26602" y="18425"/>
                    <a:pt x="26811" y="17622"/>
                    <a:pt x="27031" y="16819"/>
                  </a:cubicBezTo>
                  <a:cubicBezTo>
                    <a:pt x="27295" y="15840"/>
                    <a:pt x="27559" y="14851"/>
                    <a:pt x="27834" y="13872"/>
                  </a:cubicBezTo>
                  <a:cubicBezTo>
                    <a:pt x="28263" y="12365"/>
                    <a:pt x="28681" y="10848"/>
                    <a:pt x="29055" y="9319"/>
                  </a:cubicBezTo>
                  <a:cubicBezTo>
                    <a:pt x="29176" y="8824"/>
                    <a:pt x="29297" y="8329"/>
                    <a:pt x="29462" y="7857"/>
                  </a:cubicBezTo>
                  <a:cubicBezTo>
                    <a:pt x="29473" y="7824"/>
                    <a:pt x="29462" y="7802"/>
                    <a:pt x="29462" y="7780"/>
                  </a:cubicBezTo>
                  <a:cubicBezTo>
                    <a:pt x="29396" y="7747"/>
                    <a:pt x="29341" y="7736"/>
                    <a:pt x="29297" y="7703"/>
                  </a:cubicBezTo>
                  <a:cubicBezTo>
                    <a:pt x="29033" y="7549"/>
                    <a:pt x="28769" y="7395"/>
                    <a:pt x="28505" y="7252"/>
                  </a:cubicBezTo>
                  <a:cubicBezTo>
                    <a:pt x="28461" y="7219"/>
                    <a:pt x="28428" y="7197"/>
                    <a:pt x="28373" y="7164"/>
                  </a:cubicBezTo>
                  <a:cubicBezTo>
                    <a:pt x="28406" y="7142"/>
                    <a:pt x="28428" y="7120"/>
                    <a:pt x="28450" y="7109"/>
                  </a:cubicBezTo>
                  <a:cubicBezTo>
                    <a:pt x="28516" y="7065"/>
                    <a:pt x="28593" y="7021"/>
                    <a:pt x="28659" y="6966"/>
                  </a:cubicBezTo>
                  <a:cubicBezTo>
                    <a:pt x="28791" y="6845"/>
                    <a:pt x="28846" y="6691"/>
                    <a:pt x="28802" y="6504"/>
                  </a:cubicBezTo>
                  <a:cubicBezTo>
                    <a:pt x="28769" y="6350"/>
                    <a:pt x="28703" y="6207"/>
                    <a:pt x="28615" y="6086"/>
                  </a:cubicBezTo>
                  <a:cubicBezTo>
                    <a:pt x="28505" y="5943"/>
                    <a:pt x="28384" y="5811"/>
                    <a:pt x="28241" y="5701"/>
                  </a:cubicBezTo>
                  <a:cubicBezTo>
                    <a:pt x="28186" y="5657"/>
                    <a:pt x="28142" y="5624"/>
                    <a:pt x="28087" y="5580"/>
                  </a:cubicBezTo>
                  <a:cubicBezTo>
                    <a:pt x="28087" y="5525"/>
                    <a:pt x="28098" y="5470"/>
                    <a:pt x="28109" y="5415"/>
                  </a:cubicBezTo>
                  <a:cubicBezTo>
                    <a:pt x="28131" y="5283"/>
                    <a:pt x="28153" y="5162"/>
                    <a:pt x="28164" y="5030"/>
                  </a:cubicBezTo>
                  <a:cubicBezTo>
                    <a:pt x="28186" y="4821"/>
                    <a:pt x="28120" y="4645"/>
                    <a:pt x="27966" y="4502"/>
                  </a:cubicBezTo>
                  <a:cubicBezTo>
                    <a:pt x="27823" y="4393"/>
                    <a:pt x="27691" y="4294"/>
                    <a:pt x="27537" y="4206"/>
                  </a:cubicBezTo>
                  <a:cubicBezTo>
                    <a:pt x="27284" y="4074"/>
                    <a:pt x="27020" y="3964"/>
                    <a:pt x="26745" y="3865"/>
                  </a:cubicBezTo>
                  <a:cubicBezTo>
                    <a:pt x="26283" y="3700"/>
                    <a:pt x="25799" y="3579"/>
                    <a:pt x="25316" y="3502"/>
                  </a:cubicBezTo>
                  <a:cubicBezTo>
                    <a:pt x="25130" y="3470"/>
                    <a:pt x="24951" y="3449"/>
                    <a:pt x="24769" y="3449"/>
                  </a:cubicBezTo>
                  <a:cubicBezTo>
                    <a:pt x="24703" y="3449"/>
                    <a:pt x="24636" y="3452"/>
                    <a:pt x="24568" y="3458"/>
                  </a:cubicBezTo>
                  <a:cubicBezTo>
                    <a:pt x="24436" y="3469"/>
                    <a:pt x="24315" y="3502"/>
                    <a:pt x="24205" y="3546"/>
                  </a:cubicBezTo>
                  <a:cubicBezTo>
                    <a:pt x="24051" y="3612"/>
                    <a:pt x="23930" y="3722"/>
                    <a:pt x="23864" y="3876"/>
                  </a:cubicBezTo>
                  <a:cubicBezTo>
                    <a:pt x="23820" y="3975"/>
                    <a:pt x="23787" y="4074"/>
                    <a:pt x="23754" y="4184"/>
                  </a:cubicBezTo>
                  <a:cubicBezTo>
                    <a:pt x="23732" y="4250"/>
                    <a:pt x="23721" y="4327"/>
                    <a:pt x="23710" y="4404"/>
                  </a:cubicBezTo>
                  <a:cubicBezTo>
                    <a:pt x="23644" y="4415"/>
                    <a:pt x="23589" y="4425"/>
                    <a:pt x="23545" y="4436"/>
                  </a:cubicBezTo>
                  <a:cubicBezTo>
                    <a:pt x="23215" y="4491"/>
                    <a:pt x="22918" y="4612"/>
                    <a:pt x="22687" y="4843"/>
                  </a:cubicBezTo>
                  <a:cubicBezTo>
                    <a:pt x="22676" y="4854"/>
                    <a:pt x="22654" y="4854"/>
                    <a:pt x="22632" y="4854"/>
                  </a:cubicBezTo>
                  <a:cubicBezTo>
                    <a:pt x="22632" y="4821"/>
                    <a:pt x="22643" y="4788"/>
                    <a:pt x="22643" y="4755"/>
                  </a:cubicBezTo>
                  <a:cubicBezTo>
                    <a:pt x="22665" y="4656"/>
                    <a:pt x="22610" y="4590"/>
                    <a:pt x="22533" y="4535"/>
                  </a:cubicBezTo>
                  <a:cubicBezTo>
                    <a:pt x="22478" y="4513"/>
                    <a:pt x="22434" y="4480"/>
                    <a:pt x="22390" y="4458"/>
                  </a:cubicBezTo>
                  <a:cubicBezTo>
                    <a:pt x="22126" y="4371"/>
                    <a:pt x="21873" y="4327"/>
                    <a:pt x="21599" y="4327"/>
                  </a:cubicBezTo>
                  <a:cubicBezTo>
                    <a:pt x="21566" y="4327"/>
                    <a:pt x="21533" y="4338"/>
                    <a:pt x="21511" y="4338"/>
                  </a:cubicBezTo>
                  <a:cubicBezTo>
                    <a:pt x="21412" y="4360"/>
                    <a:pt x="21379" y="4393"/>
                    <a:pt x="21357" y="4491"/>
                  </a:cubicBezTo>
                  <a:cubicBezTo>
                    <a:pt x="21357" y="4535"/>
                    <a:pt x="21357" y="4579"/>
                    <a:pt x="21346" y="4612"/>
                  </a:cubicBezTo>
                  <a:cubicBezTo>
                    <a:pt x="21346" y="4667"/>
                    <a:pt x="21335" y="4722"/>
                    <a:pt x="21335" y="4788"/>
                  </a:cubicBezTo>
                  <a:lnTo>
                    <a:pt x="21324" y="4777"/>
                  </a:lnTo>
                  <a:cubicBezTo>
                    <a:pt x="21236" y="4733"/>
                    <a:pt x="21170" y="4678"/>
                    <a:pt x="21104" y="4623"/>
                  </a:cubicBezTo>
                  <a:cubicBezTo>
                    <a:pt x="20884" y="4425"/>
                    <a:pt x="20664" y="4228"/>
                    <a:pt x="20455" y="4030"/>
                  </a:cubicBezTo>
                  <a:cubicBezTo>
                    <a:pt x="19993" y="3601"/>
                    <a:pt x="19542" y="3172"/>
                    <a:pt x="19080" y="2743"/>
                  </a:cubicBezTo>
                  <a:cubicBezTo>
                    <a:pt x="18750" y="2435"/>
                    <a:pt x="18420" y="2127"/>
                    <a:pt x="18101" y="1808"/>
                  </a:cubicBezTo>
                  <a:cubicBezTo>
                    <a:pt x="17662" y="1368"/>
                    <a:pt x="17244" y="928"/>
                    <a:pt x="16738" y="566"/>
                  </a:cubicBezTo>
                  <a:cubicBezTo>
                    <a:pt x="16650" y="511"/>
                    <a:pt x="16573" y="456"/>
                    <a:pt x="16474" y="445"/>
                  </a:cubicBezTo>
                  <a:cubicBezTo>
                    <a:pt x="16397" y="423"/>
                    <a:pt x="16331" y="412"/>
                    <a:pt x="16254" y="401"/>
                  </a:cubicBezTo>
                  <a:cubicBezTo>
                    <a:pt x="16056" y="379"/>
                    <a:pt x="15847" y="346"/>
                    <a:pt x="15638" y="324"/>
                  </a:cubicBezTo>
                  <a:cubicBezTo>
                    <a:pt x="15418" y="291"/>
                    <a:pt x="15187" y="247"/>
                    <a:pt x="14967" y="225"/>
                  </a:cubicBezTo>
                  <a:cubicBezTo>
                    <a:pt x="14549" y="181"/>
                    <a:pt x="14131" y="137"/>
                    <a:pt x="13714" y="104"/>
                  </a:cubicBezTo>
                  <a:cubicBezTo>
                    <a:pt x="13230" y="60"/>
                    <a:pt x="12724" y="71"/>
                    <a:pt x="12240" y="5"/>
                  </a:cubicBezTo>
                  <a:lnTo>
                    <a:pt x="12218" y="5"/>
                  </a:lnTo>
                  <a:cubicBezTo>
                    <a:pt x="12189" y="2"/>
                    <a:pt x="12160" y="0"/>
                    <a:pt x="1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02;p73">
              <a:extLst>
                <a:ext uri="{FF2B5EF4-FFF2-40B4-BE49-F238E27FC236}">
                  <a16:creationId xmlns:a16="http://schemas.microsoft.com/office/drawing/2014/main" id="{2E8E3BE1-A023-0B98-34ED-1B5CF768603B}"/>
                </a:ext>
              </a:extLst>
            </p:cNvPr>
            <p:cNvSpPr/>
            <p:nvPr/>
          </p:nvSpPr>
          <p:spPr>
            <a:xfrm flipH="1">
              <a:off x="2389750" y="1561700"/>
              <a:ext cx="1141767" cy="1384285"/>
            </a:xfrm>
            <a:custGeom>
              <a:avLst/>
              <a:gdLst/>
              <a:ahLst/>
              <a:cxnLst/>
              <a:rect l="l" t="t" r="r" b="b"/>
              <a:pathLst>
                <a:path w="12010" h="14561" extrusionOk="0">
                  <a:moveTo>
                    <a:pt x="9968" y="2481"/>
                  </a:moveTo>
                  <a:cubicBezTo>
                    <a:pt x="9976" y="2481"/>
                    <a:pt x="9982" y="2482"/>
                    <a:pt x="9986" y="2486"/>
                  </a:cubicBezTo>
                  <a:cubicBezTo>
                    <a:pt x="10019" y="2519"/>
                    <a:pt x="10052" y="2574"/>
                    <a:pt x="10085" y="2618"/>
                  </a:cubicBezTo>
                  <a:cubicBezTo>
                    <a:pt x="10393" y="3157"/>
                    <a:pt x="10624" y="3728"/>
                    <a:pt x="10767" y="4333"/>
                  </a:cubicBezTo>
                  <a:cubicBezTo>
                    <a:pt x="10899" y="4927"/>
                    <a:pt x="10954" y="5521"/>
                    <a:pt x="10921" y="6126"/>
                  </a:cubicBezTo>
                  <a:cubicBezTo>
                    <a:pt x="10921" y="6203"/>
                    <a:pt x="10910" y="6280"/>
                    <a:pt x="10899" y="6357"/>
                  </a:cubicBezTo>
                  <a:cubicBezTo>
                    <a:pt x="10888" y="6368"/>
                    <a:pt x="10855" y="6390"/>
                    <a:pt x="10844" y="6390"/>
                  </a:cubicBezTo>
                  <a:cubicBezTo>
                    <a:pt x="10833" y="6390"/>
                    <a:pt x="10811" y="6368"/>
                    <a:pt x="10811" y="6346"/>
                  </a:cubicBezTo>
                  <a:cubicBezTo>
                    <a:pt x="10800" y="6313"/>
                    <a:pt x="10800" y="6280"/>
                    <a:pt x="10811" y="6247"/>
                  </a:cubicBezTo>
                  <a:cubicBezTo>
                    <a:pt x="10877" y="5279"/>
                    <a:pt x="10712" y="4344"/>
                    <a:pt x="10371" y="3442"/>
                  </a:cubicBezTo>
                  <a:cubicBezTo>
                    <a:pt x="10349" y="3376"/>
                    <a:pt x="10316" y="3310"/>
                    <a:pt x="10283" y="3244"/>
                  </a:cubicBezTo>
                  <a:cubicBezTo>
                    <a:pt x="10173" y="3014"/>
                    <a:pt x="10052" y="2794"/>
                    <a:pt x="9931" y="2563"/>
                  </a:cubicBezTo>
                  <a:cubicBezTo>
                    <a:pt x="9920" y="2552"/>
                    <a:pt x="9920" y="2530"/>
                    <a:pt x="9898" y="2486"/>
                  </a:cubicBezTo>
                  <a:cubicBezTo>
                    <a:pt x="9927" y="2486"/>
                    <a:pt x="9952" y="2481"/>
                    <a:pt x="9968" y="2481"/>
                  </a:cubicBezTo>
                  <a:close/>
                  <a:moveTo>
                    <a:pt x="10613" y="7203"/>
                  </a:moveTo>
                  <a:cubicBezTo>
                    <a:pt x="10613" y="7203"/>
                    <a:pt x="10635" y="7214"/>
                    <a:pt x="10635" y="7225"/>
                  </a:cubicBezTo>
                  <a:cubicBezTo>
                    <a:pt x="10646" y="7247"/>
                    <a:pt x="10646" y="7269"/>
                    <a:pt x="10657" y="7302"/>
                  </a:cubicBezTo>
                  <a:cubicBezTo>
                    <a:pt x="10613" y="7489"/>
                    <a:pt x="10569" y="7698"/>
                    <a:pt x="10525" y="7885"/>
                  </a:cubicBezTo>
                  <a:cubicBezTo>
                    <a:pt x="10470" y="8083"/>
                    <a:pt x="10393" y="8270"/>
                    <a:pt x="10327" y="8468"/>
                  </a:cubicBezTo>
                  <a:cubicBezTo>
                    <a:pt x="10316" y="8490"/>
                    <a:pt x="10316" y="8512"/>
                    <a:pt x="10305" y="8523"/>
                  </a:cubicBezTo>
                  <a:cubicBezTo>
                    <a:pt x="10294" y="8545"/>
                    <a:pt x="10261" y="8556"/>
                    <a:pt x="10250" y="8556"/>
                  </a:cubicBezTo>
                  <a:cubicBezTo>
                    <a:pt x="10206" y="8556"/>
                    <a:pt x="10206" y="8523"/>
                    <a:pt x="10217" y="8490"/>
                  </a:cubicBezTo>
                  <a:cubicBezTo>
                    <a:pt x="10228" y="8446"/>
                    <a:pt x="10239" y="8402"/>
                    <a:pt x="10250" y="8358"/>
                  </a:cubicBezTo>
                  <a:cubicBezTo>
                    <a:pt x="10338" y="8105"/>
                    <a:pt x="10437" y="7852"/>
                    <a:pt x="10481" y="7588"/>
                  </a:cubicBezTo>
                  <a:cubicBezTo>
                    <a:pt x="10503" y="7489"/>
                    <a:pt x="10525" y="7390"/>
                    <a:pt x="10536" y="7291"/>
                  </a:cubicBezTo>
                  <a:cubicBezTo>
                    <a:pt x="10547" y="7269"/>
                    <a:pt x="10547" y="7247"/>
                    <a:pt x="10558" y="7225"/>
                  </a:cubicBezTo>
                  <a:cubicBezTo>
                    <a:pt x="10569" y="7214"/>
                    <a:pt x="10591" y="7203"/>
                    <a:pt x="10613" y="7203"/>
                  </a:cubicBezTo>
                  <a:close/>
                  <a:moveTo>
                    <a:pt x="9645" y="9660"/>
                  </a:moveTo>
                  <a:cubicBezTo>
                    <a:pt x="9652" y="9660"/>
                    <a:pt x="9660" y="9662"/>
                    <a:pt x="9667" y="9667"/>
                  </a:cubicBezTo>
                  <a:cubicBezTo>
                    <a:pt x="9689" y="9667"/>
                    <a:pt x="9700" y="9689"/>
                    <a:pt x="9711" y="9700"/>
                  </a:cubicBezTo>
                  <a:lnTo>
                    <a:pt x="9700" y="9700"/>
                  </a:lnTo>
                  <a:cubicBezTo>
                    <a:pt x="9700" y="9748"/>
                    <a:pt x="9675" y="9779"/>
                    <a:pt x="9647" y="9779"/>
                  </a:cubicBezTo>
                  <a:cubicBezTo>
                    <a:pt x="9642" y="9779"/>
                    <a:pt x="9638" y="9778"/>
                    <a:pt x="9634" y="9777"/>
                  </a:cubicBezTo>
                  <a:cubicBezTo>
                    <a:pt x="9623" y="9766"/>
                    <a:pt x="9601" y="9744"/>
                    <a:pt x="9601" y="9722"/>
                  </a:cubicBezTo>
                  <a:cubicBezTo>
                    <a:pt x="9601" y="9687"/>
                    <a:pt x="9621" y="9660"/>
                    <a:pt x="9645" y="9660"/>
                  </a:cubicBezTo>
                  <a:close/>
                  <a:moveTo>
                    <a:pt x="0" y="12603"/>
                  </a:moveTo>
                  <a:cubicBezTo>
                    <a:pt x="4" y="12604"/>
                    <a:pt x="8" y="12604"/>
                    <a:pt x="12" y="12605"/>
                  </a:cubicBezTo>
                  <a:lnTo>
                    <a:pt x="12" y="12605"/>
                  </a:lnTo>
                  <a:cubicBezTo>
                    <a:pt x="12" y="12604"/>
                    <a:pt x="11" y="12604"/>
                    <a:pt x="11" y="12603"/>
                  </a:cubicBezTo>
                  <a:close/>
                  <a:moveTo>
                    <a:pt x="9051" y="10734"/>
                  </a:moveTo>
                  <a:cubicBezTo>
                    <a:pt x="9062" y="10734"/>
                    <a:pt x="9084" y="10734"/>
                    <a:pt x="9106" y="10745"/>
                  </a:cubicBezTo>
                  <a:cubicBezTo>
                    <a:pt x="9106" y="10745"/>
                    <a:pt x="9117" y="10756"/>
                    <a:pt x="9128" y="10778"/>
                  </a:cubicBezTo>
                  <a:cubicBezTo>
                    <a:pt x="9106" y="10811"/>
                    <a:pt x="9095" y="10843"/>
                    <a:pt x="9073" y="10887"/>
                  </a:cubicBezTo>
                  <a:cubicBezTo>
                    <a:pt x="8787" y="11360"/>
                    <a:pt x="8446" y="11800"/>
                    <a:pt x="8017" y="12163"/>
                  </a:cubicBezTo>
                  <a:cubicBezTo>
                    <a:pt x="7654" y="12460"/>
                    <a:pt x="7269" y="12724"/>
                    <a:pt x="6874" y="12977"/>
                  </a:cubicBezTo>
                  <a:cubicBezTo>
                    <a:pt x="6753" y="13054"/>
                    <a:pt x="6632" y="13131"/>
                    <a:pt x="6500" y="13208"/>
                  </a:cubicBezTo>
                  <a:cubicBezTo>
                    <a:pt x="6467" y="13230"/>
                    <a:pt x="6423" y="13252"/>
                    <a:pt x="6368" y="13263"/>
                  </a:cubicBezTo>
                  <a:cubicBezTo>
                    <a:pt x="6357" y="13263"/>
                    <a:pt x="6324" y="13252"/>
                    <a:pt x="6313" y="13230"/>
                  </a:cubicBezTo>
                  <a:cubicBezTo>
                    <a:pt x="6302" y="13219"/>
                    <a:pt x="6324" y="13197"/>
                    <a:pt x="6335" y="13175"/>
                  </a:cubicBezTo>
                  <a:cubicBezTo>
                    <a:pt x="6335" y="13164"/>
                    <a:pt x="6357" y="13164"/>
                    <a:pt x="6357" y="13153"/>
                  </a:cubicBezTo>
                  <a:cubicBezTo>
                    <a:pt x="6885" y="12867"/>
                    <a:pt x="7390" y="12526"/>
                    <a:pt x="7863" y="12152"/>
                  </a:cubicBezTo>
                  <a:cubicBezTo>
                    <a:pt x="8314" y="11800"/>
                    <a:pt x="8666" y="11360"/>
                    <a:pt x="8963" y="10865"/>
                  </a:cubicBezTo>
                  <a:cubicBezTo>
                    <a:pt x="8985" y="10821"/>
                    <a:pt x="9018" y="10778"/>
                    <a:pt x="9051" y="10734"/>
                  </a:cubicBezTo>
                  <a:close/>
                  <a:moveTo>
                    <a:pt x="5267" y="13468"/>
                  </a:moveTo>
                  <a:cubicBezTo>
                    <a:pt x="5286" y="13468"/>
                    <a:pt x="5304" y="13475"/>
                    <a:pt x="5323" y="13494"/>
                  </a:cubicBezTo>
                  <a:cubicBezTo>
                    <a:pt x="5345" y="13516"/>
                    <a:pt x="5301" y="13560"/>
                    <a:pt x="5224" y="13593"/>
                  </a:cubicBezTo>
                  <a:cubicBezTo>
                    <a:pt x="4949" y="13692"/>
                    <a:pt x="4663" y="13758"/>
                    <a:pt x="4377" y="13791"/>
                  </a:cubicBezTo>
                  <a:cubicBezTo>
                    <a:pt x="4146" y="13813"/>
                    <a:pt x="3915" y="13835"/>
                    <a:pt x="3684" y="13857"/>
                  </a:cubicBezTo>
                  <a:cubicBezTo>
                    <a:pt x="3684" y="13857"/>
                    <a:pt x="3684" y="13846"/>
                    <a:pt x="3684" y="13846"/>
                  </a:cubicBezTo>
                  <a:cubicBezTo>
                    <a:pt x="3607" y="13846"/>
                    <a:pt x="3530" y="13835"/>
                    <a:pt x="3453" y="13824"/>
                  </a:cubicBezTo>
                  <a:cubicBezTo>
                    <a:pt x="3442" y="13824"/>
                    <a:pt x="3420" y="13791"/>
                    <a:pt x="3420" y="13780"/>
                  </a:cubicBezTo>
                  <a:cubicBezTo>
                    <a:pt x="3420" y="13769"/>
                    <a:pt x="3442" y="13747"/>
                    <a:pt x="3453" y="13736"/>
                  </a:cubicBezTo>
                  <a:lnTo>
                    <a:pt x="3552" y="13736"/>
                  </a:lnTo>
                  <a:cubicBezTo>
                    <a:pt x="3584" y="13736"/>
                    <a:pt x="3615" y="13737"/>
                    <a:pt x="3646" y="13737"/>
                  </a:cubicBezTo>
                  <a:cubicBezTo>
                    <a:pt x="4175" y="13737"/>
                    <a:pt x="4693" y="13650"/>
                    <a:pt x="5191" y="13494"/>
                  </a:cubicBezTo>
                  <a:cubicBezTo>
                    <a:pt x="5216" y="13481"/>
                    <a:pt x="5242" y="13468"/>
                    <a:pt x="5267" y="13468"/>
                  </a:cubicBezTo>
                  <a:close/>
                  <a:moveTo>
                    <a:pt x="7115" y="0"/>
                  </a:moveTo>
                  <a:lnTo>
                    <a:pt x="7115" y="0"/>
                  </a:lnTo>
                  <a:cubicBezTo>
                    <a:pt x="7159" y="44"/>
                    <a:pt x="7170" y="66"/>
                    <a:pt x="7192" y="88"/>
                  </a:cubicBezTo>
                  <a:cubicBezTo>
                    <a:pt x="7533" y="407"/>
                    <a:pt x="7775" y="792"/>
                    <a:pt x="8006" y="1199"/>
                  </a:cubicBezTo>
                  <a:cubicBezTo>
                    <a:pt x="8127" y="1397"/>
                    <a:pt x="8215" y="1606"/>
                    <a:pt x="8292" y="1837"/>
                  </a:cubicBezTo>
                  <a:cubicBezTo>
                    <a:pt x="8501" y="2486"/>
                    <a:pt x="8666" y="3157"/>
                    <a:pt x="8688" y="3838"/>
                  </a:cubicBezTo>
                  <a:cubicBezTo>
                    <a:pt x="8699" y="4366"/>
                    <a:pt x="8666" y="4894"/>
                    <a:pt x="8545" y="5411"/>
                  </a:cubicBezTo>
                  <a:cubicBezTo>
                    <a:pt x="8457" y="5774"/>
                    <a:pt x="8369" y="6148"/>
                    <a:pt x="8270" y="6522"/>
                  </a:cubicBezTo>
                  <a:cubicBezTo>
                    <a:pt x="8182" y="6863"/>
                    <a:pt x="8083" y="7192"/>
                    <a:pt x="7951" y="7522"/>
                  </a:cubicBezTo>
                  <a:cubicBezTo>
                    <a:pt x="7764" y="7951"/>
                    <a:pt x="7555" y="8380"/>
                    <a:pt x="7335" y="8798"/>
                  </a:cubicBezTo>
                  <a:cubicBezTo>
                    <a:pt x="6951" y="9535"/>
                    <a:pt x="6434" y="10162"/>
                    <a:pt x="5796" y="10701"/>
                  </a:cubicBezTo>
                  <a:cubicBezTo>
                    <a:pt x="5290" y="11129"/>
                    <a:pt x="4751" y="11536"/>
                    <a:pt x="4212" y="11932"/>
                  </a:cubicBezTo>
                  <a:cubicBezTo>
                    <a:pt x="3728" y="12273"/>
                    <a:pt x="3190" y="12493"/>
                    <a:pt x="2629" y="12658"/>
                  </a:cubicBezTo>
                  <a:cubicBezTo>
                    <a:pt x="2321" y="12746"/>
                    <a:pt x="2002" y="12801"/>
                    <a:pt x="1683" y="12812"/>
                  </a:cubicBezTo>
                  <a:cubicBezTo>
                    <a:pt x="1571" y="12816"/>
                    <a:pt x="1460" y="12821"/>
                    <a:pt x="1351" y="12821"/>
                  </a:cubicBezTo>
                  <a:cubicBezTo>
                    <a:pt x="1192" y="12821"/>
                    <a:pt x="1036" y="12812"/>
                    <a:pt x="880" y="12779"/>
                  </a:cubicBezTo>
                  <a:cubicBezTo>
                    <a:pt x="638" y="12735"/>
                    <a:pt x="396" y="12680"/>
                    <a:pt x="165" y="12625"/>
                  </a:cubicBezTo>
                  <a:cubicBezTo>
                    <a:pt x="114" y="12615"/>
                    <a:pt x="63" y="12614"/>
                    <a:pt x="12" y="12605"/>
                  </a:cubicBezTo>
                  <a:lnTo>
                    <a:pt x="12" y="12605"/>
                  </a:lnTo>
                  <a:cubicBezTo>
                    <a:pt x="24" y="12669"/>
                    <a:pt x="89" y="12680"/>
                    <a:pt x="132" y="12713"/>
                  </a:cubicBezTo>
                  <a:cubicBezTo>
                    <a:pt x="396" y="12867"/>
                    <a:pt x="671" y="13021"/>
                    <a:pt x="935" y="13175"/>
                  </a:cubicBezTo>
                  <a:cubicBezTo>
                    <a:pt x="1309" y="13373"/>
                    <a:pt x="1661" y="13593"/>
                    <a:pt x="2002" y="13824"/>
                  </a:cubicBezTo>
                  <a:cubicBezTo>
                    <a:pt x="2200" y="13956"/>
                    <a:pt x="2387" y="14088"/>
                    <a:pt x="2585" y="14209"/>
                  </a:cubicBezTo>
                  <a:cubicBezTo>
                    <a:pt x="2805" y="14352"/>
                    <a:pt x="3047" y="14440"/>
                    <a:pt x="3299" y="14484"/>
                  </a:cubicBezTo>
                  <a:cubicBezTo>
                    <a:pt x="3629" y="14539"/>
                    <a:pt x="3959" y="14550"/>
                    <a:pt x="4278" y="14561"/>
                  </a:cubicBezTo>
                  <a:cubicBezTo>
                    <a:pt x="4817" y="14561"/>
                    <a:pt x="5345" y="14484"/>
                    <a:pt x="5873" y="14363"/>
                  </a:cubicBezTo>
                  <a:cubicBezTo>
                    <a:pt x="6445" y="14220"/>
                    <a:pt x="6995" y="14022"/>
                    <a:pt x="7511" y="13758"/>
                  </a:cubicBezTo>
                  <a:cubicBezTo>
                    <a:pt x="7885" y="13571"/>
                    <a:pt x="8248" y="13351"/>
                    <a:pt x="8589" y="13109"/>
                  </a:cubicBezTo>
                  <a:cubicBezTo>
                    <a:pt x="8919" y="12889"/>
                    <a:pt x="9216" y="12614"/>
                    <a:pt x="9480" y="12317"/>
                  </a:cubicBezTo>
                  <a:cubicBezTo>
                    <a:pt x="10250" y="11437"/>
                    <a:pt x="10866" y="10448"/>
                    <a:pt x="11327" y="9381"/>
                  </a:cubicBezTo>
                  <a:cubicBezTo>
                    <a:pt x="11613" y="8721"/>
                    <a:pt x="11822" y="8050"/>
                    <a:pt x="11932" y="7346"/>
                  </a:cubicBezTo>
                  <a:cubicBezTo>
                    <a:pt x="11976" y="7049"/>
                    <a:pt x="12009" y="6764"/>
                    <a:pt x="11998" y="6467"/>
                  </a:cubicBezTo>
                  <a:cubicBezTo>
                    <a:pt x="11976" y="6038"/>
                    <a:pt x="11943" y="5598"/>
                    <a:pt x="11877" y="5169"/>
                  </a:cubicBezTo>
                  <a:cubicBezTo>
                    <a:pt x="11701" y="4124"/>
                    <a:pt x="11283" y="3201"/>
                    <a:pt x="10558" y="2420"/>
                  </a:cubicBezTo>
                  <a:cubicBezTo>
                    <a:pt x="10426" y="2277"/>
                    <a:pt x="10294" y="2134"/>
                    <a:pt x="10162" y="1991"/>
                  </a:cubicBezTo>
                  <a:cubicBezTo>
                    <a:pt x="10041" y="1870"/>
                    <a:pt x="9920" y="1771"/>
                    <a:pt x="9788" y="1683"/>
                  </a:cubicBezTo>
                  <a:cubicBezTo>
                    <a:pt x="9678" y="1617"/>
                    <a:pt x="9579" y="1540"/>
                    <a:pt x="9469" y="1474"/>
                  </a:cubicBezTo>
                  <a:cubicBezTo>
                    <a:pt x="9348" y="1386"/>
                    <a:pt x="9216" y="1287"/>
                    <a:pt x="9084" y="1210"/>
                  </a:cubicBezTo>
                  <a:cubicBezTo>
                    <a:pt x="8666" y="946"/>
                    <a:pt x="8237" y="682"/>
                    <a:pt x="7819" y="396"/>
                  </a:cubicBezTo>
                  <a:cubicBezTo>
                    <a:pt x="7621" y="264"/>
                    <a:pt x="7423" y="154"/>
                    <a:pt x="7214" y="33"/>
                  </a:cubicBezTo>
                  <a:cubicBezTo>
                    <a:pt x="7192" y="11"/>
                    <a:pt x="7170" y="11"/>
                    <a:pt x="7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03;p73">
              <a:extLst>
                <a:ext uri="{FF2B5EF4-FFF2-40B4-BE49-F238E27FC236}">
                  <a16:creationId xmlns:a16="http://schemas.microsoft.com/office/drawing/2014/main" id="{1F67E956-AD2D-F20E-675D-CEA6C4C8EDD5}"/>
                </a:ext>
              </a:extLst>
            </p:cNvPr>
            <p:cNvSpPr/>
            <p:nvPr/>
          </p:nvSpPr>
          <p:spPr>
            <a:xfrm flipH="1">
              <a:off x="2402304" y="1611425"/>
              <a:ext cx="1058101" cy="1321533"/>
            </a:xfrm>
            <a:custGeom>
              <a:avLst/>
              <a:gdLst/>
              <a:ahLst/>
              <a:cxnLst/>
              <a:rect l="l" t="t" r="r" b="b"/>
              <a:pathLst>
                <a:path w="11130" h="13901" extrusionOk="0">
                  <a:moveTo>
                    <a:pt x="9227" y="1826"/>
                  </a:moveTo>
                  <a:cubicBezTo>
                    <a:pt x="9293" y="1826"/>
                    <a:pt x="9326" y="1848"/>
                    <a:pt x="9348" y="1870"/>
                  </a:cubicBezTo>
                  <a:cubicBezTo>
                    <a:pt x="9392" y="1925"/>
                    <a:pt x="9425" y="1980"/>
                    <a:pt x="9458" y="2024"/>
                  </a:cubicBezTo>
                  <a:cubicBezTo>
                    <a:pt x="9777" y="2585"/>
                    <a:pt x="10019" y="3178"/>
                    <a:pt x="10151" y="3783"/>
                  </a:cubicBezTo>
                  <a:cubicBezTo>
                    <a:pt x="10293" y="4399"/>
                    <a:pt x="10348" y="5015"/>
                    <a:pt x="10315" y="5620"/>
                  </a:cubicBezTo>
                  <a:cubicBezTo>
                    <a:pt x="10315" y="5697"/>
                    <a:pt x="10304" y="5774"/>
                    <a:pt x="10282" y="5862"/>
                  </a:cubicBezTo>
                  <a:cubicBezTo>
                    <a:pt x="10271" y="5972"/>
                    <a:pt x="10162" y="6005"/>
                    <a:pt x="10107" y="6005"/>
                  </a:cubicBezTo>
                  <a:lnTo>
                    <a:pt x="10085" y="6005"/>
                  </a:lnTo>
                  <a:cubicBezTo>
                    <a:pt x="9997" y="6005"/>
                    <a:pt x="9931" y="5928"/>
                    <a:pt x="9920" y="5851"/>
                  </a:cubicBezTo>
                  <a:cubicBezTo>
                    <a:pt x="9920" y="5807"/>
                    <a:pt x="9920" y="5752"/>
                    <a:pt x="9920" y="5719"/>
                  </a:cubicBezTo>
                  <a:cubicBezTo>
                    <a:pt x="9986" y="4817"/>
                    <a:pt x="9854" y="3915"/>
                    <a:pt x="9502" y="2969"/>
                  </a:cubicBezTo>
                  <a:cubicBezTo>
                    <a:pt x="9469" y="2914"/>
                    <a:pt x="9447" y="2848"/>
                    <a:pt x="9414" y="2793"/>
                  </a:cubicBezTo>
                  <a:cubicBezTo>
                    <a:pt x="9337" y="2651"/>
                    <a:pt x="9260" y="2497"/>
                    <a:pt x="9183" y="2354"/>
                  </a:cubicBezTo>
                  <a:lnTo>
                    <a:pt x="9062" y="2112"/>
                  </a:lnTo>
                  <a:cubicBezTo>
                    <a:pt x="9051" y="2101"/>
                    <a:pt x="9040" y="2079"/>
                    <a:pt x="9029" y="2057"/>
                  </a:cubicBezTo>
                  <a:cubicBezTo>
                    <a:pt x="9029" y="2046"/>
                    <a:pt x="9029" y="2035"/>
                    <a:pt x="9018" y="2024"/>
                  </a:cubicBezTo>
                  <a:lnTo>
                    <a:pt x="8952" y="1837"/>
                  </a:lnTo>
                  <a:lnTo>
                    <a:pt x="9150" y="1826"/>
                  </a:lnTo>
                  <a:close/>
                  <a:moveTo>
                    <a:pt x="9854" y="6543"/>
                  </a:moveTo>
                  <a:lnTo>
                    <a:pt x="9854" y="6554"/>
                  </a:lnTo>
                  <a:lnTo>
                    <a:pt x="9865" y="6554"/>
                  </a:lnTo>
                  <a:cubicBezTo>
                    <a:pt x="9931" y="6554"/>
                    <a:pt x="9997" y="6598"/>
                    <a:pt x="10019" y="6653"/>
                  </a:cubicBezTo>
                  <a:cubicBezTo>
                    <a:pt x="10030" y="6686"/>
                    <a:pt x="10030" y="6708"/>
                    <a:pt x="10041" y="6730"/>
                  </a:cubicBezTo>
                  <a:cubicBezTo>
                    <a:pt x="10041" y="6741"/>
                    <a:pt x="10041" y="6741"/>
                    <a:pt x="10041" y="6752"/>
                  </a:cubicBezTo>
                  <a:lnTo>
                    <a:pt x="10052" y="6785"/>
                  </a:lnTo>
                  <a:lnTo>
                    <a:pt x="10052" y="6818"/>
                  </a:lnTo>
                  <a:cubicBezTo>
                    <a:pt x="10030" y="6873"/>
                    <a:pt x="10019" y="6928"/>
                    <a:pt x="10008" y="6994"/>
                  </a:cubicBezTo>
                  <a:cubicBezTo>
                    <a:pt x="9986" y="7126"/>
                    <a:pt x="9953" y="7269"/>
                    <a:pt x="9909" y="7412"/>
                  </a:cubicBezTo>
                  <a:cubicBezTo>
                    <a:pt x="9876" y="7544"/>
                    <a:pt x="9821" y="7687"/>
                    <a:pt x="9777" y="7819"/>
                  </a:cubicBezTo>
                  <a:cubicBezTo>
                    <a:pt x="9755" y="7874"/>
                    <a:pt x="9744" y="7940"/>
                    <a:pt x="9722" y="7995"/>
                  </a:cubicBezTo>
                  <a:lnTo>
                    <a:pt x="9711" y="8006"/>
                  </a:lnTo>
                  <a:cubicBezTo>
                    <a:pt x="9711" y="8028"/>
                    <a:pt x="9700" y="8061"/>
                    <a:pt x="9667" y="8105"/>
                  </a:cubicBezTo>
                  <a:cubicBezTo>
                    <a:pt x="9634" y="8138"/>
                    <a:pt x="9568" y="8182"/>
                    <a:pt x="9491" y="8182"/>
                  </a:cubicBezTo>
                  <a:cubicBezTo>
                    <a:pt x="9436" y="8182"/>
                    <a:pt x="9392" y="8160"/>
                    <a:pt x="9359" y="8116"/>
                  </a:cubicBezTo>
                  <a:cubicBezTo>
                    <a:pt x="9337" y="8083"/>
                    <a:pt x="9315" y="8028"/>
                    <a:pt x="9326" y="7940"/>
                  </a:cubicBezTo>
                  <a:cubicBezTo>
                    <a:pt x="9337" y="7907"/>
                    <a:pt x="9348" y="7863"/>
                    <a:pt x="9370" y="7830"/>
                  </a:cubicBezTo>
                  <a:lnTo>
                    <a:pt x="9370" y="7797"/>
                  </a:lnTo>
                  <a:cubicBezTo>
                    <a:pt x="9392" y="7720"/>
                    <a:pt x="9425" y="7654"/>
                    <a:pt x="9447" y="7588"/>
                  </a:cubicBezTo>
                  <a:cubicBezTo>
                    <a:pt x="9513" y="7401"/>
                    <a:pt x="9568" y="7225"/>
                    <a:pt x="9601" y="7038"/>
                  </a:cubicBezTo>
                  <a:cubicBezTo>
                    <a:pt x="9612" y="6994"/>
                    <a:pt x="9623" y="6939"/>
                    <a:pt x="9634" y="6895"/>
                  </a:cubicBezTo>
                  <a:cubicBezTo>
                    <a:pt x="9634" y="6840"/>
                    <a:pt x="9645" y="6796"/>
                    <a:pt x="9656" y="6741"/>
                  </a:cubicBezTo>
                  <a:cubicBezTo>
                    <a:pt x="9667" y="6708"/>
                    <a:pt x="9678" y="6664"/>
                    <a:pt x="9700" y="6631"/>
                  </a:cubicBezTo>
                  <a:cubicBezTo>
                    <a:pt x="9744" y="6565"/>
                    <a:pt x="9810" y="6554"/>
                    <a:pt x="9854" y="6543"/>
                  </a:cubicBezTo>
                  <a:close/>
                  <a:moveTo>
                    <a:pt x="8919" y="8996"/>
                  </a:moveTo>
                  <a:cubicBezTo>
                    <a:pt x="8941" y="8996"/>
                    <a:pt x="8963" y="9007"/>
                    <a:pt x="8974" y="9018"/>
                  </a:cubicBezTo>
                  <a:cubicBezTo>
                    <a:pt x="9029" y="9029"/>
                    <a:pt x="9051" y="9073"/>
                    <a:pt x="9073" y="9095"/>
                  </a:cubicBezTo>
                  <a:lnTo>
                    <a:pt x="9106" y="9128"/>
                  </a:lnTo>
                  <a:lnTo>
                    <a:pt x="9106" y="9194"/>
                  </a:lnTo>
                  <a:cubicBezTo>
                    <a:pt x="9095" y="9315"/>
                    <a:pt x="9007" y="9403"/>
                    <a:pt x="8897" y="9403"/>
                  </a:cubicBezTo>
                  <a:cubicBezTo>
                    <a:pt x="8875" y="9403"/>
                    <a:pt x="8853" y="9392"/>
                    <a:pt x="8831" y="9381"/>
                  </a:cubicBezTo>
                  <a:cubicBezTo>
                    <a:pt x="8765" y="9348"/>
                    <a:pt x="8721" y="9282"/>
                    <a:pt x="8721" y="9216"/>
                  </a:cubicBezTo>
                  <a:cubicBezTo>
                    <a:pt x="8710" y="9161"/>
                    <a:pt x="8732" y="9106"/>
                    <a:pt x="8776" y="9062"/>
                  </a:cubicBezTo>
                  <a:cubicBezTo>
                    <a:pt x="8809" y="9018"/>
                    <a:pt x="8864" y="8996"/>
                    <a:pt x="8919" y="8996"/>
                  </a:cubicBezTo>
                  <a:close/>
                  <a:moveTo>
                    <a:pt x="8325" y="10074"/>
                  </a:moveTo>
                  <a:cubicBezTo>
                    <a:pt x="8358" y="10074"/>
                    <a:pt x="8391" y="10085"/>
                    <a:pt x="8402" y="10085"/>
                  </a:cubicBezTo>
                  <a:cubicBezTo>
                    <a:pt x="8457" y="10107"/>
                    <a:pt x="8479" y="10151"/>
                    <a:pt x="8490" y="10173"/>
                  </a:cubicBezTo>
                  <a:cubicBezTo>
                    <a:pt x="8501" y="10173"/>
                    <a:pt x="8501" y="10184"/>
                    <a:pt x="8501" y="10184"/>
                  </a:cubicBezTo>
                  <a:lnTo>
                    <a:pt x="8545" y="10250"/>
                  </a:lnTo>
                  <a:lnTo>
                    <a:pt x="8512" y="10326"/>
                  </a:lnTo>
                  <a:cubicBezTo>
                    <a:pt x="8501" y="10326"/>
                    <a:pt x="8501" y="10337"/>
                    <a:pt x="8490" y="10348"/>
                  </a:cubicBezTo>
                  <a:cubicBezTo>
                    <a:pt x="8479" y="10381"/>
                    <a:pt x="8468" y="10403"/>
                    <a:pt x="8446" y="10436"/>
                  </a:cubicBezTo>
                  <a:cubicBezTo>
                    <a:pt x="8138" y="10964"/>
                    <a:pt x="7786" y="11404"/>
                    <a:pt x="7368" y="11745"/>
                  </a:cubicBezTo>
                  <a:cubicBezTo>
                    <a:pt x="6983" y="12075"/>
                    <a:pt x="6565" y="12350"/>
                    <a:pt x="6203" y="12581"/>
                  </a:cubicBezTo>
                  <a:cubicBezTo>
                    <a:pt x="6093" y="12647"/>
                    <a:pt x="5972" y="12724"/>
                    <a:pt x="5829" y="12812"/>
                  </a:cubicBezTo>
                  <a:cubicBezTo>
                    <a:pt x="5785" y="12834"/>
                    <a:pt x="5730" y="12867"/>
                    <a:pt x="5664" y="12878"/>
                  </a:cubicBezTo>
                  <a:lnTo>
                    <a:pt x="5620" y="12878"/>
                  </a:lnTo>
                  <a:cubicBezTo>
                    <a:pt x="5554" y="12878"/>
                    <a:pt x="5488" y="12856"/>
                    <a:pt x="5444" y="12790"/>
                  </a:cubicBezTo>
                  <a:cubicBezTo>
                    <a:pt x="5400" y="12713"/>
                    <a:pt x="5444" y="12636"/>
                    <a:pt x="5466" y="12592"/>
                  </a:cubicBezTo>
                  <a:cubicBezTo>
                    <a:pt x="5488" y="12537"/>
                    <a:pt x="5532" y="12526"/>
                    <a:pt x="5554" y="12515"/>
                  </a:cubicBezTo>
                  <a:cubicBezTo>
                    <a:pt x="6049" y="12240"/>
                    <a:pt x="6532" y="11910"/>
                    <a:pt x="7027" y="11525"/>
                  </a:cubicBezTo>
                  <a:cubicBezTo>
                    <a:pt x="7434" y="11195"/>
                    <a:pt x="7786" y="10788"/>
                    <a:pt x="8094" y="10272"/>
                  </a:cubicBezTo>
                  <a:cubicBezTo>
                    <a:pt x="8116" y="10228"/>
                    <a:pt x="8160" y="10184"/>
                    <a:pt x="8204" y="10129"/>
                  </a:cubicBezTo>
                  <a:cubicBezTo>
                    <a:pt x="8215" y="10107"/>
                    <a:pt x="8259" y="10074"/>
                    <a:pt x="8325" y="10074"/>
                  </a:cubicBezTo>
                  <a:close/>
                  <a:moveTo>
                    <a:pt x="4531" y="12812"/>
                  </a:moveTo>
                  <a:cubicBezTo>
                    <a:pt x="4586" y="12812"/>
                    <a:pt x="4641" y="12834"/>
                    <a:pt x="4674" y="12878"/>
                  </a:cubicBezTo>
                  <a:cubicBezTo>
                    <a:pt x="4718" y="12922"/>
                    <a:pt x="4729" y="12977"/>
                    <a:pt x="4718" y="13032"/>
                  </a:cubicBezTo>
                  <a:cubicBezTo>
                    <a:pt x="4696" y="13109"/>
                    <a:pt x="4630" y="13175"/>
                    <a:pt x="4520" y="13208"/>
                  </a:cubicBezTo>
                  <a:cubicBezTo>
                    <a:pt x="4245" y="13307"/>
                    <a:pt x="3948" y="13373"/>
                    <a:pt x="3640" y="13417"/>
                  </a:cubicBezTo>
                  <a:cubicBezTo>
                    <a:pt x="3486" y="13439"/>
                    <a:pt x="3321" y="13450"/>
                    <a:pt x="3156" y="13461"/>
                  </a:cubicBezTo>
                  <a:cubicBezTo>
                    <a:pt x="3090" y="13472"/>
                    <a:pt x="3024" y="13472"/>
                    <a:pt x="2947" y="13483"/>
                  </a:cubicBezTo>
                  <a:lnTo>
                    <a:pt x="2826" y="13493"/>
                  </a:lnTo>
                  <a:lnTo>
                    <a:pt x="2826" y="13493"/>
                  </a:lnTo>
                  <a:lnTo>
                    <a:pt x="2815" y="13461"/>
                  </a:lnTo>
                  <a:cubicBezTo>
                    <a:pt x="2771" y="13461"/>
                    <a:pt x="2727" y="13461"/>
                    <a:pt x="2683" y="13450"/>
                  </a:cubicBezTo>
                  <a:cubicBezTo>
                    <a:pt x="2584" y="13439"/>
                    <a:pt x="2540" y="13340"/>
                    <a:pt x="2529" y="13285"/>
                  </a:cubicBezTo>
                  <a:cubicBezTo>
                    <a:pt x="2518" y="13186"/>
                    <a:pt x="2595" y="13098"/>
                    <a:pt x="2683" y="13087"/>
                  </a:cubicBezTo>
                  <a:cubicBezTo>
                    <a:pt x="2727" y="13076"/>
                    <a:pt x="2782" y="13076"/>
                    <a:pt x="2815" y="13076"/>
                  </a:cubicBezTo>
                  <a:cubicBezTo>
                    <a:pt x="2849" y="13076"/>
                    <a:pt x="2883" y="13077"/>
                    <a:pt x="2916" y="13077"/>
                  </a:cubicBezTo>
                  <a:cubicBezTo>
                    <a:pt x="3420" y="13077"/>
                    <a:pt x="3914" y="12999"/>
                    <a:pt x="4399" y="12845"/>
                  </a:cubicBezTo>
                  <a:cubicBezTo>
                    <a:pt x="4410" y="12834"/>
                    <a:pt x="4410" y="12834"/>
                    <a:pt x="4421" y="12834"/>
                  </a:cubicBezTo>
                  <a:cubicBezTo>
                    <a:pt x="4443" y="12823"/>
                    <a:pt x="4487" y="12812"/>
                    <a:pt x="4531" y="12812"/>
                  </a:cubicBezTo>
                  <a:close/>
                  <a:moveTo>
                    <a:pt x="7016" y="0"/>
                  </a:moveTo>
                  <a:lnTo>
                    <a:pt x="7016" y="0"/>
                  </a:lnTo>
                  <a:cubicBezTo>
                    <a:pt x="7148" y="198"/>
                    <a:pt x="7269" y="407"/>
                    <a:pt x="7390" y="616"/>
                  </a:cubicBezTo>
                  <a:cubicBezTo>
                    <a:pt x="7522" y="836"/>
                    <a:pt x="7610" y="1056"/>
                    <a:pt x="7687" y="1276"/>
                  </a:cubicBezTo>
                  <a:cubicBezTo>
                    <a:pt x="7940" y="2057"/>
                    <a:pt x="8061" y="2706"/>
                    <a:pt x="8083" y="3321"/>
                  </a:cubicBezTo>
                  <a:cubicBezTo>
                    <a:pt x="8105" y="3915"/>
                    <a:pt x="8050" y="4443"/>
                    <a:pt x="7940" y="4927"/>
                  </a:cubicBezTo>
                  <a:cubicBezTo>
                    <a:pt x="7841" y="5345"/>
                    <a:pt x="7753" y="5708"/>
                    <a:pt x="7665" y="6038"/>
                  </a:cubicBezTo>
                  <a:cubicBezTo>
                    <a:pt x="7566" y="6445"/>
                    <a:pt x="7456" y="6774"/>
                    <a:pt x="7335" y="7060"/>
                  </a:cubicBezTo>
                  <a:cubicBezTo>
                    <a:pt x="7148" y="7489"/>
                    <a:pt x="6950" y="7918"/>
                    <a:pt x="6719" y="8347"/>
                  </a:cubicBezTo>
                  <a:cubicBezTo>
                    <a:pt x="6346" y="9073"/>
                    <a:pt x="5807" y="9733"/>
                    <a:pt x="5147" y="10294"/>
                  </a:cubicBezTo>
                  <a:cubicBezTo>
                    <a:pt x="4652" y="10711"/>
                    <a:pt x="4113" y="11129"/>
                    <a:pt x="3552" y="11525"/>
                  </a:cubicBezTo>
                  <a:cubicBezTo>
                    <a:pt x="3101" y="11844"/>
                    <a:pt x="2584" y="12086"/>
                    <a:pt x="1925" y="12273"/>
                  </a:cubicBezTo>
                  <a:cubicBezTo>
                    <a:pt x="1606" y="12372"/>
                    <a:pt x="1276" y="12427"/>
                    <a:pt x="946" y="12438"/>
                  </a:cubicBezTo>
                  <a:cubicBezTo>
                    <a:pt x="851" y="12438"/>
                    <a:pt x="750" y="12443"/>
                    <a:pt x="649" y="12443"/>
                  </a:cubicBezTo>
                  <a:cubicBezTo>
                    <a:pt x="598" y="12443"/>
                    <a:pt x="546" y="12442"/>
                    <a:pt x="495" y="12438"/>
                  </a:cubicBezTo>
                  <a:cubicBezTo>
                    <a:pt x="352" y="12438"/>
                    <a:pt x="231" y="12427"/>
                    <a:pt x="110" y="12394"/>
                  </a:cubicBezTo>
                  <a:cubicBezTo>
                    <a:pt x="66" y="12394"/>
                    <a:pt x="33" y="12383"/>
                    <a:pt x="0" y="12383"/>
                  </a:cubicBezTo>
                  <a:cubicBezTo>
                    <a:pt x="88" y="12427"/>
                    <a:pt x="176" y="12482"/>
                    <a:pt x="264" y="12537"/>
                  </a:cubicBezTo>
                  <a:cubicBezTo>
                    <a:pt x="704" y="12779"/>
                    <a:pt x="1045" y="12988"/>
                    <a:pt x="1342" y="13197"/>
                  </a:cubicBezTo>
                  <a:cubicBezTo>
                    <a:pt x="1518" y="13307"/>
                    <a:pt x="1716" y="13450"/>
                    <a:pt x="1925" y="13571"/>
                  </a:cubicBezTo>
                  <a:cubicBezTo>
                    <a:pt x="2134" y="13703"/>
                    <a:pt x="2354" y="13791"/>
                    <a:pt x="2584" y="13824"/>
                  </a:cubicBezTo>
                  <a:cubicBezTo>
                    <a:pt x="2782" y="13857"/>
                    <a:pt x="3002" y="13879"/>
                    <a:pt x="3277" y="13890"/>
                  </a:cubicBezTo>
                  <a:lnTo>
                    <a:pt x="3288" y="13890"/>
                  </a:lnTo>
                  <a:cubicBezTo>
                    <a:pt x="3376" y="13901"/>
                    <a:pt x="3453" y="13901"/>
                    <a:pt x="3541" y="13901"/>
                  </a:cubicBezTo>
                  <a:cubicBezTo>
                    <a:pt x="4036" y="13901"/>
                    <a:pt x="4542" y="13846"/>
                    <a:pt x="5103" y="13703"/>
                  </a:cubicBezTo>
                  <a:cubicBezTo>
                    <a:pt x="5697" y="13560"/>
                    <a:pt x="6225" y="13373"/>
                    <a:pt x="6719" y="13120"/>
                  </a:cubicBezTo>
                  <a:cubicBezTo>
                    <a:pt x="7038" y="12955"/>
                    <a:pt x="7379" y="12757"/>
                    <a:pt x="7775" y="12482"/>
                  </a:cubicBezTo>
                  <a:cubicBezTo>
                    <a:pt x="8083" y="12262"/>
                    <a:pt x="8369" y="12009"/>
                    <a:pt x="8633" y="11712"/>
                  </a:cubicBezTo>
                  <a:cubicBezTo>
                    <a:pt x="9381" y="10854"/>
                    <a:pt x="9997" y="9876"/>
                    <a:pt x="10458" y="8809"/>
                  </a:cubicBezTo>
                  <a:cubicBezTo>
                    <a:pt x="10755" y="8138"/>
                    <a:pt x="10953" y="7467"/>
                    <a:pt x="11052" y="6807"/>
                  </a:cubicBezTo>
                  <a:cubicBezTo>
                    <a:pt x="11085" y="6576"/>
                    <a:pt x="11129" y="6269"/>
                    <a:pt x="11118" y="5961"/>
                  </a:cubicBezTo>
                  <a:cubicBezTo>
                    <a:pt x="11096" y="5455"/>
                    <a:pt x="11063" y="5048"/>
                    <a:pt x="10997" y="4674"/>
                  </a:cubicBezTo>
                  <a:cubicBezTo>
                    <a:pt x="10821" y="3607"/>
                    <a:pt x="10403" y="2738"/>
                    <a:pt x="9722" y="2002"/>
                  </a:cubicBezTo>
                  <a:cubicBezTo>
                    <a:pt x="9623" y="1903"/>
                    <a:pt x="9535" y="1804"/>
                    <a:pt x="9436" y="1705"/>
                  </a:cubicBezTo>
                  <a:lnTo>
                    <a:pt x="9315" y="1573"/>
                  </a:lnTo>
                  <a:cubicBezTo>
                    <a:pt x="9216" y="1463"/>
                    <a:pt x="9106" y="1375"/>
                    <a:pt x="8974" y="1287"/>
                  </a:cubicBezTo>
                  <a:cubicBezTo>
                    <a:pt x="8897" y="1243"/>
                    <a:pt x="8831" y="1188"/>
                    <a:pt x="8765" y="1144"/>
                  </a:cubicBezTo>
                  <a:cubicBezTo>
                    <a:pt x="8732" y="1122"/>
                    <a:pt x="8699" y="1100"/>
                    <a:pt x="8655" y="1067"/>
                  </a:cubicBezTo>
                  <a:cubicBezTo>
                    <a:pt x="8622" y="1045"/>
                    <a:pt x="8578" y="1023"/>
                    <a:pt x="8545" y="990"/>
                  </a:cubicBezTo>
                  <a:cubicBezTo>
                    <a:pt x="8457" y="924"/>
                    <a:pt x="8369" y="869"/>
                    <a:pt x="8281" y="814"/>
                  </a:cubicBezTo>
                  <a:cubicBezTo>
                    <a:pt x="7896" y="583"/>
                    <a:pt x="7478" y="319"/>
                    <a:pt x="7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4;p73">
              <a:extLst>
                <a:ext uri="{FF2B5EF4-FFF2-40B4-BE49-F238E27FC236}">
                  <a16:creationId xmlns:a16="http://schemas.microsoft.com/office/drawing/2014/main" id="{85CF2074-12A9-3CD0-99AA-CDCF2D54AD8F}"/>
                </a:ext>
              </a:extLst>
            </p:cNvPr>
            <p:cNvSpPr/>
            <p:nvPr/>
          </p:nvSpPr>
          <p:spPr>
            <a:xfrm flipH="1">
              <a:off x="1511606" y="2160725"/>
              <a:ext cx="747615" cy="1082159"/>
            </a:xfrm>
            <a:custGeom>
              <a:avLst/>
              <a:gdLst/>
              <a:ahLst/>
              <a:cxnLst/>
              <a:rect l="l" t="t" r="r" b="b"/>
              <a:pathLst>
                <a:path w="7864" h="11383" extrusionOk="0">
                  <a:moveTo>
                    <a:pt x="3748" y="1218"/>
                  </a:moveTo>
                  <a:cubicBezTo>
                    <a:pt x="3838" y="1218"/>
                    <a:pt x="3928" y="1246"/>
                    <a:pt x="4015" y="1298"/>
                  </a:cubicBezTo>
                  <a:cubicBezTo>
                    <a:pt x="4136" y="1375"/>
                    <a:pt x="4213" y="1474"/>
                    <a:pt x="4268" y="1595"/>
                  </a:cubicBezTo>
                  <a:cubicBezTo>
                    <a:pt x="4345" y="1738"/>
                    <a:pt x="4367" y="1903"/>
                    <a:pt x="4367" y="2101"/>
                  </a:cubicBezTo>
                  <a:cubicBezTo>
                    <a:pt x="4433" y="2046"/>
                    <a:pt x="4466" y="2013"/>
                    <a:pt x="4499" y="1980"/>
                  </a:cubicBezTo>
                  <a:cubicBezTo>
                    <a:pt x="4620" y="1881"/>
                    <a:pt x="4741" y="1771"/>
                    <a:pt x="4873" y="1672"/>
                  </a:cubicBezTo>
                  <a:cubicBezTo>
                    <a:pt x="4994" y="1584"/>
                    <a:pt x="5137" y="1518"/>
                    <a:pt x="5291" y="1474"/>
                  </a:cubicBezTo>
                  <a:cubicBezTo>
                    <a:pt x="5363" y="1455"/>
                    <a:pt x="5435" y="1446"/>
                    <a:pt x="5507" y="1446"/>
                  </a:cubicBezTo>
                  <a:cubicBezTo>
                    <a:pt x="5598" y="1446"/>
                    <a:pt x="5688" y="1461"/>
                    <a:pt x="5774" y="1485"/>
                  </a:cubicBezTo>
                  <a:cubicBezTo>
                    <a:pt x="6060" y="1573"/>
                    <a:pt x="6214" y="1793"/>
                    <a:pt x="6214" y="2090"/>
                  </a:cubicBezTo>
                  <a:cubicBezTo>
                    <a:pt x="6214" y="2211"/>
                    <a:pt x="6192" y="2321"/>
                    <a:pt x="6159" y="2420"/>
                  </a:cubicBezTo>
                  <a:cubicBezTo>
                    <a:pt x="6104" y="2563"/>
                    <a:pt x="6049" y="2684"/>
                    <a:pt x="5961" y="2805"/>
                  </a:cubicBezTo>
                  <a:cubicBezTo>
                    <a:pt x="5686" y="3146"/>
                    <a:pt x="5367" y="3432"/>
                    <a:pt x="4961" y="3597"/>
                  </a:cubicBezTo>
                  <a:cubicBezTo>
                    <a:pt x="4620" y="3740"/>
                    <a:pt x="4257" y="3861"/>
                    <a:pt x="3894" y="3993"/>
                  </a:cubicBezTo>
                  <a:cubicBezTo>
                    <a:pt x="3883" y="3960"/>
                    <a:pt x="3850" y="3938"/>
                    <a:pt x="3839" y="3905"/>
                  </a:cubicBezTo>
                  <a:cubicBezTo>
                    <a:pt x="3751" y="3674"/>
                    <a:pt x="3608" y="3454"/>
                    <a:pt x="3476" y="3245"/>
                  </a:cubicBezTo>
                  <a:cubicBezTo>
                    <a:pt x="3388" y="3102"/>
                    <a:pt x="3300" y="2959"/>
                    <a:pt x="3223" y="2816"/>
                  </a:cubicBezTo>
                  <a:cubicBezTo>
                    <a:pt x="3168" y="2695"/>
                    <a:pt x="3102" y="2574"/>
                    <a:pt x="3069" y="2453"/>
                  </a:cubicBezTo>
                  <a:cubicBezTo>
                    <a:pt x="2959" y="2068"/>
                    <a:pt x="3047" y="1738"/>
                    <a:pt x="3311" y="1441"/>
                  </a:cubicBezTo>
                  <a:cubicBezTo>
                    <a:pt x="3366" y="1375"/>
                    <a:pt x="3432" y="1331"/>
                    <a:pt x="3509" y="1287"/>
                  </a:cubicBezTo>
                  <a:cubicBezTo>
                    <a:pt x="3587" y="1241"/>
                    <a:pt x="3667" y="1218"/>
                    <a:pt x="3748" y="1218"/>
                  </a:cubicBezTo>
                  <a:close/>
                  <a:moveTo>
                    <a:pt x="2442" y="1"/>
                  </a:moveTo>
                  <a:cubicBezTo>
                    <a:pt x="2420" y="56"/>
                    <a:pt x="2398" y="100"/>
                    <a:pt x="2398" y="144"/>
                  </a:cubicBezTo>
                  <a:cubicBezTo>
                    <a:pt x="2288" y="606"/>
                    <a:pt x="2189" y="1067"/>
                    <a:pt x="2090" y="1529"/>
                  </a:cubicBezTo>
                  <a:cubicBezTo>
                    <a:pt x="2024" y="1848"/>
                    <a:pt x="1969" y="2167"/>
                    <a:pt x="1892" y="2486"/>
                  </a:cubicBezTo>
                  <a:cubicBezTo>
                    <a:pt x="1760" y="3069"/>
                    <a:pt x="1617" y="3641"/>
                    <a:pt x="1485" y="4213"/>
                  </a:cubicBezTo>
                  <a:cubicBezTo>
                    <a:pt x="1310" y="4971"/>
                    <a:pt x="1123" y="5719"/>
                    <a:pt x="914" y="6467"/>
                  </a:cubicBezTo>
                  <a:cubicBezTo>
                    <a:pt x="716" y="7193"/>
                    <a:pt x="507" y="7919"/>
                    <a:pt x="309" y="8655"/>
                  </a:cubicBezTo>
                  <a:cubicBezTo>
                    <a:pt x="177" y="9150"/>
                    <a:pt x="89" y="9645"/>
                    <a:pt x="1" y="10173"/>
                  </a:cubicBezTo>
                  <a:cubicBezTo>
                    <a:pt x="56" y="10195"/>
                    <a:pt x="100" y="10206"/>
                    <a:pt x="155" y="10228"/>
                  </a:cubicBezTo>
                  <a:cubicBezTo>
                    <a:pt x="243" y="10250"/>
                    <a:pt x="331" y="10261"/>
                    <a:pt x="430" y="10283"/>
                  </a:cubicBezTo>
                  <a:cubicBezTo>
                    <a:pt x="947" y="10415"/>
                    <a:pt x="1463" y="10558"/>
                    <a:pt x="1991" y="10679"/>
                  </a:cubicBezTo>
                  <a:cubicBezTo>
                    <a:pt x="2299" y="10756"/>
                    <a:pt x="2618" y="10800"/>
                    <a:pt x="2926" y="10877"/>
                  </a:cubicBezTo>
                  <a:cubicBezTo>
                    <a:pt x="3553" y="11031"/>
                    <a:pt x="4180" y="11196"/>
                    <a:pt x="4807" y="11350"/>
                  </a:cubicBezTo>
                  <a:cubicBezTo>
                    <a:pt x="4851" y="11361"/>
                    <a:pt x="4895" y="11372"/>
                    <a:pt x="4950" y="11383"/>
                  </a:cubicBezTo>
                  <a:cubicBezTo>
                    <a:pt x="4961" y="11328"/>
                    <a:pt x="4983" y="11295"/>
                    <a:pt x="4994" y="11251"/>
                  </a:cubicBezTo>
                  <a:cubicBezTo>
                    <a:pt x="5049" y="11075"/>
                    <a:pt x="5093" y="10899"/>
                    <a:pt x="5148" y="10734"/>
                  </a:cubicBezTo>
                  <a:cubicBezTo>
                    <a:pt x="5312" y="10151"/>
                    <a:pt x="5499" y="9579"/>
                    <a:pt x="5653" y="8996"/>
                  </a:cubicBezTo>
                  <a:cubicBezTo>
                    <a:pt x="5884" y="8117"/>
                    <a:pt x="6104" y="7226"/>
                    <a:pt x="6324" y="6335"/>
                  </a:cubicBezTo>
                  <a:cubicBezTo>
                    <a:pt x="6566" y="5345"/>
                    <a:pt x="6830" y="4367"/>
                    <a:pt x="7127" y="3399"/>
                  </a:cubicBezTo>
                  <a:cubicBezTo>
                    <a:pt x="7358" y="2662"/>
                    <a:pt x="7589" y="1936"/>
                    <a:pt x="7820" y="1199"/>
                  </a:cubicBezTo>
                  <a:cubicBezTo>
                    <a:pt x="7831" y="1155"/>
                    <a:pt x="7864" y="1100"/>
                    <a:pt x="7842" y="1045"/>
                  </a:cubicBezTo>
                  <a:cubicBezTo>
                    <a:pt x="7820" y="1034"/>
                    <a:pt x="7798" y="1023"/>
                    <a:pt x="7776" y="1023"/>
                  </a:cubicBezTo>
                  <a:cubicBezTo>
                    <a:pt x="7556" y="968"/>
                    <a:pt x="7336" y="924"/>
                    <a:pt x="7105" y="880"/>
                  </a:cubicBezTo>
                  <a:cubicBezTo>
                    <a:pt x="6742" y="814"/>
                    <a:pt x="6368" y="748"/>
                    <a:pt x="6005" y="672"/>
                  </a:cubicBezTo>
                  <a:cubicBezTo>
                    <a:pt x="5631" y="606"/>
                    <a:pt x="5258" y="518"/>
                    <a:pt x="4884" y="441"/>
                  </a:cubicBezTo>
                  <a:cubicBezTo>
                    <a:pt x="4180" y="309"/>
                    <a:pt x="3476" y="177"/>
                    <a:pt x="2772" y="56"/>
                  </a:cubicBezTo>
                  <a:cubicBezTo>
                    <a:pt x="2662" y="34"/>
                    <a:pt x="2552" y="23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05;p73">
              <a:extLst>
                <a:ext uri="{FF2B5EF4-FFF2-40B4-BE49-F238E27FC236}">
                  <a16:creationId xmlns:a16="http://schemas.microsoft.com/office/drawing/2014/main" id="{A9FA316A-6FF8-EED5-66F1-2AF487C425A8}"/>
                </a:ext>
              </a:extLst>
            </p:cNvPr>
            <p:cNvSpPr/>
            <p:nvPr/>
          </p:nvSpPr>
          <p:spPr>
            <a:xfrm flipH="1">
              <a:off x="1528338" y="2175365"/>
              <a:ext cx="716242" cy="1051833"/>
            </a:xfrm>
            <a:custGeom>
              <a:avLst/>
              <a:gdLst/>
              <a:ahLst/>
              <a:cxnLst/>
              <a:rect l="l" t="t" r="r" b="b"/>
              <a:pathLst>
                <a:path w="7534" h="11064" extrusionOk="0">
                  <a:moveTo>
                    <a:pt x="3608" y="924"/>
                  </a:moveTo>
                  <a:cubicBezTo>
                    <a:pt x="3718" y="936"/>
                    <a:pt x="3828" y="969"/>
                    <a:pt x="3938" y="1034"/>
                  </a:cubicBezTo>
                  <a:cubicBezTo>
                    <a:pt x="4059" y="1111"/>
                    <a:pt x="4169" y="1232"/>
                    <a:pt x="4246" y="1386"/>
                  </a:cubicBezTo>
                  <a:cubicBezTo>
                    <a:pt x="4279" y="1474"/>
                    <a:pt x="4312" y="1562"/>
                    <a:pt x="4334" y="1650"/>
                  </a:cubicBezTo>
                  <a:cubicBezTo>
                    <a:pt x="4334" y="1650"/>
                    <a:pt x="4345" y="1639"/>
                    <a:pt x="4345" y="1639"/>
                  </a:cubicBezTo>
                  <a:cubicBezTo>
                    <a:pt x="4433" y="1562"/>
                    <a:pt x="4532" y="1485"/>
                    <a:pt x="4631" y="1408"/>
                  </a:cubicBezTo>
                  <a:cubicBezTo>
                    <a:pt x="4752" y="1309"/>
                    <a:pt x="4906" y="1232"/>
                    <a:pt x="5093" y="1188"/>
                  </a:cubicBezTo>
                  <a:cubicBezTo>
                    <a:pt x="5173" y="1170"/>
                    <a:pt x="5254" y="1152"/>
                    <a:pt x="5335" y="1152"/>
                  </a:cubicBezTo>
                  <a:cubicBezTo>
                    <a:pt x="5353" y="1152"/>
                    <a:pt x="5371" y="1153"/>
                    <a:pt x="5389" y="1155"/>
                  </a:cubicBezTo>
                  <a:cubicBezTo>
                    <a:pt x="5488" y="1155"/>
                    <a:pt x="5576" y="1177"/>
                    <a:pt x="5664" y="1199"/>
                  </a:cubicBezTo>
                  <a:cubicBezTo>
                    <a:pt x="6005" y="1309"/>
                    <a:pt x="6203" y="1584"/>
                    <a:pt x="6203" y="1936"/>
                  </a:cubicBezTo>
                  <a:cubicBezTo>
                    <a:pt x="6203" y="2057"/>
                    <a:pt x="6181" y="2178"/>
                    <a:pt x="6137" y="2321"/>
                  </a:cubicBezTo>
                  <a:cubicBezTo>
                    <a:pt x="6082" y="2475"/>
                    <a:pt x="6005" y="2618"/>
                    <a:pt x="5917" y="2739"/>
                  </a:cubicBezTo>
                  <a:cubicBezTo>
                    <a:pt x="5609" y="3135"/>
                    <a:pt x="5257" y="3410"/>
                    <a:pt x="4862" y="3575"/>
                  </a:cubicBezTo>
                  <a:cubicBezTo>
                    <a:pt x="4620" y="3674"/>
                    <a:pt x="4367" y="3762"/>
                    <a:pt x="4125" y="3850"/>
                  </a:cubicBezTo>
                  <a:cubicBezTo>
                    <a:pt x="4015" y="3883"/>
                    <a:pt x="3905" y="3927"/>
                    <a:pt x="3795" y="3971"/>
                  </a:cubicBezTo>
                  <a:lnTo>
                    <a:pt x="3696" y="4004"/>
                  </a:lnTo>
                  <a:lnTo>
                    <a:pt x="3630" y="3916"/>
                  </a:lnTo>
                  <a:lnTo>
                    <a:pt x="3619" y="3894"/>
                  </a:lnTo>
                  <a:cubicBezTo>
                    <a:pt x="3597" y="3872"/>
                    <a:pt x="3575" y="3839"/>
                    <a:pt x="3553" y="3806"/>
                  </a:cubicBezTo>
                  <a:cubicBezTo>
                    <a:pt x="3476" y="3586"/>
                    <a:pt x="3355" y="3399"/>
                    <a:pt x="3234" y="3201"/>
                  </a:cubicBezTo>
                  <a:lnTo>
                    <a:pt x="3201" y="3168"/>
                  </a:lnTo>
                  <a:cubicBezTo>
                    <a:pt x="3113" y="3025"/>
                    <a:pt x="3025" y="2882"/>
                    <a:pt x="2948" y="2728"/>
                  </a:cubicBezTo>
                  <a:cubicBezTo>
                    <a:pt x="2893" y="2629"/>
                    <a:pt x="2827" y="2486"/>
                    <a:pt x="2783" y="2343"/>
                  </a:cubicBezTo>
                  <a:cubicBezTo>
                    <a:pt x="2662" y="1914"/>
                    <a:pt x="2761" y="1529"/>
                    <a:pt x="3058" y="1188"/>
                  </a:cubicBezTo>
                  <a:cubicBezTo>
                    <a:pt x="3113" y="1122"/>
                    <a:pt x="3190" y="1067"/>
                    <a:pt x="3289" y="1012"/>
                  </a:cubicBezTo>
                  <a:cubicBezTo>
                    <a:pt x="3385" y="948"/>
                    <a:pt x="3492" y="926"/>
                    <a:pt x="3608" y="924"/>
                  </a:cubicBezTo>
                  <a:close/>
                  <a:moveTo>
                    <a:pt x="2387" y="1"/>
                  </a:moveTo>
                  <a:cubicBezTo>
                    <a:pt x="2376" y="1"/>
                    <a:pt x="2376" y="23"/>
                    <a:pt x="2376" y="23"/>
                  </a:cubicBezTo>
                  <a:lnTo>
                    <a:pt x="2354" y="122"/>
                  </a:lnTo>
                  <a:cubicBezTo>
                    <a:pt x="2266" y="540"/>
                    <a:pt x="2167" y="968"/>
                    <a:pt x="2079" y="1397"/>
                  </a:cubicBezTo>
                  <a:cubicBezTo>
                    <a:pt x="2046" y="1529"/>
                    <a:pt x="2024" y="1661"/>
                    <a:pt x="1991" y="1804"/>
                  </a:cubicBezTo>
                  <a:cubicBezTo>
                    <a:pt x="1958" y="1980"/>
                    <a:pt x="1925" y="2178"/>
                    <a:pt x="1881" y="2365"/>
                  </a:cubicBezTo>
                  <a:cubicBezTo>
                    <a:pt x="1804" y="2695"/>
                    <a:pt x="1727" y="3036"/>
                    <a:pt x="1650" y="3355"/>
                  </a:cubicBezTo>
                  <a:cubicBezTo>
                    <a:pt x="1584" y="3597"/>
                    <a:pt x="1529" y="3839"/>
                    <a:pt x="1474" y="4092"/>
                  </a:cubicBezTo>
                  <a:cubicBezTo>
                    <a:pt x="1288" y="4905"/>
                    <a:pt x="1101" y="5642"/>
                    <a:pt x="903" y="6346"/>
                  </a:cubicBezTo>
                  <a:lnTo>
                    <a:pt x="859" y="6500"/>
                  </a:lnTo>
                  <a:cubicBezTo>
                    <a:pt x="672" y="7160"/>
                    <a:pt x="474" y="7853"/>
                    <a:pt x="298" y="8534"/>
                  </a:cubicBezTo>
                  <a:cubicBezTo>
                    <a:pt x="166" y="9029"/>
                    <a:pt x="67" y="9524"/>
                    <a:pt x="1" y="9920"/>
                  </a:cubicBezTo>
                  <a:cubicBezTo>
                    <a:pt x="12" y="9931"/>
                    <a:pt x="23" y="9931"/>
                    <a:pt x="34" y="9931"/>
                  </a:cubicBezTo>
                  <a:cubicBezTo>
                    <a:pt x="78" y="9942"/>
                    <a:pt x="122" y="9953"/>
                    <a:pt x="177" y="9964"/>
                  </a:cubicBezTo>
                  <a:cubicBezTo>
                    <a:pt x="221" y="9975"/>
                    <a:pt x="265" y="9986"/>
                    <a:pt x="309" y="9997"/>
                  </a:cubicBezTo>
                  <a:cubicBezTo>
                    <a:pt x="474" y="10041"/>
                    <a:pt x="650" y="10085"/>
                    <a:pt x="815" y="10129"/>
                  </a:cubicBezTo>
                  <a:cubicBezTo>
                    <a:pt x="1156" y="10217"/>
                    <a:pt x="1518" y="10305"/>
                    <a:pt x="1870" y="10393"/>
                  </a:cubicBezTo>
                  <a:cubicBezTo>
                    <a:pt x="2013" y="10426"/>
                    <a:pt x="2167" y="10459"/>
                    <a:pt x="2321" y="10481"/>
                  </a:cubicBezTo>
                  <a:cubicBezTo>
                    <a:pt x="2475" y="10514"/>
                    <a:pt x="2640" y="10547"/>
                    <a:pt x="2805" y="10591"/>
                  </a:cubicBezTo>
                  <a:cubicBezTo>
                    <a:pt x="3234" y="10701"/>
                    <a:pt x="3663" y="10811"/>
                    <a:pt x="4081" y="10910"/>
                  </a:cubicBezTo>
                  <a:cubicBezTo>
                    <a:pt x="4279" y="10965"/>
                    <a:pt x="4477" y="11009"/>
                    <a:pt x="4675" y="11064"/>
                  </a:cubicBezTo>
                  <a:lnTo>
                    <a:pt x="4675" y="11053"/>
                  </a:lnTo>
                  <a:lnTo>
                    <a:pt x="4697" y="11064"/>
                  </a:lnTo>
                  <a:cubicBezTo>
                    <a:pt x="4697" y="11053"/>
                    <a:pt x="4708" y="11053"/>
                    <a:pt x="4708" y="11042"/>
                  </a:cubicBezTo>
                  <a:cubicBezTo>
                    <a:pt x="4741" y="10943"/>
                    <a:pt x="4763" y="10844"/>
                    <a:pt x="4796" y="10734"/>
                  </a:cubicBezTo>
                  <a:cubicBezTo>
                    <a:pt x="4818" y="10668"/>
                    <a:pt x="4840" y="10602"/>
                    <a:pt x="4851" y="10536"/>
                  </a:cubicBezTo>
                  <a:cubicBezTo>
                    <a:pt x="4906" y="10349"/>
                    <a:pt x="4961" y="10173"/>
                    <a:pt x="5016" y="9986"/>
                  </a:cubicBezTo>
                  <a:cubicBezTo>
                    <a:pt x="5137" y="9601"/>
                    <a:pt x="5257" y="9194"/>
                    <a:pt x="5356" y="8798"/>
                  </a:cubicBezTo>
                  <a:cubicBezTo>
                    <a:pt x="5532" y="8160"/>
                    <a:pt x="5686" y="7512"/>
                    <a:pt x="5840" y="6885"/>
                  </a:cubicBezTo>
                  <a:lnTo>
                    <a:pt x="6027" y="6137"/>
                  </a:lnTo>
                  <a:cubicBezTo>
                    <a:pt x="6291" y="5092"/>
                    <a:pt x="6555" y="4136"/>
                    <a:pt x="6841" y="3201"/>
                  </a:cubicBezTo>
                  <a:cubicBezTo>
                    <a:pt x="6984" y="2750"/>
                    <a:pt x="7127" y="2299"/>
                    <a:pt x="7259" y="1859"/>
                  </a:cubicBezTo>
                  <a:cubicBezTo>
                    <a:pt x="7347" y="1573"/>
                    <a:pt x="7435" y="1287"/>
                    <a:pt x="7534" y="1001"/>
                  </a:cubicBezTo>
                  <a:cubicBezTo>
                    <a:pt x="7534" y="990"/>
                    <a:pt x="7534" y="979"/>
                    <a:pt x="7534" y="979"/>
                  </a:cubicBezTo>
                  <a:lnTo>
                    <a:pt x="7468" y="968"/>
                  </a:lnTo>
                  <a:cubicBezTo>
                    <a:pt x="7292" y="935"/>
                    <a:pt x="7105" y="891"/>
                    <a:pt x="6929" y="858"/>
                  </a:cubicBezTo>
                  <a:cubicBezTo>
                    <a:pt x="6764" y="825"/>
                    <a:pt x="6610" y="803"/>
                    <a:pt x="6445" y="770"/>
                  </a:cubicBezTo>
                  <a:cubicBezTo>
                    <a:pt x="6236" y="737"/>
                    <a:pt x="6027" y="693"/>
                    <a:pt x="5818" y="649"/>
                  </a:cubicBezTo>
                  <a:cubicBezTo>
                    <a:pt x="5642" y="616"/>
                    <a:pt x="5466" y="583"/>
                    <a:pt x="5301" y="551"/>
                  </a:cubicBezTo>
                  <a:cubicBezTo>
                    <a:pt x="5104" y="507"/>
                    <a:pt x="4906" y="463"/>
                    <a:pt x="4708" y="419"/>
                  </a:cubicBezTo>
                  <a:cubicBezTo>
                    <a:pt x="4103" y="309"/>
                    <a:pt x="3487" y="199"/>
                    <a:pt x="2904" y="89"/>
                  </a:cubicBezTo>
                  <a:lnTo>
                    <a:pt x="2596" y="34"/>
                  </a:lnTo>
                  <a:cubicBezTo>
                    <a:pt x="2530" y="23"/>
                    <a:pt x="2453" y="12"/>
                    <a:pt x="2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06;p73">
              <a:extLst>
                <a:ext uri="{FF2B5EF4-FFF2-40B4-BE49-F238E27FC236}">
                  <a16:creationId xmlns:a16="http://schemas.microsoft.com/office/drawing/2014/main" id="{00FCE608-2682-2FA7-784D-0FF916E8F2F0}"/>
                </a:ext>
              </a:extLst>
            </p:cNvPr>
            <p:cNvSpPr/>
            <p:nvPr/>
          </p:nvSpPr>
          <p:spPr>
            <a:xfrm flipH="1">
              <a:off x="1104904" y="2260071"/>
              <a:ext cx="672321" cy="1146045"/>
            </a:xfrm>
            <a:custGeom>
              <a:avLst/>
              <a:gdLst/>
              <a:ahLst/>
              <a:cxnLst/>
              <a:rect l="l" t="t" r="r" b="b"/>
              <a:pathLst>
                <a:path w="7072" h="12055" extrusionOk="0">
                  <a:moveTo>
                    <a:pt x="2915" y="0"/>
                  </a:moveTo>
                  <a:cubicBezTo>
                    <a:pt x="2893" y="55"/>
                    <a:pt x="2882" y="99"/>
                    <a:pt x="2860" y="143"/>
                  </a:cubicBezTo>
                  <a:cubicBezTo>
                    <a:pt x="2717" y="594"/>
                    <a:pt x="2585" y="1045"/>
                    <a:pt x="2442" y="1485"/>
                  </a:cubicBezTo>
                  <a:cubicBezTo>
                    <a:pt x="1925" y="3102"/>
                    <a:pt x="1485" y="4729"/>
                    <a:pt x="1100" y="6368"/>
                  </a:cubicBezTo>
                  <a:cubicBezTo>
                    <a:pt x="924" y="7105"/>
                    <a:pt x="737" y="7841"/>
                    <a:pt x="517" y="8567"/>
                  </a:cubicBezTo>
                  <a:cubicBezTo>
                    <a:pt x="352" y="9128"/>
                    <a:pt x="188" y="9689"/>
                    <a:pt x="23" y="10261"/>
                  </a:cubicBezTo>
                  <a:cubicBezTo>
                    <a:pt x="12" y="10294"/>
                    <a:pt x="1" y="10327"/>
                    <a:pt x="1" y="10360"/>
                  </a:cubicBezTo>
                  <a:cubicBezTo>
                    <a:pt x="12" y="10371"/>
                    <a:pt x="23" y="10382"/>
                    <a:pt x="34" y="10382"/>
                  </a:cubicBezTo>
                  <a:lnTo>
                    <a:pt x="1496" y="10954"/>
                  </a:lnTo>
                  <a:cubicBezTo>
                    <a:pt x="2035" y="11162"/>
                    <a:pt x="2563" y="11371"/>
                    <a:pt x="3102" y="11580"/>
                  </a:cubicBezTo>
                  <a:cubicBezTo>
                    <a:pt x="3454" y="11723"/>
                    <a:pt x="3806" y="11855"/>
                    <a:pt x="4168" y="11987"/>
                  </a:cubicBezTo>
                  <a:cubicBezTo>
                    <a:pt x="4227" y="12017"/>
                    <a:pt x="4286" y="12055"/>
                    <a:pt x="4369" y="12055"/>
                  </a:cubicBezTo>
                  <a:cubicBezTo>
                    <a:pt x="4379" y="12055"/>
                    <a:pt x="4389" y="12054"/>
                    <a:pt x="4399" y="12053"/>
                  </a:cubicBezTo>
                  <a:cubicBezTo>
                    <a:pt x="4410" y="11987"/>
                    <a:pt x="4432" y="11932"/>
                    <a:pt x="4443" y="11866"/>
                  </a:cubicBezTo>
                  <a:cubicBezTo>
                    <a:pt x="4542" y="11470"/>
                    <a:pt x="4619" y="11074"/>
                    <a:pt x="4729" y="10679"/>
                  </a:cubicBezTo>
                  <a:cubicBezTo>
                    <a:pt x="4938" y="9876"/>
                    <a:pt x="5147" y="9073"/>
                    <a:pt x="5367" y="8259"/>
                  </a:cubicBezTo>
                  <a:cubicBezTo>
                    <a:pt x="5653" y="7226"/>
                    <a:pt x="5939" y="6181"/>
                    <a:pt x="6225" y="5147"/>
                  </a:cubicBezTo>
                  <a:cubicBezTo>
                    <a:pt x="6467" y="4267"/>
                    <a:pt x="6720" y="3388"/>
                    <a:pt x="6962" y="2508"/>
                  </a:cubicBezTo>
                  <a:cubicBezTo>
                    <a:pt x="6995" y="2365"/>
                    <a:pt x="7028" y="2211"/>
                    <a:pt x="7072" y="2046"/>
                  </a:cubicBezTo>
                  <a:cubicBezTo>
                    <a:pt x="6951" y="1980"/>
                    <a:pt x="6852" y="1925"/>
                    <a:pt x="6764" y="1870"/>
                  </a:cubicBezTo>
                  <a:cubicBezTo>
                    <a:pt x="6060" y="1463"/>
                    <a:pt x="5312" y="1133"/>
                    <a:pt x="4575" y="814"/>
                  </a:cubicBezTo>
                  <a:cubicBezTo>
                    <a:pt x="4289" y="693"/>
                    <a:pt x="4004" y="572"/>
                    <a:pt x="3729" y="418"/>
                  </a:cubicBezTo>
                  <a:cubicBezTo>
                    <a:pt x="3498" y="297"/>
                    <a:pt x="3267" y="176"/>
                    <a:pt x="3036" y="55"/>
                  </a:cubicBezTo>
                  <a:cubicBezTo>
                    <a:pt x="3003" y="33"/>
                    <a:pt x="2959" y="22"/>
                    <a:pt x="2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07;p73">
              <a:extLst>
                <a:ext uri="{FF2B5EF4-FFF2-40B4-BE49-F238E27FC236}">
                  <a16:creationId xmlns:a16="http://schemas.microsoft.com/office/drawing/2014/main" id="{22A3EA86-33B6-5854-ACEE-B040E7387460}"/>
                </a:ext>
              </a:extLst>
            </p:cNvPr>
            <p:cNvSpPr/>
            <p:nvPr/>
          </p:nvSpPr>
          <p:spPr>
            <a:xfrm flipH="1">
              <a:off x="1120591" y="2277849"/>
              <a:ext cx="640949" cy="1112486"/>
            </a:xfrm>
            <a:custGeom>
              <a:avLst/>
              <a:gdLst/>
              <a:ahLst/>
              <a:cxnLst/>
              <a:rect l="l" t="t" r="r" b="b"/>
              <a:pathLst>
                <a:path w="6742" h="11702" extrusionOk="0">
                  <a:moveTo>
                    <a:pt x="2838" y="0"/>
                  </a:moveTo>
                  <a:cubicBezTo>
                    <a:pt x="2783" y="165"/>
                    <a:pt x="2728" y="341"/>
                    <a:pt x="2673" y="506"/>
                  </a:cubicBezTo>
                  <a:cubicBezTo>
                    <a:pt x="2585" y="781"/>
                    <a:pt x="2497" y="1067"/>
                    <a:pt x="2409" y="1342"/>
                  </a:cubicBezTo>
                  <a:cubicBezTo>
                    <a:pt x="1914" y="2882"/>
                    <a:pt x="1474" y="4476"/>
                    <a:pt x="1067" y="6214"/>
                  </a:cubicBezTo>
                  <a:cubicBezTo>
                    <a:pt x="924" y="6819"/>
                    <a:pt x="726" y="7621"/>
                    <a:pt x="495" y="8413"/>
                  </a:cubicBezTo>
                  <a:lnTo>
                    <a:pt x="319" y="9018"/>
                  </a:lnTo>
                  <a:cubicBezTo>
                    <a:pt x="209" y="9370"/>
                    <a:pt x="99" y="9733"/>
                    <a:pt x="1" y="10096"/>
                  </a:cubicBezTo>
                  <a:cubicBezTo>
                    <a:pt x="363" y="10239"/>
                    <a:pt x="726" y="10382"/>
                    <a:pt x="1089" y="10525"/>
                  </a:cubicBezTo>
                  <a:lnTo>
                    <a:pt x="1881" y="10833"/>
                  </a:lnTo>
                  <a:lnTo>
                    <a:pt x="2981" y="11261"/>
                  </a:lnTo>
                  <a:cubicBezTo>
                    <a:pt x="3300" y="11393"/>
                    <a:pt x="3641" y="11514"/>
                    <a:pt x="4047" y="11668"/>
                  </a:cubicBezTo>
                  <a:cubicBezTo>
                    <a:pt x="4069" y="11679"/>
                    <a:pt x="4080" y="11690"/>
                    <a:pt x="4091" y="11690"/>
                  </a:cubicBezTo>
                  <a:cubicBezTo>
                    <a:pt x="4113" y="11701"/>
                    <a:pt x="4113" y="11701"/>
                    <a:pt x="4124" y="11701"/>
                  </a:cubicBezTo>
                  <a:cubicBezTo>
                    <a:pt x="4135" y="11690"/>
                    <a:pt x="4135" y="11668"/>
                    <a:pt x="4146" y="11646"/>
                  </a:cubicBezTo>
                  <a:cubicBezTo>
                    <a:pt x="4179" y="11514"/>
                    <a:pt x="4201" y="11382"/>
                    <a:pt x="4234" y="11250"/>
                  </a:cubicBezTo>
                  <a:cubicBezTo>
                    <a:pt x="4289" y="10986"/>
                    <a:pt x="4355" y="10723"/>
                    <a:pt x="4421" y="10459"/>
                  </a:cubicBezTo>
                  <a:cubicBezTo>
                    <a:pt x="4630" y="9667"/>
                    <a:pt x="4850" y="8842"/>
                    <a:pt x="5070" y="8039"/>
                  </a:cubicBezTo>
                  <a:cubicBezTo>
                    <a:pt x="5279" y="7236"/>
                    <a:pt x="5510" y="6412"/>
                    <a:pt x="5730" y="5620"/>
                  </a:cubicBezTo>
                  <a:lnTo>
                    <a:pt x="5928" y="4916"/>
                  </a:lnTo>
                  <a:cubicBezTo>
                    <a:pt x="6038" y="4531"/>
                    <a:pt x="6148" y="4135"/>
                    <a:pt x="6247" y="3739"/>
                  </a:cubicBezTo>
                  <a:cubicBezTo>
                    <a:pt x="6390" y="3256"/>
                    <a:pt x="6522" y="2772"/>
                    <a:pt x="6654" y="2288"/>
                  </a:cubicBezTo>
                  <a:cubicBezTo>
                    <a:pt x="6676" y="2189"/>
                    <a:pt x="6709" y="2090"/>
                    <a:pt x="6731" y="1980"/>
                  </a:cubicBezTo>
                  <a:lnTo>
                    <a:pt x="6742" y="1925"/>
                  </a:lnTo>
                  <a:lnTo>
                    <a:pt x="6731" y="1925"/>
                  </a:lnTo>
                  <a:cubicBezTo>
                    <a:pt x="6654" y="1881"/>
                    <a:pt x="6588" y="1837"/>
                    <a:pt x="6522" y="1804"/>
                  </a:cubicBezTo>
                  <a:cubicBezTo>
                    <a:pt x="5829" y="1397"/>
                    <a:pt x="5103" y="1078"/>
                    <a:pt x="4355" y="759"/>
                  </a:cubicBezTo>
                  <a:cubicBezTo>
                    <a:pt x="4069" y="638"/>
                    <a:pt x="3784" y="506"/>
                    <a:pt x="3498" y="352"/>
                  </a:cubicBezTo>
                  <a:cubicBezTo>
                    <a:pt x="3311" y="253"/>
                    <a:pt x="3124" y="154"/>
                    <a:pt x="2948" y="66"/>
                  </a:cubicBezTo>
                  <a:lnTo>
                    <a:pt x="2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08;p73">
              <a:extLst>
                <a:ext uri="{FF2B5EF4-FFF2-40B4-BE49-F238E27FC236}">
                  <a16:creationId xmlns:a16="http://schemas.microsoft.com/office/drawing/2014/main" id="{ADDA5738-2A2C-DFCB-01C0-2A2C3E5B6815}"/>
                </a:ext>
              </a:extLst>
            </p:cNvPr>
            <p:cNvSpPr/>
            <p:nvPr/>
          </p:nvSpPr>
          <p:spPr>
            <a:xfrm flipH="1">
              <a:off x="1978865" y="1818764"/>
              <a:ext cx="491502" cy="1451308"/>
            </a:xfrm>
            <a:custGeom>
              <a:avLst/>
              <a:gdLst/>
              <a:ahLst/>
              <a:cxnLst/>
              <a:rect l="l" t="t" r="r" b="b"/>
              <a:pathLst>
                <a:path w="5170" h="15266" extrusionOk="0">
                  <a:moveTo>
                    <a:pt x="3424" y="1"/>
                  </a:moveTo>
                  <a:cubicBezTo>
                    <a:pt x="3409" y="1"/>
                    <a:pt x="3393" y="4"/>
                    <a:pt x="3377" y="13"/>
                  </a:cubicBezTo>
                  <a:cubicBezTo>
                    <a:pt x="3366" y="35"/>
                    <a:pt x="3355" y="57"/>
                    <a:pt x="3355" y="79"/>
                  </a:cubicBezTo>
                  <a:cubicBezTo>
                    <a:pt x="3300" y="409"/>
                    <a:pt x="3256" y="738"/>
                    <a:pt x="3201" y="1068"/>
                  </a:cubicBezTo>
                  <a:cubicBezTo>
                    <a:pt x="3146" y="1442"/>
                    <a:pt x="3091" y="1816"/>
                    <a:pt x="3036" y="2201"/>
                  </a:cubicBezTo>
                  <a:cubicBezTo>
                    <a:pt x="2981" y="2553"/>
                    <a:pt x="2926" y="2916"/>
                    <a:pt x="2871" y="3279"/>
                  </a:cubicBezTo>
                  <a:cubicBezTo>
                    <a:pt x="2816" y="3565"/>
                    <a:pt x="2761" y="3862"/>
                    <a:pt x="2706" y="4159"/>
                  </a:cubicBezTo>
                  <a:cubicBezTo>
                    <a:pt x="2695" y="4214"/>
                    <a:pt x="2684" y="4280"/>
                    <a:pt x="2684" y="4345"/>
                  </a:cubicBezTo>
                  <a:cubicBezTo>
                    <a:pt x="2651" y="4895"/>
                    <a:pt x="2596" y="5434"/>
                    <a:pt x="2519" y="5962"/>
                  </a:cubicBezTo>
                  <a:cubicBezTo>
                    <a:pt x="2486" y="6237"/>
                    <a:pt x="2442" y="6512"/>
                    <a:pt x="2354" y="6765"/>
                  </a:cubicBezTo>
                  <a:cubicBezTo>
                    <a:pt x="2288" y="6963"/>
                    <a:pt x="2222" y="7150"/>
                    <a:pt x="2145" y="7348"/>
                  </a:cubicBezTo>
                  <a:cubicBezTo>
                    <a:pt x="2013" y="7711"/>
                    <a:pt x="1903" y="8085"/>
                    <a:pt x="1749" y="8447"/>
                  </a:cubicBezTo>
                  <a:cubicBezTo>
                    <a:pt x="1562" y="8898"/>
                    <a:pt x="1342" y="9338"/>
                    <a:pt x="1111" y="9767"/>
                  </a:cubicBezTo>
                  <a:cubicBezTo>
                    <a:pt x="1078" y="9855"/>
                    <a:pt x="1045" y="9932"/>
                    <a:pt x="1023" y="10020"/>
                  </a:cubicBezTo>
                  <a:cubicBezTo>
                    <a:pt x="935" y="10383"/>
                    <a:pt x="847" y="10757"/>
                    <a:pt x="770" y="11120"/>
                  </a:cubicBezTo>
                  <a:cubicBezTo>
                    <a:pt x="693" y="11516"/>
                    <a:pt x="605" y="11901"/>
                    <a:pt x="550" y="12296"/>
                  </a:cubicBezTo>
                  <a:cubicBezTo>
                    <a:pt x="484" y="12802"/>
                    <a:pt x="374" y="13308"/>
                    <a:pt x="253" y="13803"/>
                  </a:cubicBezTo>
                  <a:cubicBezTo>
                    <a:pt x="187" y="14100"/>
                    <a:pt x="110" y="14397"/>
                    <a:pt x="33" y="14694"/>
                  </a:cubicBezTo>
                  <a:cubicBezTo>
                    <a:pt x="22" y="14738"/>
                    <a:pt x="0" y="14793"/>
                    <a:pt x="44" y="14848"/>
                  </a:cubicBezTo>
                  <a:cubicBezTo>
                    <a:pt x="638" y="14991"/>
                    <a:pt x="1221" y="15145"/>
                    <a:pt x="1826" y="15266"/>
                  </a:cubicBezTo>
                  <a:cubicBezTo>
                    <a:pt x="1848" y="15233"/>
                    <a:pt x="1859" y="15200"/>
                    <a:pt x="1859" y="15178"/>
                  </a:cubicBezTo>
                  <a:cubicBezTo>
                    <a:pt x="1914" y="14925"/>
                    <a:pt x="1958" y="14661"/>
                    <a:pt x="2002" y="14408"/>
                  </a:cubicBezTo>
                  <a:cubicBezTo>
                    <a:pt x="2068" y="14012"/>
                    <a:pt x="2134" y="13627"/>
                    <a:pt x="2200" y="13242"/>
                  </a:cubicBezTo>
                  <a:cubicBezTo>
                    <a:pt x="2321" y="12582"/>
                    <a:pt x="2497" y="11922"/>
                    <a:pt x="2684" y="11274"/>
                  </a:cubicBezTo>
                  <a:cubicBezTo>
                    <a:pt x="2915" y="10438"/>
                    <a:pt x="3146" y="9591"/>
                    <a:pt x="3377" y="8744"/>
                  </a:cubicBezTo>
                  <a:cubicBezTo>
                    <a:pt x="3509" y="8238"/>
                    <a:pt x="3619" y="7733"/>
                    <a:pt x="3739" y="7238"/>
                  </a:cubicBezTo>
                  <a:cubicBezTo>
                    <a:pt x="3849" y="6754"/>
                    <a:pt x="3970" y="6270"/>
                    <a:pt x="4069" y="5786"/>
                  </a:cubicBezTo>
                  <a:cubicBezTo>
                    <a:pt x="4245" y="4939"/>
                    <a:pt x="4410" y="4082"/>
                    <a:pt x="4630" y="3235"/>
                  </a:cubicBezTo>
                  <a:cubicBezTo>
                    <a:pt x="4850" y="2432"/>
                    <a:pt x="4993" y="1607"/>
                    <a:pt x="5169" y="771"/>
                  </a:cubicBezTo>
                  <a:cubicBezTo>
                    <a:pt x="5147" y="760"/>
                    <a:pt x="5125" y="749"/>
                    <a:pt x="5103" y="738"/>
                  </a:cubicBezTo>
                  <a:cubicBezTo>
                    <a:pt x="4784" y="606"/>
                    <a:pt x="4465" y="475"/>
                    <a:pt x="4157" y="343"/>
                  </a:cubicBezTo>
                  <a:cubicBezTo>
                    <a:pt x="3948" y="255"/>
                    <a:pt x="3750" y="145"/>
                    <a:pt x="3542" y="57"/>
                  </a:cubicBezTo>
                  <a:cubicBezTo>
                    <a:pt x="3509" y="32"/>
                    <a:pt x="3469" y="1"/>
                    <a:pt x="3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09;p73">
              <a:extLst>
                <a:ext uri="{FF2B5EF4-FFF2-40B4-BE49-F238E27FC236}">
                  <a16:creationId xmlns:a16="http://schemas.microsoft.com/office/drawing/2014/main" id="{1558D128-C8EF-158D-16FA-E903AF49F874}"/>
                </a:ext>
              </a:extLst>
            </p:cNvPr>
            <p:cNvSpPr/>
            <p:nvPr/>
          </p:nvSpPr>
          <p:spPr>
            <a:xfrm flipH="1">
              <a:off x="1993506" y="1835591"/>
              <a:ext cx="461175" cy="1418795"/>
            </a:xfrm>
            <a:custGeom>
              <a:avLst/>
              <a:gdLst/>
              <a:ahLst/>
              <a:cxnLst/>
              <a:rect l="l" t="t" r="r" b="b"/>
              <a:pathLst>
                <a:path w="4851" h="14924" extrusionOk="0">
                  <a:moveTo>
                    <a:pt x="3311" y="1"/>
                  </a:moveTo>
                  <a:cubicBezTo>
                    <a:pt x="3267" y="309"/>
                    <a:pt x="3223" y="605"/>
                    <a:pt x="3179" y="913"/>
                  </a:cubicBezTo>
                  <a:lnTo>
                    <a:pt x="3102" y="1353"/>
                  </a:lnTo>
                  <a:cubicBezTo>
                    <a:pt x="3069" y="1584"/>
                    <a:pt x="3036" y="1815"/>
                    <a:pt x="3003" y="2046"/>
                  </a:cubicBezTo>
                  <a:lnTo>
                    <a:pt x="2970" y="2266"/>
                  </a:lnTo>
                  <a:cubicBezTo>
                    <a:pt x="2926" y="2541"/>
                    <a:pt x="2882" y="2838"/>
                    <a:pt x="2838" y="3124"/>
                  </a:cubicBezTo>
                  <a:cubicBezTo>
                    <a:pt x="2805" y="3311"/>
                    <a:pt x="2772" y="3498"/>
                    <a:pt x="2739" y="3685"/>
                  </a:cubicBezTo>
                  <a:cubicBezTo>
                    <a:pt x="2717" y="3795"/>
                    <a:pt x="2706" y="3894"/>
                    <a:pt x="2684" y="4004"/>
                  </a:cubicBezTo>
                  <a:lnTo>
                    <a:pt x="2684" y="4015"/>
                  </a:lnTo>
                  <a:cubicBezTo>
                    <a:pt x="2673" y="4070"/>
                    <a:pt x="2662" y="4125"/>
                    <a:pt x="2662" y="4179"/>
                  </a:cubicBezTo>
                  <a:cubicBezTo>
                    <a:pt x="2618" y="4773"/>
                    <a:pt x="2563" y="5301"/>
                    <a:pt x="2497" y="5807"/>
                  </a:cubicBezTo>
                  <a:lnTo>
                    <a:pt x="2486" y="5851"/>
                  </a:lnTo>
                  <a:cubicBezTo>
                    <a:pt x="2453" y="6115"/>
                    <a:pt x="2409" y="6379"/>
                    <a:pt x="2321" y="6643"/>
                  </a:cubicBezTo>
                  <a:cubicBezTo>
                    <a:pt x="2288" y="6709"/>
                    <a:pt x="2266" y="6786"/>
                    <a:pt x="2244" y="6863"/>
                  </a:cubicBezTo>
                  <a:cubicBezTo>
                    <a:pt x="2200" y="6973"/>
                    <a:pt x="2156" y="7094"/>
                    <a:pt x="2112" y="7215"/>
                  </a:cubicBezTo>
                  <a:cubicBezTo>
                    <a:pt x="2068" y="7347"/>
                    <a:pt x="2013" y="7490"/>
                    <a:pt x="1969" y="7622"/>
                  </a:cubicBezTo>
                  <a:cubicBezTo>
                    <a:pt x="1892" y="7853"/>
                    <a:pt x="1804" y="8094"/>
                    <a:pt x="1705" y="8325"/>
                  </a:cubicBezTo>
                  <a:cubicBezTo>
                    <a:pt x="1518" y="8776"/>
                    <a:pt x="1309" y="9227"/>
                    <a:pt x="1078" y="9667"/>
                  </a:cubicBezTo>
                  <a:cubicBezTo>
                    <a:pt x="1034" y="9733"/>
                    <a:pt x="1012" y="9799"/>
                    <a:pt x="990" y="9876"/>
                  </a:cubicBezTo>
                  <a:cubicBezTo>
                    <a:pt x="968" y="9997"/>
                    <a:pt x="935" y="10118"/>
                    <a:pt x="913" y="10239"/>
                  </a:cubicBezTo>
                  <a:cubicBezTo>
                    <a:pt x="858" y="10481"/>
                    <a:pt x="792" y="10723"/>
                    <a:pt x="748" y="10976"/>
                  </a:cubicBezTo>
                  <a:lnTo>
                    <a:pt x="715" y="11097"/>
                  </a:lnTo>
                  <a:cubicBezTo>
                    <a:pt x="649" y="11438"/>
                    <a:pt x="572" y="11789"/>
                    <a:pt x="528" y="12141"/>
                  </a:cubicBezTo>
                  <a:cubicBezTo>
                    <a:pt x="451" y="12636"/>
                    <a:pt x="352" y="13153"/>
                    <a:pt x="220" y="13659"/>
                  </a:cubicBezTo>
                  <a:cubicBezTo>
                    <a:pt x="154" y="13956"/>
                    <a:pt x="77" y="14253"/>
                    <a:pt x="11" y="14550"/>
                  </a:cubicBezTo>
                  <a:cubicBezTo>
                    <a:pt x="11" y="14550"/>
                    <a:pt x="0" y="14561"/>
                    <a:pt x="0" y="14561"/>
                  </a:cubicBezTo>
                  <a:cubicBezTo>
                    <a:pt x="187" y="14605"/>
                    <a:pt x="363" y="14649"/>
                    <a:pt x="539" y="14693"/>
                  </a:cubicBezTo>
                  <a:cubicBezTo>
                    <a:pt x="880" y="14770"/>
                    <a:pt x="1221" y="14858"/>
                    <a:pt x="1562" y="14924"/>
                  </a:cubicBezTo>
                  <a:cubicBezTo>
                    <a:pt x="1606" y="14682"/>
                    <a:pt x="1650" y="14440"/>
                    <a:pt x="1694" y="14198"/>
                  </a:cubicBezTo>
                  <a:cubicBezTo>
                    <a:pt x="1716" y="14055"/>
                    <a:pt x="1738" y="13923"/>
                    <a:pt x="1771" y="13780"/>
                  </a:cubicBezTo>
                  <a:cubicBezTo>
                    <a:pt x="1804" y="13538"/>
                    <a:pt x="1848" y="13285"/>
                    <a:pt x="1892" y="13032"/>
                  </a:cubicBezTo>
                  <a:cubicBezTo>
                    <a:pt x="2024" y="12361"/>
                    <a:pt x="2200" y="11691"/>
                    <a:pt x="2376" y="11064"/>
                  </a:cubicBezTo>
                  <a:cubicBezTo>
                    <a:pt x="2662" y="10052"/>
                    <a:pt x="2871" y="9271"/>
                    <a:pt x="3069" y="8534"/>
                  </a:cubicBezTo>
                  <a:cubicBezTo>
                    <a:pt x="3168" y="8160"/>
                    <a:pt x="3256" y="7776"/>
                    <a:pt x="3344" y="7402"/>
                  </a:cubicBezTo>
                  <a:cubicBezTo>
                    <a:pt x="3366" y="7281"/>
                    <a:pt x="3399" y="7149"/>
                    <a:pt x="3432" y="7028"/>
                  </a:cubicBezTo>
                  <a:cubicBezTo>
                    <a:pt x="3454" y="6907"/>
                    <a:pt x="3487" y="6786"/>
                    <a:pt x="3508" y="6676"/>
                  </a:cubicBezTo>
                  <a:cubicBezTo>
                    <a:pt x="3596" y="6313"/>
                    <a:pt x="3684" y="5950"/>
                    <a:pt x="3761" y="5576"/>
                  </a:cubicBezTo>
                  <a:cubicBezTo>
                    <a:pt x="3794" y="5411"/>
                    <a:pt x="3827" y="5246"/>
                    <a:pt x="3860" y="5081"/>
                  </a:cubicBezTo>
                  <a:cubicBezTo>
                    <a:pt x="4003" y="4399"/>
                    <a:pt x="4146" y="3707"/>
                    <a:pt x="4322" y="3025"/>
                  </a:cubicBezTo>
                  <a:cubicBezTo>
                    <a:pt x="4487" y="2431"/>
                    <a:pt x="4608" y="1826"/>
                    <a:pt x="4729" y="1232"/>
                  </a:cubicBezTo>
                  <a:cubicBezTo>
                    <a:pt x="4773" y="1045"/>
                    <a:pt x="4806" y="858"/>
                    <a:pt x="4850" y="671"/>
                  </a:cubicBezTo>
                  <a:cubicBezTo>
                    <a:pt x="4762" y="638"/>
                    <a:pt x="4674" y="605"/>
                    <a:pt x="4586" y="561"/>
                  </a:cubicBezTo>
                  <a:cubicBezTo>
                    <a:pt x="4366" y="473"/>
                    <a:pt x="4146" y="385"/>
                    <a:pt x="3937" y="298"/>
                  </a:cubicBezTo>
                  <a:cubicBezTo>
                    <a:pt x="3805" y="243"/>
                    <a:pt x="3684" y="177"/>
                    <a:pt x="3563" y="122"/>
                  </a:cubicBezTo>
                  <a:cubicBezTo>
                    <a:pt x="3487" y="78"/>
                    <a:pt x="3399" y="45"/>
                    <a:pt x="3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10;p73">
              <a:extLst>
                <a:ext uri="{FF2B5EF4-FFF2-40B4-BE49-F238E27FC236}">
                  <a16:creationId xmlns:a16="http://schemas.microsoft.com/office/drawing/2014/main" id="{6F88FCE6-A0DF-0FD7-7D5B-672D84E8E122}"/>
                </a:ext>
              </a:extLst>
            </p:cNvPr>
            <p:cNvSpPr/>
            <p:nvPr/>
          </p:nvSpPr>
          <p:spPr>
            <a:xfrm flipH="1">
              <a:off x="1439449" y="1895199"/>
              <a:ext cx="584478" cy="353463"/>
            </a:xfrm>
            <a:custGeom>
              <a:avLst/>
              <a:gdLst/>
              <a:ahLst/>
              <a:cxnLst/>
              <a:rect l="l" t="t" r="r" b="b"/>
              <a:pathLst>
                <a:path w="6148" h="3718" extrusionOk="0">
                  <a:moveTo>
                    <a:pt x="671" y="0"/>
                  </a:moveTo>
                  <a:cubicBezTo>
                    <a:pt x="638" y="0"/>
                    <a:pt x="605" y="11"/>
                    <a:pt x="572" y="11"/>
                  </a:cubicBezTo>
                  <a:cubicBezTo>
                    <a:pt x="506" y="319"/>
                    <a:pt x="440" y="627"/>
                    <a:pt x="385" y="935"/>
                  </a:cubicBezTo>
                  <a:cubicBezTo>
                    <a:pt x="286" y="1474"/>
                    <a:pt x="154" y="2013"/>
                    <a:pt x="22" y="2552"/>
                  </a:cubicBezTo>
                  <a:cubicBezTo>
                    <a:pt x="11" y="2585"/>
                    <a:pt x="0" y="2629"/>
                    <a:pt x="0" y="2673"/>
                  </a:cubicBezTo>
                  <a:cubicBezTo>
                    <a:pt x="605" y="2805"/>
                    <a:pt x="1210" y="2882"/>
                    <a:pt x="1815" y="3003"/>
                  </a:cubicBezTo>
                  <a:cubicBezTo>
                    <a:pt x="2409" y="3124"/>
                    <a:pt x="3002" y="3256"/>
                    <a:pt x="3596" y="3377"/>
                  </a:cubicBezTo>
                  <a:cubicBezTo>
                    <a:pt x="4201" y="3498"/>
                    <a:pt x="4806" y="3574"/>
                    <a:pt x="5400" y="3717"/>
                  </a:cubicBezTo>
                  <a:cubicBezTo>
                    <a:pt x="5455" y="3673"/>
                    <a:pt x="5466" y="3618"/>
                    <a:pt x="5477" y="3552"/>
                  </a:cubicBezTo>
                  <a:cubicBezTo>
                    <a:pt x="5642" y="3025"/>
                    <a:pt x="5807" y="2486"/>
                    <a:pt x="5972" y="1947"/>
                  </a:cubicBezTo>
                  <a:cubicBezTo>
                    <a:pt x="6071" y="1650"/>
                    <a:pt x="6115" y="1331"/>
                    <a:pt x="6148" y="1001"/>
                  </a:cubicBezTo>
                  <a:cubicBezTo>
                    <a:pt x="6148" y="979"/>
                    <a:pt x="6148" y="957"/>
                    <a:pt x="6148" y="935"/>
                  </a:cubicBezTo>
                  <a:cubicBezTo>
                    <a:pt x="6027" y="891"/>
                    <a:pt x="5917" y="869"/>
                    <a:pt x="5796" y="847"/>
                  </a:cubicBezTo>
                  <a:cubicBezTo>
                    <a:pt x="5576" y="814"/>
                    <a:pt x="5345" y="770"/>
                    <a:pt x="5125" y="726"/>
                  </a:cubicBezTo>
                  <a:cubicBezTo>
                    <a:pt x="4828" y="671"/>
                    <a:pt x="4531" y="605"/>
                    <a:pt x="4234" y="550"/>
                  </a:cubicBezTo>
                  <a:cubicBezTo>
                    <a:pt x="3629" y="429"/>
                    <a:pt x="3013" y="319"/>
                    <a:pt x="2409" y="220"/>
                  </a:cubicBezTo>
                  <a:cubicBezTo>
                    <a:pt x="1837" y="110"/>
                    <a:pt x="1254" y="55"/>
                    <a:pt x="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11;p73">
              <a:extLst>
                <a:ext uri="{FF2B5EF4-FFF2-40B4-BE49-F238E27FC236}">
                  <a16:creationId xmlns:a16="http://schemas.microsoft.com/office/drawing/2014/main" id="{DD28630C-ADA0-A491-2E2B-DEFAC0BAA461}"/>
                </a:ext>
              </a:extLst>
            </p:cNvPr>
            <p:cNvSpPr/>
            <p:nvPr/>
          </p:nvSpPr>
          <p:spPr>
            <a:xfrm flipH="1">
              <a:off x="1453044" y="1908794"/>
              <a:ext cx="556243" cy="325228"/>
            </a:xfrm>
            <a:custGeom>
              <a:avLst/>
              <a:gdLst/>
              <a:ahLst/>
              <a:cxnLst/>
              <a:rect l="l" t="t" r="r" b="b"/>
              <a:pathLst>
                <a:path w="5851" h="3421" extrusionOk="0">
                  <a:moveTo>
                    <a:pt x="539" y="0"/>
                  </a:moveTo>
                  <a:cubicBezTo>
                    <a:pt x="528" y="66"/>
                    <a:pt x="506" y="121"/>
                    <a:pt x="495" y="187"/>
                  </a:cubicBezTo>
                  <a:cubicBezTo>
                    <a:pt x="451" y="407"/>
                    <a:pt x="407" y="605"/>
                    <a:pt x="363" y="814"/>
                  </a:cubicBezTo>
                  <a:cubicBezTo>
                    <a:pt x="253" y="1408"/>
                    <a:pt x="110" y="1980"/>
                    <a:pt x="0" y="2420"/>
                  </a:cubicBezTo>
                  <a:cubicBezTo>
                    <a:pt x="264" y="2475"/>
                    <a:pt x="528" y="2519"/>
                    <a:pt x="792" y="2563"/>
                  </a:cubicBezTo>
                  <a:cubicBezTo>
                    <a:pt x="1078" y="2618"/>
                    <a:pt x="1386" y="2662"/>
                    <a:pt x="1683" y="2728"/>
                  </a:cubicBezTo>
                  <a:cubicBezTo>
                    <a:pt x="1991" y="2783"/>
                    <a:pt x="2288" y="2849"/>
                    <a:pt x="2585" y="2915"/>
                  </a:cubicBezTo>
                  <a:cubicBezTo>
                    <a:pt x="2881" y="2970"/>
                    <a:pt x="3178" y="3036"/>
                    <a:pt x="3475" y="3091"/>
                  </a:cubicBezTo>
                  <a:cubicBezTo>
                    <a:pt x="3706" y="3135"/>
                    <a:pt x="3937" y="3179"/>
                    <a:pt x="4168" y="3223"/>
                  </a:cubicBezTo>
                  <a:cubicBezTo>
                    <a:pt x="4498" y="3278"/>
                    <a:pt x="4839" y="3344"/>
                    <a:pt x="5180" y="3420"/>
                  </a:cubicBezTo>
                  <a:lnTo>
                    <a:pt x="5180" y="3409"/>
                  </a:lnTo>
                  <a:cubicBezTo>
                    <a:pt x="5180" y="3398"/>
                    <a:pt x="5180" y="3387"/>
                    <a:pt x="5191" y="3376"/>
                  </a:cubicBezTo>
                  <a:lnTo>
                    <a:pt x="5356" y="2816"/>
                  </a:lnTo>
                  <a:cubicBezTo>
                    <a:pt x="5466" y="2475"/>
                    <a:pt x="5565" y="2112"/>
                    <a:pt x="5675" y="1771"/>
                  </a:cubicBezTo>
                  <a:cubicBezTo>
                    <a:pt x="5752" y="1518"/>
                    <a:pt x="5807" y="1232"/>
                    <a:pt x="5851" y="891"/>
                  </a:cubicBezTo>
                  <a:cubicBezTo>
                    <a:pt x="5796" y="880"/>
                    <a:pt x="5741" y="869"/>
                    <a:pt x="5686" y="858"/>
                  </a:cubicBezTo>
                  <a:cubicBezTo>
                    <a:pt x="5664" y="858"/>
                    <a:pt x="5642" y="847"/>
                    <a:pt x="5620" y="847"/>
                  </a:cubicBezTo>
                  <a:cubicBezTo>
                    <a:pt x="5521" y="825"/>
                    <a:pt x="5433" y="814"/>
                    <a:pt x="5345" y="792"/>
                  </a:cubicBezTo>
                  <a:cubicBezTo>
                    <a:pt x="5213" y="770"/>
                    <a:pt x="5081" y="748"/>
                    <a:pt x="4949" y="726"/>
                  </a:cubicBezTo>
                  <a:cubicBezTo>
                    <a:pt x="4817" y="704"/>
                    <a:pt x="4685" y="671"/>
                    <a:pt x="4553" y="638"/>
                  </a:cubicBezTo>
                  <a:cubicBezTo>
                    <a:pt x="4388" y="605"/>
                    <a:pt x="4223" y="572"/>
                    <a:pt x="4058" y="539"/>
                  </a:cubicBezTo>
                  <a:cubicBezTo>
                    <a:pt x="3486" y="429"/>
                    <a:pt x="2892" y="330"/>
                    <a:pt x="2233" y="209"/>
                  </a:cubicBezTo>
                  <a:cubicBezTo>
                    <a:pt x="1628" y="110"/>
                    <a:pt x="1045" y="44"/>
                    <a:pt x="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12;p73">
              <a:extLst>
                <a:ext uri="{FF2B5EF4-FFF2-40B4-BE49-F238E27FC236}">
                  <a16:creationId xmlns:a16="http://schemas.microsoft.com/office/drawing/2014/main" id="{FB19B0C8-FA74-FFA0-8A4E-37A6E9FE6AE1}"/>
                </a:ext>
              </a:extLst>
            </p:cNvPr>
            <p:cNvSpPr/>
            <p:nvPr/>
          </p:nvSpPr>
          <p:spPr>
            <a:xfrm flipH="1">
              <a:off x="2391841" y="2800533"/>
              <a:ext cx="1014281" cy="425620"/>
            </a:xfrm>
            <a:custGeom>
              <a:avLst/>
              <a:gdLst/>
              <a:ahLst/>
              <a:cxnLst/>
              <a:rect l="l" t="t" r="r" b="b"/>
              <a:pathLst>
                <a:path w="10669" h="4477" extrusionOk="0">
                  <a:moveTo>
                    <a:pt x="1" y="2112"/>
                  </a:moveTo>
                  <a:lnTo>
                    <a:pt x="1" y="2123"/>
                  </a:lnTo>
                  <a:cubicBezTo>
                    <a:pt x="1" y="2120"/>
                    <a:pt x="1" y="2116"/>
                    <a:pt x="2" y="2113"/>
                  </a:cubicBezTo>
                  <a:lnTo>
                    <a:pt x="2" y="2113"/>
                  </a:lnTo>
                  <a:cubicBezTo>
                    <a:pt x="1" y="2113"/>
                    <a:pt x="1" y="2112"/>
                    <a:pt x="1" y="2112"/>
                  </a:cubicBezTo>
                  <a:close/>
                  <a:moveTo>
                    <a:pt x="10668" y="1"/>
                  </a:moveTo>
                  <a:lnTo>
                    <a:pt x="10668" y="1"/>
                  </a:lnTo>
                  <a:cubicBezTo>
                    <a:pt x="10613" y="12"/>
                    <a:pt x="10602" y="45"/>
                    <a:pt x="10580" y="67"/>
                  </a:cubicBezTo>
                  <a:cubicBezTo>
                    <a:pt x="10426" y="309"/>
                    <a:pt x="10228" y="518"/>
                    <a:pt x="10019" y="716"/>
                  </a:cubicBezTo>
                  <a:cubicBezTo>
                    <a:pt x="9788" y="914"/>
                    <a:pt x="9547" y="1101"/>
                    <a:pt x="9316" y="1299"/>
                  </a:cubicBezTo>
                  <a:cubicBezTo>
                    <a:pt x="8667" y="1837"/>
                    <a:pt x="7930" y="2233"/>
                    <a:pt x="7160" y="2552"/>
                  </a:cubicBezTo>
                  <a:cubicBezTo>
                    <a:pt x="6874" y="2662"/>
                    <a:pt x="6577" y="2728"/>
                    <a:pt x="6269" y="2750"/>
                  </a:cubicBezTo>
                  <a:cubicBezTo>
                    <a:pt x="6093" y="2750"/>
                    <a:pt x="5917" y="2750"/>
                    <a:pt x="5742" y="2772"/>
                  </a:cubicBezTo>
                  <a:cubicBezTo>
                    <a:pt x="5681" y="2777"/>
                    <a:pt x="5621" y="2779"/>
                    <a:pt x="5561" y="2779"/>
                  </a:cubicBezTo>
                  <a:cubicBezTo>
                    <a:pt x="5346" y="2779"/>
                    <a:pt x="5131" y="2752"/>
                    <a:pt x="4917" y="2717"/>
                  </a:cubicBezTo>
                  <a:cubicBezTo>
                    <a:pt x="4642" y="2662"/>
                    <a:pt x="4367" y="2607"/>
                    <a:pt x="4103" y="2530"/>
                  </a:cubicBezTo>
                  <a:cubicBezTo>
                    <a:pt x="3674" y="2431"/>
                    <a:pt x="3267" y="2288"/>
                    <a:pt x="2871" y="2101"/>
                  </a:cubicBezTo>
                  <a:cubicBezTo>
                    <a:pt x="2838" y="2079"/>
                    <a:pt x="2794" y="2068"/>
                    <a:pt x="2761" y="2046"/>
                  </a:cubicBezTo>
                  <a:cubicBezTo>
                    <a:pt x="2189" y="1870"/>
                    <a:pt x="1695" y="1552"/>
                    <a:pt x="1178" y="1255"/>
                  </a:cubicBezTo>
                  <a:cubicBezTo>
                    <a:pt x="1178" y="1255"/>
                    <a:pt x="1178" y="1244"/>
                    <a:pt x="1167" y="1244"/>
                  </a:cubicBezTo>
                  <a:cubicBezTo>
                    <a:pt x="936" y="1090"/>
                    <a:pt x="705" y="936"/>
                    <a:pt x="474" y="771"/>
                  </a:cubicBezTo>
                  <a:cubicBezTo>
                    <a:pt x="430" y="749"/>
                    <a:pt x="386" y="727"/>
                    <a:pt x="331" y="694"/>
                  </a:cubicBezTo>
                  <a:cubicBezTo>
                    <a:pt x="244" y="889"/>
                    <a:pt x="19" y="1872"/>
                    <a:pt x="2" y="2113"/>
                  </a:cubicBezTo>
                  <a:lnTo>
                    <a:pt x="2" y="2113"/>
                  </a:lnTo>
                  <a:cubicBezTo>
                    <a:pt x="34" y="2124"/>
                    <a:pt x="67" y="2145"/>
                    <a:pt x="100" y="2156"/>
                  </a:cubicBezTo>
                  <a:cubicBezTo>
                    <a:pt x="815" y="2332"/>
                    <a:pt x="1530" y="2519"/>
                    <a:pt x="2244" y="2695"/>
                  </a:cubicBezTo>
                  <a:cubicBezTo>
                    <a:pt x="3234" y="2948"/>
                    <a:pt x="4224" y="3190"/>
                    <a:pt x="5214" y="3432"/>
                  </a:cubicBezTo>
                  <a:cubicBezTo>
                    <a:pt x="5884" y="3597"/>
                    <a:pt x="6555" y="3762"/>
                    <a:pt x="7226" y="3927"/>
                  </a:cubicBezTo>
                  <a:cubicBezTo>
                    <a:pt x="8018" y="4103"/>
                    <a:pt x="8821" y="4279"/>
                    <a:pt x="9613" y="4466"/>
                  </a:cubicBezTo>
                  <a:cubicBezTo>
                    <a:pt x="9645" y="4466"/>
                    <a:pt x="9689" y="4466"/>
                    <a:pt x="9733" y="4477"/>
                  </a:cubicBezTo>
                  <a:cubicBezTo>
                    <a:pt x="9744" y="4444"/>
                    <a:pt x="9755" y="4422"/>
                    <a:pt x="9766" y="4400"/>
                  </a:cubicBezTo>
                  <a:cubicBezTo>
                    <a:pt x="9777" y="4301"/>
                    <a:pt x="9799" y="4202"/>
                    <a:pt x="9821" y="4103"/>
                  </a:cubicBezTo>
                  <a:cubicBezTo>
                    <a:pt x="9876" y="3883"/>
                    <a:pt x="9942" y="3663"/>
                    <a:pt x="9997" y="3443"/>
                  </a:cubicBezTo>
                  <a:cubicBezTo>
                    <a:pt x="10096" y="3047"/>
                    <a:pt x="10184" y="2640"/>
                    <a:pt x="10250" y="2222"/>
                  </a:cubicBezTo>
                  <a:cubicBezTo>
                    <a:pt x="10272" y="2024"/>
                    <a:pt x="10294" y="1837"/>
                    <a:pt x="10338" y="1639"/>
                  </a:cubicBezTo>
                  <a:cubicBezTo>
                    <a:pt x="10437" y="1123"/>
                    <a:pt x="10547" y="617"/>
                    <a:pt x="10657" y="100"/>
                  </a:cubicBezTo>
                  <a:cubicBezTo>
                    <a:pt x="10668" y="67"/>
                    <a:pt x="10668" y="34"/>
                    <a:pt x="10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3;p73">
              <a:extLst>
                <a:ext uri="{FF2B5EF4-FFF2-40B4-BE49-F238E27FC236}">
                  <a16:creationId xmlns:a16="http://schemas.microsoft.com/office/drawing/2014/main" id="{EFA0F959-D3FB-CEC5-4D59-68608442E024}"/>
                </a:ext>
              </a:extLst>
            </p:cNvPr>
            <p:cNvSpPr/>
            <p:nvPr/>
          </p:nvSpPr>
          <p:spPr>
            <a:xfrm flipH="1">
              <a:off x="2413802" y="2847592"/>
              <a:ext cx="977680" cy="363920"/>
            </a:xfrm>
            <a:custGeom>
              <a:avLst/>
              <a:gdLst/>
              <a:ahLst/>
              <a:cxnLst/>
              <a:rect l="l" t="t" r="r" b="b"/>
              <a:pathLst>
                <a:path w="10284" h="3828" extrusionOk="0">
                  <a:moveTo>
                    <a:pt x="10283" y="1"/>
                  </a:moveTo>
                  <a:lnTo>
                    <a:pt x="10283" y="1"/>
                  </a:lnTo>
                  <a:cubicBezTo>
                    <a:pt x="10173" y="122"/>
                    <a:pt x="10074" y="221"/>
                    <a:pt x="9953" y="331"/>
                  </a:cubicBezTo>
                  <a:cubicBezTo>
                    <a:pt x="9700" y="551"/>
                    <a:pt x="9448" y="760"/>
                    <a:pt x="9250" y="914"/>
                  </a:cubicBezTo>
                  <a:cubicBezTo>
                    <a:pt x="8645" y="1408"/>
                    <a:pt x="7930" y="1826"/>
                    <a:pt x="7061" y="2189"/>
                  </a:cubicBezTo>
                  <a:cubicBezTo>
                    <a:pt x="6753" y="2310"/>
                    <a:pt x="6434" y="2376"/>
                    <a:pt x="6126" y="2387"/>
                  </a:cubicBezTo>
                  <a:cubicBezTo>
                    <a:pt x="6082" y="2398"/>
                    <a:pt x="6038" y="2398"/>
                    <a:pt x="6005" y="2398"/>
                  </a:cubicBezTo>
                  <a:cubicBezTo>
                    <a:pt x="5873" y="2398"/>
                    <a:pt x="5730" y="2409"/>
                    <a:pt x="5599" y="2420"/>
                  </a:cubicBezTo>
                  <a:cubicBezTo>
                    <a:pt x="5540" y="2420"/>
                    <a:pt x="5476" y="2425"/>
                    <a:pt x="5411" y="2425"/>
                  </a:cubicBezTo>
                  <a:cubicBezTo>
                    <a:pt x="5379" y="2425"/>
                    <a:pt x="5346" y="2424"/>
                    <a:pt x="5313" y="2420"/>
                  </a:cubicBezTo>
                  <a:cubicBezTo>
                    <a:pt x="5115" y="2420"/>
                    <a:pt x="4917" y="2387"/>
                    <a:pt x="4741" y="2354"/>
                  </a:cubicBezTo>
                  <a:cubicBezTo>
                    <a:pt x="4455" y="2310"/>
                    <a:pt x="4180" y="2244"/>
                    <a:pt x="3916" y="2178"/>
                  </a:cubicBezTo>
                  <a:cubicBezTo>
                    <a:pt x="3443" y="2057"/>
                    <a:pt x="3025" y="1914"/>
                    <a:pt x="2662" y="1727"/>
                  </a:cubicBezTo>
                  <a:cubicBezTo>
                    <a:pt x="2629" y="1716"/>
                    <a:pt x="2607" y="1705"/>
                    <a:pt x="2563" y="1694"/>
                  </a:cubicBezTo>
                  <a:cubicBezTo>
                    <a:pt x="2068" y="1529"/>
                    <a:pt x="1629" y="1276"/>
                    <a:pt x="1200" y="1024"/>
                  </a:cubicBezTo>
                  <a:cubicBezTo>
                    <a:pt x="1123" y="980"/>
                    <a:pt x="1035" y="936"/>
                    <a:pt x="958" y="881"/>
                  </a:cubicBezTo>
                  <a:cubicBezTo>
                    <a:pt x="947" y="881"/>
                    <a:pt x="936" y="870"/>
                    <a:pt x="936" y="870"/>
                  </a:cubicBezTo>
                  <a:lnTo>
                    <a:pt x="771" y="760"/>
                  </a:lnTo>
                  <a:cubicBezTo>
                    <a:pt x="595" y="639"/>
                    <a:pt x="430" y="529"/>
                    <a:pt x="254" y="408"/>
                  </a:cubicBezTo>
                  <a:cubicBezTo>
                    <a:pt x="166" y="705"/>
                    <a:pt x="34" y="1276"/>
                    <a:pt x="1" y="1529"/>
                  </a:cubicBezTo>
                  <a:lnTo>
                    <a:pt x="430" y="1639"/>
                  </a:lnTo>
                  <a:cubicBezTo>
                    <a:pt x="980" y="1782"/>
                    <a:pt x="1563" y="1925"/>
                    <a:pt x="2123" y="2068"/>
                  </a:cubicBezTo>
                  <a:cubicBezTo>
                    <a:pt x="3113" y="2321"/>
                    <a:pt x="4092" y="2563"/>
                    <a:pt x="5093" y="2805"/>
                  </a:cubicBezTo>
                  <a:lnTo>
                    <a:pt x="5478" y="2904"/>
                  </a:lnTo>
                  <a:cubicBezTo>
                    <a:pt x="6016" y="3036"/>
                    <a:pt x="6555" y="3168"/>
                    <a:pt x="7105" y="3289"/>
                  </a:cubicBezTo>
                  <a:cubicBezTo>
                    <a:pt x="7688" y="3432"/>
                    <a:pt x="8282" y="3564"/>
                    <a:pt x="8865" y="3696"/>
                  </a:cubicBezTo>
                  <a:cubicBezTo>
                    <a:pt x="9074" y="3740"/>
                    <a:pt x="9272" y="3784"/>
                    <a:pt x="9481" y="3828"/>
                  </a:cubicBezTo>
                  <a:cubicBezTo>
                    <a:pt x="9491" y="3806"/>
                    <a:pt x="9491" y="3795"/>
                    <a:pt x="9491" y="3773"/>
                  </a:cubicBezTo>
                  <a:cubicBezTo>
                    <a:pt x="9502" y="3707"/>
                    <a:pt x="9513" y="3641"/>
                    <a:pt x="9535" y="3575"/>
                  </a:cubicBezTo>
                  <a:cubicBezTo>
                    <a:pt x="9557" y="3476"/>
                    <a:pt x="9590" y="3377"/>
                    <a:pt x="9612" y="3267"/>
                  </a:cubicBezTo>
                  <a:cubicBezTo>
                    <a:pt x="9645" y="3157"/>
                    <a:pt x="9678" y="3036"/>
                    <a:pt x="9700" y="2926"/>
                  </a:cubicBezTo>
                  <a:cubicBezTo>
                    <a:pt x="9799" y="2541"/>
                    <a:pt x="9898" y="2123"/>
                    <a:pt x="9953" y="1716"/>
                  </a:cubicBezTo>
                  <a:lnTo>
                    <a:pt x="9964" y="1628"/>
                  </a:lnTo>
                  <a:cubicBezTo>
                    <a:pt x="9986" y="1463"/>
                    <a:pt x="10019" y="1287"/>
                    <a:pt x="10052" y="1122"/>
                  </a:cubicBezTo>
                  <a:cubicBezTo>
                    <a:pt x="10118" y="782"/>
                    <a:pt x="10184" y="430"/>
                    <a:pt x="10261" y="100"/>
                  </a:cubicBezTo>
                  <a:cubicBezTo>
                    <a:pt x="10261" y="67"/>
                    <a:pt x="10272" y="34"/>
                    <a:pt x="10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14;p73">
              <a:extLst>
                <a:ext uri="{FF2B5EF4-FFF2-40B4-BE49-F238E27FC236}">
                  <a16:creationId xmlns:a16="http://schemas.microsoft.com/office/drawing/2014/main" id="{CF2C6B93-E515-ADF8-EB97-9251A2599C07}"/>
                </a:ext>
              </a:extLst>
            </p:cNvPr>
            <p:cNvSpPr/>
            <p:nvPr/>
          </p:nvSpPr>
          <p:spPr>
            <a:xfrm flipH="1">
              <a:off x="2713837" y="1494772"/>
              <a:ext cx="908660" cy="1276288"/>
            </a:xfrm>
            <a:custGeom>
              <a:avLst/>
              <a:gdLst/>
              <a:ahLst/>
              <a:cxnLst/>
              <a:rect l="l" t="t" r="r" b="b"/>
              <a:pathLst>
                <a:path w="9558" h="13425" extrusionOk="0">
                  <a:moveTo>
                    <a:pt x="6412" y="1"/>
                  </a:moveTo>
                  <a:cubicBezTo>
                    <a:pt x="6445" y="45"/>
                    <a:pt x="6478" y="67"/>
                    <a:pt x="6522" y="78"/>
                  </a:cubicBezTo>
                  <a:cubicBezTo>
                    <a:pt x="6742" y="198"/>
                    <a:pt x="6962" y="319"/>
                    <a:pt x="7160" y="462"/>
                  </a:cubicBezTo>
                  <a:cubicBezTo>
                    <a:pt x="7347" y="594"/>
                    <a:pt x="7512" y="748"/>
                    <a:pt x="7666" y="924"/>
                  </a:cubicBezTo>
                  <a:cubicBezTo>
                    <a:pt x="7842" y="1133"/>
                    <a:pt x="7996" y="1353"/>
                    <a:pt x="8138" y="1595"/>
                  </a:cubicBezTo>
                  <a:cubicBezTo>
                    <a:pt x="8325" y="1925"/>
                    <a:pt x="8479" y="2277"/>
                    <a:pt x="8611" y="2640"/>
                  </a:cubicBezTo>
                  <a:cubicBezTo>
                    <a:pt x="8721" y="2948"/>
                    <a:pt x="8798" y="3278"/>
                    <a:pt x="8842" y="3608"/>
                  </a:cubicBezTo>
                  <a:cubicBezTo>
                    <a:pt x="8897" y="3970"/>
                    <a:pt x="8886" y="4344"/>
                    <a:pt x="8875" y="4718"/>
                  </a:cubicBezTo>
                  <a:cubicBezTo>
                    <a:pt x="8864" y="5290"/>
                    <a:pt x="8765" y="5851"/>
                    <a:pt x="8578" y="6401"/>
                  </a:cubicBezTo>
                  <a:cubicBezTo>
                    <a:pt x="8402" y="6918"/>
                    <a:pt x="8193" y="7424"/>
                    <a:pt x="7941" y="7918"/>
                  </a:cubicBezTo>
                  <a:cubicBezTo>
                    <a:pt x="7501" y="8776"/>
                    <a:pt x="6951" y="9568"/>
                    <a:pt x="6335" y="10316"/>
                  </a:cubicBezTo>
                  <a:cubicBezTo>
                    <a:pt x="6214" y="10470"/>
                    <a:pt x="6071" y="10613"/>
                    <a:pt x="5928" y="10745"/>
                  </a:cubicBezTo>
                  <a:cubicBezTo>
                    <a:pt x="5565" y="11097"/>
                    <a:pt x="5158" y="11405"/>
                    <a:pt x="4718" y="11668"/>
                  </a:cubicBezTo>
                  <a:cubicBezTo>
                    <a:pt x="4092" y="12031"/>
                    <a:pt x="3443" y="12383"/>
                    <a:pt x="2739" y="12592"/>
                  </a:cubicBezTo>
                  <a:cubicBezTo>
                    <a:pt x="2354" y="12713"/>
                    <a:pt x="1958" y="12801"/>
                    <a:pt x="1562" y="12812"/>
                  </a:cubicBezTo>
                  <a:cubicBezTo>
                    <a:pt x="1502" y="12816"/>
                    <a:pt x="1440" y="12819"/>
                    <a:pt x="1378" y="12819"/>
                  </a:cubicBezTo>
                  <a:cubicBezTo>
                    <a:pt x="1271" y="12819"/>
                    <a:pt x="1165" y="12811"/>
                    <a:pt x="1067" y="12790"/>
                  </a:cubicBezTo>
                  <a:cubicBezTo>
                    <a:pt x="726" y="12735"/>
                    <a:pt x="396" y="12636"/>
                    <a:pt x="89" y="12504"/>
                  </a:cubicBezTo>
                  <a:cubicBezTo>
                    <a:pt x="56" y="12493"/>
                    <a:pt x="34" y="12482"/>
                    <a:pt x="1" y="12482"/>
                  </a:cubicBezTo>
                  <a:cubicBezTo>
                    <a:pt x="1" y="12493"/>
                    <a:pt x="1" y="12504"/>
                    <a:pt x="1" y="12504"/>
                  </a:cubicBezTo>
                  <a:cubicBezTo>
                    <a:pt x="188" y="12746"/>
                    <a:pt x="418" y="12944"/>
                    <a:pt x="704" y="13065"/>
                  </a:cubicBezTo>
                  <a:cubicBezTo>
                    <a:pt x="946" y="13175"/>
                    <a:pt x="1199" y="13241"/>
                    <a:pt x="1452" y="13307"/>
                  </a:cubicBezTo>
                  <a:cubicBezTo>
                    <a:pt x="1769" y="13386"/>
                    <a:pt x="2083" y="13425"/>
                    <a:pt x="2397" y="13425"/>
                  </a:cubicBezTo>
                  <a:cubicBezTo>
                    <a:pt x="2649" y="13425"/>
                    <a:pt x="2902" y="13400"/>
                    <a:pt x="3157" y="13351"/>
                  </a:cubicBezTo>
                  <a:cubicBezTo>
                    <a:pt x="3872" y="13219"/>
                    <a:pt x="4542" y="12955"/>
                    <a:pt x="5136" y="12526"/>
                  </a:cubicBezTo>
                  <a:cubicBezTo>
                    <a:pt x="5653" y="12152"/>
                    <a:pt x="6159" y="11767"/>
                    <a:pt x="6654" y="11350"/>
                  </a:cubicBezTo>
                  <a:cubicBezTo>
                    <a:pt x="7325" y="10789"/>
                    <a:pt x="7864" y="10129"/>
                    <a:pt x="8259" y="9337"/>
                  </a:cubicBezTo>
                  <a:cubicBezTo>
                    <a:pt x="8391" y="9084"/>
                    <a:pt x="8512" y="8831"/>
                    <a:pt x="8633" y="8567"/>
                  </a:cubicBezTo>
                  <a:cubicBezTo>
                    <a:pt x="8842" y="8127"/>
                    <a:pt x="9007" y="7677"/>
                    <a:pt x="9128" y="7204"/>
                  </a:cubicBezTo>
                  <a:cubicBezTo>
                    <a:pt x="9183" y="6951"/>
                    <a:pt x="9249" y="6687"/>
                    <a:pt x="9315" y="6423"/>
                  </a:cubicBezTo>
                  <a:cubicBezTo>
                    <a:pt x="9392" y="6115"/>
                    <a:pt x="9469" y="5796"/>
                    <a:pt x="9502" y="5477"/>
                  </a:cubicBezTo>
                  <a:cubicBezTo>
                    <a:pt x="9557" y="4960"/>
                    <a:pt x="9557" y="4454"/>
                    <a:pt x="9480" y="3948"/>
                  </a:cubicBezTo>
                  <a:cubicBezTo>
                    <a:pt x="9447" y="3729"/>
                    <a:pt x="9392" y="3520"/>
                    <a:pt x="9359" y="3311"/>
                  </a:cubicBezTo>
                  <a:cubicBezTo>
                    <a:pt x="9304" y="3036"/>
                    <a:pt x="9227" y="2772"/>
                    <a:pt x="9128" y="2508"/>
                  </a:cubicBezTo>
                  <a:cubicBezTo>
                    <a:pt x="8919" y="1958"/>
                    <a:pt x="8611" y="1452"/>
                    <a:pt x="8215" y="1012"/>
                  </a:cubicBezTo>
                  <a:cubicBezTo>
                    <a:pt x="8083" y="869"/>
                    <a:pt x="7930" y="726"/>
                    <a:pt x="7787" y="583"/>
                  </a:cubicBezTo>
                  <a:cubicBezTo>
                    <a:pt x="7666" y="462"/>
                    <a:pt x="7523" y="385"/>
                    <a:pt x="7369" y="319"/>
                  </a:cubicBezTo>
                  <a:cubicBezTo>
                    <a:pt x="7226" y="264"/>
                    <a:pt x="7072" y="198"/>
                    <a:pt x="6918" y="143"/>
                  </a:cubicBezTo>
                  <a:cubicBezTo>
                    <a:pt x="6786" y="100"/>
                    <a:pt x="6643" y="56"/>
                    <a:pt x="6500" y="12"/>
                  </a:cubicBezTo>
                  <a:cubicBezTo>
                    <a:pt x="6467" y="1"/>
                    <a:pt x="6445" y="1"/>
                    <a:pt x="6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15;p73">
              <a:extLst>
                <a:ext uri="{FF2B5EF4-FFF2-40B4-BE49-F238E27FC236}">
                  <a16:creationId xmlns:a16="http://schemas.microsoft.com/office/drawing/2014/main" id="{CC644DA9-501A-14A8-767B-5786DE639648}"/>
                </a:ext>
              </a:extLst>
            </p:cNvPr>
            <p:cNvSpPr/>
            <p:nvPr/>
          </p:nvSpPr>
          <p:spPr>
            <a:xfrm flipH="1">
              <a:off x="1037976" y="1987225"/>
              <a:ext cx="459083" cy="454805"/>
            </a:xfrm>
            <a:custGeom>
              <a:avLst/>
              <a:gdLst/>
              <a:ahLst/>
              <a:cxnLst/>
              <a:rect l="l" t="t" r="r" b="b"/>
              <a:pathLst>
                <a:path w="4829" h="4784" extrusionOk="0">
                  <a:moveTo>
                    <a:pt x="749" y="0"/>
                  </a:moveTo>
                  <a:cubicBezTo>
                    <a:pt x="705" y="66"/>
                    <a:pt x="705" y="132"/>
                    <a:pt x="705" y="187"/>
                  </a:cubicBezTo>
                  <a:cubicBezTo>
                    <a:pt x="672" y="473"/>
                    <a:pt x="606" y="759"/>
                    <a:pt x="529" y="1045"/>
                  </a:cubicBezTo>
                  <a:cubicBezTo>
                    <a:pt x="441" y="1331"/>
                    <a:pt x="353" y="1606"/>
                    <a:pt x="265" y="1892"/>
                  </a:cubicBezTo>
                  <a:cubicBezTo>
                    <a:pt x="177" y="2178"/>
                    <a:pt x="89" y="2453"/>
                    <a:pt x="1" y="2749"/>
                  </a:cubicBezTo>
                  <a:cubicBezTo>
                    <a:pt x="45" y="2782"/>
                    <a:pt x="89" y="2804"/>
                    <a:pt x="122" y="2815"/>
                  </a:cubicBezTo>
                  <a:cubicBezTo>
                    <a:pt x="397" y="2969"/>
                    <a:pt x="661" y="3112"/>
                    <a:pt x="947" y="3255"/>
                  </a:cubicBezTo>
                  <a:cubicBezTo>
                    <a:pt x="1123" y="3343"/>
                    <a:pt x="1298" y="3431"/>
                    <a:pt x="1485" y="3508"/>
                  </a:cubicBezTo>
                  <a:cubicBezTo>
                    <a:pt x="2013" y="3717"/>
                    <a:pt x="2519" y="3959"/>
                    <a:pt x="3025" y="4201"/>
                  </a:cubicBezTo>
                  <a:cubicBezTo>
                    <a:pt x="3355" y="4355"/>
                    <a:pt x="3674" y="4542"/>
                    <a:pt x="3993" y="4718"/>
                  </a:cubicBezTo>
                  <a:cubicBezTo>
                    <a:pt x="4048" y="4740"/>
                    <a:pt x="4092" y="4762"/>
                    <a:pt x="4136" y="4784"/>
                  </a:cubicBezTo>
                  <a:cubicBezTo>
                    <a:pt x="4147" y="4762"/>
                    <a:pt x="4158" y="4762"/>
                    <a:pt x="4158" y="4751"/>
                  </a:cubicBezTo>
                  <a:cubicBezTo>
                    <a:pt x="4389" y="3904"/>
                    <a:pt x="4609" y="3068"/>
                    <a:pt x="4829" y="2222"/>
                  </a:cubicBezTo>
                  <a:cubicBezTo>
                    <a:pt x="4829" y="2222"/>
                    <a:pt x="4829" y="2211"/>
                    <a:pt x="4818" y="2211"/>
                  </a:cubicBezTo>
                  <a:cubicBezTo>
                    <a:pt x="4818" y="2200"/>
                    <a:pt x="4818" y="2200"/>
                    <a:pt x="4818" y="2178"/>
                  </a:cubicBezTo>
                  <a:cubicBezTo>
                    <a:pt x="4774" y="2156"/>
                    <a:pt x="4730" y="2134"/>
                    <a:pt x="4686" y="2101"/>
                  </a:cubicBezTo>
                  <a:cubicBezTo>
                    <a:pt x="4147" y="1782"/>
                    <a:pt x="3608" y="1474"/>
                    <a:pt x="3069" y="1155"/>
                  </a:cubicBezTo>
                  <a:cubicBezTo>
                    <a:pt x="2343" y="726"/>
                    <a:pt x="1595" y="385"/>
                    <a:pt x="837" y="22"/>
                  </a:cubicBezTo>
                  <a:cubicBezTo>
                    <a:pt x="804" y="11"/>
                    <a:pt x="771" y="11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16;p73">
              <a:extLst>
                <a:ext uri="{FF2B5EF4-FFF2-40B4-BE49-F238E27FC236}">
                  <a16:creationId xmlns:a16="http://schemas.microsoft.com/office/drawing/2014/main" id="{6D725B09-3860-32BF-F5B6-655F25E2576F}"/>
                </a:ext>
              </a:extLst>
            </p:cNvPr>
            <p:cNvSpPr/>
            <p:nvPr/>
          </p:nvSpPr>
          <p:spPr>
            <a:xfrm flipH="1">
              <a:off x="1052617" y="2005003"/>
              <a:ext cx="428757" cy="419250"/>
            </a:xfrm>
            <a:custGeom>
              <a:avLst/>
              <a:gdLst/>
              <a:ahLst/>
              <a:cxnLst/>
              <a:rect l="l" t="t" r="r" b="b"/>
              <a:pathLst>
                <a:path w="4510" h="4410" extrusionOk="0">
                  <a:moveTo>
                    <a:pt x="683" y="0"/>
                  </a:moveTo>
                  <a:cubicBezTo>
                    <a:pt x="672" y="0"/>
                    <a:pt x="672" y="11"/>
                    <a:pt x="672" y="11"/>
                  </a:cubicBezTo>
                  <a:cubicBezTo>
                    <a:pt x="650" y="319"/>
                    <a:pt x="584" y="616"/>
                    <a:pt x="496" y="902"/>
                  </a:cubicBezTo>
                  <a:cubicBezTo>
                    <a:pt x="441" y="1078"/>
                    <a:pt x="386" y="1265"/>
                    <a:pt x="320" y="1452"/>
                  </a:cubicBezTo>
                  <a:lnTo>
                    <a:pt x="232" y="1749"/>
                  </a:lnTo>
                  <a:lnTo>
                    <a:pt x="1" y="2496"/>
                  </a:lnTo>
                  <a:cubicBezTo>
                    <a:pt x="12" y="2496"/>
                    <a:pt x="23" y="2507"/>
                    <a:pt x="23" y="2507"/>
                  </a:cubicBezTo>
                  <a:cubicBezTo>
                    <a:pt x="100" y="2540"/>
                    <a:pt x="166" y="2584"/>
                    <a:pt x="243" y="2617"/>
                  </a:cubicBezTo>
                  <a:cubicBezTo>
                    <a:pt x="441" y="2727"/>
                    <a:pt x="639" y="2837"/>
                    <a:pt x="848" y="2936"/>
                  </a:cubicBezTo>
                  <a:cubicBezTo>
                    <a:pt x="1012" y="3024"/>
                    <a:pt x="1199" y="3112"/>
                    <a:pt x="1386" y="3189"/>
                  </a:cubicBezTo>
                  <a:cubicBezTo>
                    <a:pt x="1903" y="3409"/>
                    <a:pt x="2431" y="3651"/>
                    <a:pt x="2915" y="3882"/>
                  </a:cubicBezTo>
                  <a:cubicBezTo>
                    <a:pt x="3146" y="3992"/>
                    <a:pt x="3377" y="4124"/>
                    <a:pt x="3597" y="4245"/>
                  </a:cubicBezTo>
                  <a:cubicBezTo>
                    <a:pt x="3696" y="4300"/>
                    <a:pt x="3795" y="4355"/>
                    <a:pt x="3894" y="4410"/>
                  </a:cubicBezTo>
                  <a:lnTo>
                    <a:pt x="4510" y="2079"/>
                  </a:lnTo>
                  <a:cubicBezTo>
                    <a:pt x="4488" y="2068"/>
                    <a:pt x="4477" y="2046"/>
                    <a:pt x="4455" y="2046"/>
                  </a:cubicBezTo>
                  <a:cubicBezTo>
                    <a:pt x="4169" y="1870"/>
                    <a:pt x="2838" y="1089"/>
                    <a:pt x="2838" y="1089"/>
                  </a:cubicBezTo>
                  <a:cubicBezTo>
                    <a:pt x="2211" y="726"/>
                    <a:pt x="1540" y="407"/>
                    <a:pt x="903" y="110"/>
                  </a:cubicBezTo>
                  <a:cubicBezTo>
                    <a:pt x="826" y="66"/>
                    <a:pt x="749" y="33"/>
                    <a:pt x="6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17;p73">
              <a:extLst>
                <a:ext uri="{FF2B5EF4-FFF2-40B4-BE49-F238E27FC236}">
                  <a16:creationId xmlns:a16="http://schemas.microsoft.com/office/drawing/2014/main" id="{64717C1F-422F-6CE1-5C37-6A0FE5DEB3BC}"/>
                </a:ext>
              </a:extLst>
            </p:cNvPr>
            <p:cNvSpPr/>
            <p:nvPr/>
          </p:nvSpPr>
          <p:spPr>
            <a:xfrm flipH="1">
              <a:off x="2160826" y="1459217"/>
              <a:ext cx="676504" cy="340914"/>
            </a:xfrm>
            <a:custGeom>
              <a:avLst/>
              <a:gdLst/>
              <a:ahLst/>
              <a:cxnLst/>
              <a:rect l="l" t="t" r="r" b="b"/>
              <a:pathLst>
                <a:path w="7116" h="3586" extrusionOk="0">
                  <a:moveTo>
                    <a:pt x="1694" y="1"/>
                  </a:moveTo>
                  <a:cubicBezTo>
                    <a:pt x="1573" y="1"/>
                    <a:pt x="1452" y="34"/>
                    <a:pt x="1353" y="100"/>
                  </a:cubicBezTo>
                  <a:cubicBezTo>
                    <a:pt x="1309" y="133"/>
                    <a:pt x="1265" y="155"/>
                    <a:pt x="1221" y="188"/>
                  </a:cubicBezTo>
                  <a:cubicBezTo>
                    <a:pt x="957" y="364"/>
                    <a:pt x="693" y="539"/>
                    <a:pt x="429" y="715"/>
                  </a:cubicBezTo>
                  <a:cubicBezTo>
                    <a:pt x="308" y="792"/>
                    <a:pt x="176" y="869"/>
                    <a:pt x="55" y="957"/>
                  </a:cubicBezTo>
                  <a:cubicBezTo>
                    <a:pt x="33" y="968"/>
                    <a:pt x="0" y="990"/>
                    <a:pt x="11" y="1034"/>
                  </a:cubicBezTo>
                  <a:cubicBezTo>
                    <a:pt x="154" y="1111"/>
                    <a:pt x="297" y="1199"/>
                    <a:pt x="440" y="1287"/>
                  </a:cubicBezTo>
                  <a:cubicBezTo>
                    <a:pt x="473" y="1265"/>
                    <a:pt x="517" y="1243"/>
                    <a:pt x="539" y="1210"/>
                  </a:cubicBezTo>
                  <a:cubicBezTo>
                    <a:pt x="781" y="1034"/>
                    <a:pt x="1012" y="847"/>
                    <a:pt x="1243" y="660"/>
                  </a:cubicBezTo>
                  <a:cubicBezTo>
                    <a:pt x="1298" y="605"/>
                    <a:pt x="1354" y="581"/>
                    <a:pt x="1428" y="581"/>
                  </a:cubicBezTo>
                  <a:cubicBezTo>
                    <a:pt x="1443" y="581"/>
                    <a:pt x="1458" y="582"/>
                    <a:pt x="1474" y="583"/>
                  </a:cubicBezTo>
                  <a:cubicBezTo>
                    <a:pt x="1705" y="616"/>
                    <a:pt x="1936" y="638"/>
                    <a:pt x="2167" y="660"/>
                  </a:cubicBezTo>
                  <a:cubicBezTo>
                    <a:pt x="2431" y="682"/>
                    <a:pt x="2695" y="704"/>
                    <a:pt x="2970" y="737"/>
                  </a:cubicBezTo>
                  <a:cubicBezTo>
                    <a:pt x="3399" y="781"/>
                    <a:pt x="3827" y="825"/>
                    <a:pt x="4267" y="891"/>
                  </a:cubicBezTo>
                  <a:cubicBezTo>
                    <a:pt x="4597" y="924"/>
                    <a:pt x="4927" y="990"/>
                    <a:pt x="5257" y="1045"/>
                  </a:cubicBezTo>
                  <a:cubicBezTo>
                    <a:pt x="5466" y="1067"/>
                    <a:pt x="5598" y="1188"/>
                    <a:pt x="5675" y="1386"/>
                  </a:cubicBezTo>
                  <a:cubicBezTo>
                    <a:pt x="5730" y="1540"/>
                    <a:pt x="5796" y="1694"/>
                    <a:pt x="5840" y="1859"/>
                  </a:cubicBezTo>
                  <a:cubicBezTo>
                    <a:pt x="5906" y="2101"/>
                    <a:pt x="5972" y="2332"/>
                    <a:pt x="6060" y="2574"/>
                  </a:cubicBezTo>
                  <a:cubicBezTo>
                    <a:pt x="6071" y="2607"/>
                    <a:pt x="6093" y="2640"/>
                    <a:pt x="6093" y="2673"/>
                  </a:cubicBezTo>
                  <a:cubicBezTo>
                    <a:pt x="6115" y="2728"/>
                    <a:pt x="6093" y="2783"/>
                    <a:pt x="6038" y="2805"/>
                  </a:cubicBezTo>
                  <a:cubicBezTo>
                    <a:pt x="6005" y="2827"/>
                    <a:pt x="5972" y="2838"/>
                    <a:pt x="5939" y="2838"/>
                  </a:cubicBezTo>
                  <a:cubicBezTo>
                    <a:pt x="5900" y="2843"/>
                    <a:pt x="5865" y="2846"/>
                    <a:pt x="5829" y="2846"/>
                  </a:cubicBezTo>
                  <a:cubicBezTo>
                    <a:pt x="5793" y="2846"/>
                    <a:pt x="5757" y="2843"/>
                    <a:pt x="5719" y="2838"/>
                  </a:cubicBezTo>
                  <a:cubicBezTo>
                    <a:pt x="5433" y="2805"/>
                    <a:pt x="5136" y="2772"/>
                    <a:pt x="4850" y="2728"/>
                  </a:cubicBezTo>
                  <a:cubicBezTo>
                    <a:pt x="4487" y="2662"/>
                    <a:pt x="4124" y="2585"/>
                    <a:pt x="3761" y="2519"/>
                  </a:cubicBezTo>
                  <a:cubicBezTo>
                    <a:pt x="3498" y="2464"/>
                    <a:pt x="3234" y="2398"/>
                    <a:pt x="2959" y="2365"/>
                  </a:cubicBezTo>
                  <a:cubicBezTo>
                    <a:pt x="2717" y="2332"/>
                    <a:pt x="2486" y="2277"/>
                    <a:pt x="2255" y="2244"/>
                  </a:cubicBezTo>
                  <a:cubicBezTo>
                    <a:pt x="2157" y="2234"/>
                    <a:pt x="2059" y="2198"/>
                    <a:pt x="1953" y="2198"/>
                  </a:cubicBezTo>
                  <a:cubicBezTo>
                    <a:pt x="1940" y="2198"/>
                    <a:pt x="1927" y="2199"/>
                    <a:pt x="1914" y="2200"/>
                  </a:cubicBezTo>
                  <a:lnTo>
                    <a:pt x="1903" y="2200"/>
                  </a:lnTo>
                  <a:cubicBezTo>
                    <a:pt x="1925" y="2233"/>
                    <a:pt x="1936" y="2244"/>
                    <a:pt x="1947" y="2255"/>
                  </a:cubicBezTo>
                  <a:cubicBezTo>
                    <a:pt x="2079" y="2343"/>
                    <a:pt x="2211" y="2442"/>
                    <a:pt x="2343" y="2530"/>
                  </a:cubicBezTo>
                  <a:cubicBezTo>
                    <a:pt x="2475" y="2629"/>
                    <a:pt x="2618" y="2728"/>
                    <a:pt x="2750" y="2816"/>
                  </a:cubicBezTo>
                  <a:cubicBezTo>
                    <a:pt x="2937" y="2926"/>
                    <a:pt x="3157" y="2970"/>
                    <a:pt x="3366" y="3003"/>
                  </a:cubicBezTo>
                  <a:cubicBezTo>
                    <a:pt x="3739" y="3058"/>
                    <a:pt x="4102" y="3113"/>
                    <a:pt x="4476" y="3168"/>
                  </a:cubicBezTo>
                  <a:cubicBezTo>
                    <a:pt x="4894" y="3234"/>
                    <a:pt x="5301" y="3300"/>
                    <a:pt x="5719" y="3366"/>
                  </a:cubicBezTo>
                  <a:cubicBezTo>
                    <a:pt x="6104" y="3432"/>
                    <a:pt x="6489" y="3487"/>
                    <a:pt x="6885" y="3553"/>
                  </a:cubicBezTo>
                  <a:cubicBezTo>
                    <a:pt x="6962" y="3564"/>
                    <a:pt x="7028" y="3575"/>
                    <a:pt x="7116" y="3586"/>
                  </a:cubicBezTo>
                  <a:cubicBezTo>
                    <a:pt x="7116" y="3542"/>
                    <a:pt x="7116" y="3520"/>
                    <a:pt x="7105" y="3487"/>
                  </a:cubicBezTo>
                  <a:cubicBezTo>
                    <a:pt x="6973" y="3080"/>
                    <a:pt x="6841" y="2662"/>
                    <a:pt x="6709" y="2244"/>
                  </a:cubicBezTo>
                  <a:cubicBezTo>
                    <a:pt x="6621" y="1958"/>
                    <a:pt x="6522" y="1672"/>
                    <a:pt x="6423" y="1386"/>
                  </a:cubicBezTo>
                  <a:cubicBezTo>
                    <a:pt x="6357" y="1144"/>
                    <a:pt x="6291" y="913"/>
                    <a:pt x="6225" y="682"/>
                  </a:cubicBezTo>
                  <a:cubicBezTo>
                    <a:pt x="6148" y="419"/>
                    <a:pt x="6159" y="463"/>
                    <a:pt x="5928" y="419"/>
                  </a:cubicBezTo>
                  <a:cubicBezTo>
                    <a:pt x="5708" y="375"/>
                    <a:pt x="5477" y="353"/>
                    <a:pt x="5257" y="331"/>
                  </a:cubicBezTo>
                  <a:cubicBezTo>
                    <a:pt x="4883" y="276"/>
                    <a:pt x="4509" y="210"/>
                    <a:pt x="4135" y="177"/>
                  </a:cubicBezTo>
                  <a:cubicBezTo>
                    <a:pt x="3959" y="166"/>
                    <a:pt x="3783" y="155"/>
                    <a:pt x="3608" y="133"/>
                  </a:cubicBezTo>
                  <a:cubicBezTo>
                    <a:pt x="3333" y="89"/>
                    <a:pt x="3069" y="89"/>
                    <a:pt x="2805" y="67"/>
                  </a:cubicBezTo>
                  <a:cubicBezTo>
                    <a:pt x="2541" y="56"/>
                    <a:pt x="2288" y="34"/>
                    <a:pt x="2035" y="23"/>
                  </a:cubicBezTo>
                  <a:cubicBezTo>
                    <a:pt x="1925" y="12"/>
                    <a:pt x="1804" y="12"/>
                    <a:pt x="1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18;p73">
              <a:extLst>
                <a:ext uri="{FF2B5EF4-FFF2-40B4-BE49-F238E27FC236}">
                  <a16:creationId xmlns:a16="http://schemas.microsoft.com/office/drawing/2014/main" id="{BB55BD00-14B7-3960-9604-B1376D89CC0F}"/>
                </a:ext>
              </a:extLst>
            </p:cNvPr>
            <p:cNvSpPr/>
            <p:nvPr/>
          </p:nvSpPr>
          <p:spPr>
            <a:xfrm flipH="1">
              <a:off x="2178603" y="1472811"/>
              <a:ext cx="635720" cy="310587"/>
            </a:xfrm>
            <a:custGeom>
              <a:avLst/>
              <a:gdLst/>
              <a:ahLst/>
              <a:cxnLst/>
              <a:rect l="l" t="t" r="r" b="b"/>
              <a:pathLst>
                <a:path w="6687" h="3267" extrusionOk="0">
                  <a:moveTo>
                    <a:pt x="1452" y="1"/>
                  </a:moveTo>
                  <a:cubicBezTo>
                    <a:pt x="1353" y="1"/>
                    <a:pt x="1265" y="23"/>
                    <a:pt x="1188" y="78"/>
                  </a:cubicBezTo>
                  <a:cubicBezTo>
                    <a:pt x="1144" y="111"/>
                    <a:pt x="1100" y="133"/>
                    <a:pt x="1056" y="166"/>
                  </a:cubicBezTo>
                  <a:lnTo>
                    <a:pt x="803" y="331"/>
                  </a:lnTo>
                  <a:cubicBezTo>
                    <a:pt x="627" y="451"/>
                    <a:pt x="451" y="572"/>
                    <a:pt x="264" y="693"/>
                  </a:cubicBezTo>
                  <a:cubicBezTo>
                    <a:pt x="198" y="737"/>
                    <a:pt x="121" y="781"/>
                    <a:pt x="55" y="825"/>
                  </a:cubicBezTo>
                  <a:cubicBezTo>
                    <a:pt x="33" y="836"/>
                    <a:pt x="22" y="847"/>
                    <a:pt x="0" y="858"/>
                  </a:cubicBezTo>
                  <a:lnTo>
                    <a:pt x="198" y="979"/>
                  </a:lnTo>
                  <a:cubicBezTo>
                    <a:pt x="198" y="968"/>
                    <a:pt x="220" y="957"/>
                    <a:pt x="220" y="957"/>
                  </a:cubicBezTo>
                  <a:lnTo>
                    <a:pt x="363" y="847"/>
                  </a:lnTo>
                  <a:cubicBezTo>
                    <a:pt x="539" y="704"/>
                    <a:pt x="726" y="550"/>
                    <a:pt x="913" y="407"/>
                  </a:cubicBezTo>
                  <a:cubicBezTo>
                    <a:pt x="1001" y="331"/>
                    <a:pt x="1089" y="298"/>
                    <a:pt x="1199" y="298"/>
                  </a:cubicBezTo>
                  <a:lnTo>
                    <a:pt x="1243" y="309"/>
                  </a:lnTo>
                  <a:cubicBezTo>
                    <a:pt x="1419" y="331"/>
                    <a:pt x="1606" y="342"/>
                    <a:pt x="1782" y="363"/>
                  </a:cubicBezTo>
                  <a:lnTo>
                    <a:pt x="1936" y="374"/>
                  </a:lnTo>
                  <a:cubicBezTo>
                    <a:pt x="2035" y="385"/>
                    <a:pt x="2134" y="396"/>
                    <a:pt x="2222" y="407"/>
                  </a:cubicBezTo>
                  <a:cubicBezTo>
                    <a:pt x="2398" y="418"/>
                    <a:pt x="2574" y="429"/>
                    <a:pt x="2739" y="451"/>
                  </a:cubicBezTo>
                  <a:lnTo>
                    <a:pt x="2904" y="473"/>
                  </a:lnTo>
                  <a:cubicBezTo>
                    <a:pt x="3278" y="517"/>
                    <a:pt x="3662" y="550"/>
                    <a:pt x="4036" y="605"/>
                  </a:cubicBezTo>
                  <a:cubicBezTo>
                    <a:pt x="4234" y="627"/>
                    <a:pt x="4432" y="660"/>
                    <a:pt x="4619" y="693"/>
                  </a:cubicBezTo>
                  <a:cubicBezTo>
                    <a:pt x="4751" y="715"/>
                    <a:pt x="4894" y="737"/>
                    <a:pt x="5026" y="759"/>
                  </a:cubicBezTo>
                  <a:cubicBezTo>
                    <a:pt x="5290" y="803"/>
                    <a:pt x="5466" y="946"/>
                    <a:pt x="5565" y="1188"/>
                  </a:cubicBezTo>
                  <a:lnTo>
                    <a:pt x="5565" y="1210"/>
                  </a:lnTo>
                  <a:cubicBezTo>
                    <a:pt x="5631" y="1364"/>
                    <a:pt x="5686" y="1518"/>
                    <a:pt x="5730" y="1683"/>
                  </a:cubicBezTo>
                  <a:cubicBezTo>
                    <a:pt x="5807" y="1958"/>
                    <a:pt x="5873" y="2178"/>
                    <a:pt x="5950" y="2376"/>
                  </a:cubicBezTo>
                  <a:cubicBezTo>
                    <a:pt x="5961" y="2420"/>
                    <a:pt x="5983" y="2453"/>
                    <a:pt x="5994" y="2497"/>
                  </a:cubicBezTo>
                  <a:cubicBezTo>
                    <a:pt x="6016" y="2618"/>
                    <a:pt x="5972" y="2728"/>
                    <a:pt x="5862" y="2794"/>
                  </a:cubicBezTo>
                  <a:cubicBezTo>
                    <a:pt x="5807" y="2816"/>
                    <a:pt x="5752" y="2838"/>
                    <a:pt x="5697" y="2838"/>
                  </a:cubicBezTo>
                  <a:cubicBezTo>
                    <a:pt x="5675" y="2838"/>
                    <a:pt x="5643" y="2843"/>
                    <a:pt x="5605" y="2843"/>
                  </a:cubicBezTo>
                  <a:cubicBezTo>
                    <a:pt x="5586" y="2843"/>
                    <a:pt x="5565" y="2842"/>
                    <a:pt x="5543" y="2838"/>
                  </a:cubicBezTo>
                  <a:lnTo>
                    <a:pt x="5466" y="2838"/>
                  </a:lnTo>
                  <a:cubicBezTo>
                    <a:pt x="5400" y="2827"/>
                    <a:pt x="5345" y="2816"/>
                    <a:pt x="5290" y="2816"/>
                  </a:cubicBezTo>
                  <a:cubicBezTo>
                    <a:pt x="5059" y="2783"/>
                    <a:pt x="4817" y="2761"/>
                    <a:pt x="4586" y="2717"/>
                  </a:cubicBezTo>
                  <a:cubicBezTo>
                    <a:pt x="4223" y="2662"/>
                    <a:pt x="3871" y="2585"/>
                    <a:pt x="3519" y="2519"/>
                  </a:cubicBezTo>
                  <a:lnTo>
                    <a:pt x="3497" y="2508"/>
                  </a:lnTo>
                  <a:cubicBezTo>
                    <a:pt x="3431" y="2497"/>
                    <a:pt x="3377" y="2486"/>
                    <a:pt x="3311" y="2475"/>
                  </a:cubicBezTo>
                  <a:cubicBezTo>
                    <a:pt x="3113" y="2431"/>
                    <a:pt x="2904" y="2387"/>
                    <a:pt x="2695" y="2365"/>
                  </a:cubicBezTo>
                  <a:cubicBezTo>
                    <a:pt x="2552" y="2343"/>
                    <a:pt x="2409" y="2321"/>
                    <a:pt x="2277" y="2299"/>
                  </a:cubicBezTo>
                  <a:cubicBezTo>
                    <a:pt x="2244" y="2288"/>
                    <a:pt x="2211" y="2277"/>
                    <a:pt x="2178" y="2277"/>
                  </a:cubicBezTo>
                  <a:cubicBezTo>
                    <a:pt x="2310" y="2365"/>
                    <a:pt x="2453" y="2464"/>
                    <a:pt x="2585" y="2552"/>
                  </a:cubicBezTo>
                  <a:cubicBezTo>
                    <a:pt x="2750" y="2651"/>
                    <a:pt x="2959" y="2684"/>
                    <a:pt x="3146" y="2717"/>
                  </a:cubicBezTo>
                  <a:cubicBezTo>
                    <a:pt x="3486" y="2772"/>
                    <a:pt x="3827" y="2816"/>
                    <a:pt x="4157" y="2871"/>
                  </a:cubicBezTo>
                  <a:lnTo>
                    <a:pt x="5499" y="3080"/>
                  </a:lnTo>
                  <a:lnTo>
                    <a:pt x="5488" y="3080"/>
                  </a:lnTo>
                  <a:lnTo>
                    <a:pt x="6687" y="3267"/>
                  </a:lnTo>
                  <a:cubicBezTo>
                    <a:pt x="6577" y="2904"/>
                    <a:pt x="6456" y="2519"/>
                    <a:pt x="6335" y="2145"/>
                  </a:cubicBezTo>
                  <a:cubicBezTo>
                    <a:pt x="6291" y="2024"/>
                    <a:pt x="6258" y="1903"/>
                    <a:pt x="6214" y="1793"/>
                  </a:cubicBezTo>
                  <a:cubicBezTo>
                    <a:pt x="6159" y="1628"/>
                    <a:pt x="6104" y="1452"/>
                    <a:pt x="6049" y="1276"/>
                  </a:cubicBezTo>
                  <a:cubicBezTo>
                    <a:pt x="5994" y="1100"/>
                    <a:pt x="5939" y="924"/>
                    <a:pt x="5895" y="748"/>
                  </a:cubicBezTo>
                  <a:cubicBezTo>
                    <a:pt x="5873" y="682"/>
                    <a:pt x="5862" y="627"/>
                    <a:pt x="5851" y="572"/>
                  </a:cubicBezTo>
                  <a:cubicBezTo>
                    <a:pt x="5829" y="517"/>
                    <a:pt x="5818" y="462"/>
                    <a:pt x="5807" y="440"/>
                  </a:cubicBezTo>
                  <a:cubicBezTo>
                    <a:pt x="5785" y="429"/>
                    <a:pt x="5763" y="429"/>
                    <a:pt x="5741" y="429"/>
                  </a:cubicBezTo>
                  <a:cubicBezTo>
                    <a:pt x="5719" y="418"/>
                    <a:pt x="5697" y="418"/>
                    <a:pt x="5664" y="418"/>
                  </a:cubicBezTo>
                  <a:cubicBezTo>
                    <a:pt x="5510" y="385"/>
                    <a:pt x="5356" y="363"/>
                    <a:pt x="5202" y="353"/>
                  </a:cubicBezTo>
                  <a:cubicBezTo>
                    <a:pt x="5136" y="342"/>
                    <a:pt x="5059" y="331"/>
                    <a:pt x="4993" y="320"/>
                  </a:cubicBezTo>
                  <a:cubicBezTo>
                    <a:pt x="4861" y="309"/>
                    <a:pt x="4729" y="287"/>
                    <a:pt x="4608" y="265"/>
                  </a:cubicBezTo>
                  <a:cubicBezTo>
                    <a:pt x="4366" y="232"/>
                    <a:pt x="4124" y="199"/>
                    <a:pt x="3882" y="177"/>
                  </a:cubicBezTo>
                  <a:lnTo>
                    <a:pt x="3772" y="166"/>
                  </a:lnTo>
                  <a:cubicBezTo>
                    <a:pt x="3629" y="155"/>
                    <a:pt x="3486" y="144"/>
                    <a:pt x="3344" y="133"/>
                  </a:cubicBezTo>
                  <a:cubicBezTo>
                    <a:pt x="3113" y="100"/>
                    <a:pt x="2871" y="89"/>
                    <a:pt x="2640" y="78"/>
                  </a:cubicBezTo>
                  <a:lnTo>
                    <a:pt x="2552" y="67"/>
                  </a:lnTo>
                  <a:cubicBezTo>
                    <a:pt x="2387" y="67"/>
                    <a:pt x="2222" y="45"/>
                    <a:pt x="2057" y="34"/>
                  </a:cubicBezTo>
                  <a:cubicBezTo>
                    <a:pt x="1969" y="34"/>
                    <a:pt x="1870" y="23"/>
                    <a:pt x="1782" y="23"/>
                  </a:cubicBezTo>
                  <a:lnTo>
                    <a:pt x="1749" y="23"/>
                  </a:lnTo>
                  <a:cubicBezTo>
                    <a:pt x="1672" y="12"/>
                    <a:pt x="1595" y="12"/>
                    <a:pt x="15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19;p73">
              <a:extLst>
                <a:ext uri="{FF2B5EF4-FFF2-40B4-BE49-F238E27FC236}">
                  <a16:creationId xmlns:a16="http://schemas.microsoft.com/office/drawing/2014/main" id="{FA8A7250-FD29-CE60-E1BF-9E96520152B4}"/>
                </a:ext>
              </a:extLst>
            </p:cNvPr>
            <p:cNvSpPr/>
            <p:nvPr/>
          </p:nvSpPr>
          <p:spPr>
            <a:xfrm flipH="1">
              <a:off x="1795954" y="3139261"/>
              <a:ext cx="487319" cy="264669"/>
            </a:xfrm>
            <a:custGeom>
              <a:avLst/>
              <a:gdLst/>
              <a:ahLst/>
              <a:cxnLst/>
              <a:rect l="l" t="t" r="r" b="b"/>
              <a:pathLst>
                <a:path w="5126" h="2784" extrusionOk="0">
                  <a:moveTo>
                    <a:pt x="254" y="1"/>
                  </a:moveTo>
                  <a:cubicBezTo>
                    <a:pt x="243" y="23"/>
                    <a:pt x="232" y="34"/>
                    <a:pt x="232" y="56"/>
                  </a:cubicBezTo>
                  <a:cubicBezTo>
                    <a:pt x="155" y="463"/>
                    <a:pt x="78" y="881"/>
                    <a:pt x="12" y="1288"/>
                  </a:cubicBezTo>
                  <a:cubicBezTo>
                    <a:pt x="2" y="1319"/>
                    <a:pt x="1" y="1350"/>
                    <a:pt x="1" y="1409"/>
                  </a:cubicBezTo>
                  <a:lnTo>
                    <a:pt x="1" y="1409"/>
                  </a:lnTo>
                  <a:cubicBezTo>
                    <a:pt x="1" y="1409"/>
                    <a:pt x="1" y="1409"/>
                    <a:pt x="1" y="1409"/>
                  </a:cubicBezTo>
                  <a:lnTo>
                    <a:pt x="1" y="1420"/>
                  </a:lnTo>
                  <a:cubicBezTo>
                    <a:pt x="1" y="1416"/>
                    <a:pt x="1" y="1412"/>
                    <a:pt x="1" y="1409"/>
                  </a:cubicBezTo>
                  <a:lnTo>
                    <a:pt x="1" y="1409"/>
                  </a:lnTo>
                  <a:cubicBezTo>
                    <a:pt x="177" y="1453"/>
                    <a:pt x="342" y="1486"/>
                    <a:pt x="496" y="1519"/>
                  </a:cubicBezTo>
                  <a:cubicBezTo>
                    <a:pt x="1244" y="1706"/>
                    <a:pt x="1980" y="1892"/>
                    <a:pt x="2706" y="2123"/>
                  </a:cubicBezTo>
                  <a:cubicBezTo>
                    <a:pt x="3344" y="2332"/>
                    <a:pt x="3982" y="2541"/>
                    <a:pt x="4631" y="2750"/>
                  </a:cubicBezTo>
                  <a:cubicBezTo>
                    <a:pt x="4664" y="2761"/>
                    <a:pt x="4708" y="2772"/>
                    <a:pt x="4752" y="2783"/>
                  </a:cubicBezTo>
                  <a:cubicBezTo>
                    <a:pt x="4774" y="2728"/>
                    <a:pt x="4785" y="2684"/>
                    <a:pt x="4796" y="2640"/>
                  </a:cubicBezTo>
                  <a:cubicBezTo>
                    <a:pt x="4873" y="2354"/>
                    <a:pt x="4939" y="2068"/>
                    <a:pt x="5005" y="1794"/>
                  </a:cubicBezTo>
                  <a:cubicBezTo>
                    <a:pt x="5049" y="1629"/>
                    <a:pt x="5082" y="1464"/>
                    <a:pt x="5115" y="1299"/>
                  </a:cubicBezTo>
                  <a:cubicBezTo>
                    <a:pt x="5126" y="1266"/>
                    <a:pt x="5126" y="1233"/>
                    <a:pt x="5126" y="1189"/>
                  </a:cubicBezTo>
                  <a:cubicBezTo>
                    <a:pt x="5082" y="1178"/>
                    <a:pt x="5049" y="1167"/>
                    <a:pt x="5016" y="1156"/>
                  </a:cubicBezTo>
                  <a:cubicBezTo>
                    <a:pt x="4741" y="1090"/>
                    <a:pt x="4466" y="1013"/>
                    <a:pt x="4202" y="947"/>
                  </a:cubicBezTo>
                  <a:cubicBezTo>
                    <a:pt x="3795" y="848"/>
                    <a:pt x="3399" y="749"/>
                    <a:pt x="3003" y="661"/>
                  </a:cubicBezTo>
                  <a:cubicBezTo>
                    <a:pt x="2772" y="606"/>
                    <a:pt x="2541" y="573"/>
                    <a:pt x="2321" y="518"/>
                  </a:cubicBezTo>
                  <a:cubicBezTo>
                    <a:pt x="1629" y="353"/>
                    <a:pt x="947" y="177"/>
                    <a:pt x="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20;p73">
              <a:extLst>
                <a:ext uri="{FF2B5EF4-FFF2-40B4-BE49-F238E27FC236}">
                  <a16:creationId xmlns:a16="http://schemas.microsoft.com/office/drawing/2014/main" id="{A34E357F-A982-9E7F-B916-A6273342D161}"/>
                </a:ext>
              </a:extLst>
            </p:cNvPr>
            <p:cNvSpPr/>
            <p:nvPr/>
          </p:nvSpPr>
          <p:spPr>
            <a:xfrm flipH="1">
              <a:off x="1810595" y="3155993"/>
              <a:ext cx="459083" cy="232251"/>
            </a:xfrm>
            <a:custGeom>
              <a:avLst/>
              <a:gdLst/>
              <a:ahLst/>
              <a:cxnLst/>
              <a:rect l="l" t="t" r="r" b="b"/>
              <a:pathLst>
                <a:path w="4829" h="2443" extrusionOk="0">
                  <a:moveTo>
                    <a:pt x="199" y="1"/>
                  </a:moveTo>
                  <a:cubicBezTo>
                    <a:pt x="133" y="375"/>
                    <a:pt x="67" y="749"/>
                    <a:pt x="1" y="1123"/>
                  </a:cubicBezTo>
                  <a:cubicBezTo>
                    <a:pt x="23" y="1134"/>
                    <a:pt x="34" y="1134"/>
                    <a:pt x="56" y="1134"/>
                  </a:cubicBezTo>
                  <a:cubicBezTo>
                    <a:pt x="166" y="1156"/>
                    <a:pt x="276" y="1178"/>
                    <a:pt x="386" y="1211"/>
                  </a:cubicBezTo>
                  <a:cubicBezTo>
                    <a:pt x="1101" y="1387"/>
                    <a:pt x="1859" y="1574"/>
                    <a:pt x="2607" y="1815"/>
                  </a:cubicBezTo>
                  <a:cubicBezTo>
                    <a:pt x="2992" y="1936"/>
                    <a:pt x="3366" y="2068"/>
                    <a:pt x="3751" y="2189"/>
                  </a:cubicBezTo>
                  <a:cubicBezTo>
                    <a:pt x="4004" y="2277"/>
                    <a:pt x="4257" y="2354"/>
                    <a:pt x="4510" y="2442"/>
                  </a:cubicBezTo>
                  <a:cubicBezTo>
                    <a:pt x="4510" y="2442"/>
                    <a:pt x="4510" y="2431"/>
                    <a:pt x="4510" y="2431"/>
                  </a:cubicBezTo>
                  <a:cubicBezTo>
                    <a:pt x="4587" y="2145"/>
                    <a:pt x="4653" y="1870"/>
                    <a:pt x="4719" y="1585"/>
                  </a:cubicBezTo>
                  <a:cubicBezTo>
                    <a:pt x="4752" y="1442"/>
                    <a:pt x="4785" y="1288"/>
                    <a:pt x="4829" y="1123"/>
                  </a:cubicBezTo>
                  <a:cubicBezTo>
                    <a:pt x="4752" y="1101"/>
                    <a:pt x="4675" y="1079"/>
                    <a:pt x="4598" y="1057"/>
                  </a:cubicBezTo>
                  <a:cubicBezTo>
                    <a:pt x="4411" y="1013"/>
                    <a:pt x="4213" y="958"/>
                    <a:pt x="4015" y="914"/>
                  </a:cubicBezTo>
                  <a:cubicBezTo>
                    <a:pt x="3608" y="804"/>
                    <a:pt x="3201" y="716"/>
                    <a:pt x="2816" y="628"/>
                  </a:cubicBezTo>
                  <a:cubicBezTo>
                    <a:pt x="2717" y="606"/>
                    <a:pt x="2618" y="584"/>
                    <a:pt x="2519" y="562"/>
                  </a:cubicBezTo>
                  <a:cubicBezTo>
                    <a:pt x="2398" y="540"/>
                    <a:pt x="2266" y="507"/>
                    <a:pt x="2134" y="474"/>
                  </a:cubicBezTo>
                  <a:cubicBezTo>
                    <a:pt x="1639" y="353"/>
                    <a:pt x="1134" y="232"/>
                    <a:pt x="650" y="111"/>
                  </a:cubicBezTo>
                  <a:lnTo>
                    <a:pt x="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1;p73">
              <a:extLst>
                <a:ext uri="{FF2B5EF4-FFF2-40B4-BE49-F238E27FC236}">
                  <a16:creationId xmlns:a16="http://schemas.microsoft.com/office/drawing/2014/main" id="{D59DF13E-1B4A-D898-5B53-DE2A8C28C728}"/>
                </a:ext>
              </a:extLst>
            </p:cNvPr>
            <p:cNvSpPr/>
            <p:nvPr/>
          </p:nvSpPr>
          <p:spPr>
            <a:xfrm flipH="1">
              <a:off x="2335371" y="1781213"/>
              <a:ext cx="876242" cy="1209741"/>
            </a:xfrm>
            <a:custGeom>
              <a:avLst/>
              <a:gdLst/>
              <a:ahLst/>
              <a:cxnLst/>
              <a:rect l="l" t="t" r="r" b="b"/>
              <a:pathLst>
                <a:path w="9217" h="12725" extrusionOk="0">
                  <a:moveTo>
                    <a:pt x="7281" y="1"/>
                  </a:moveTo>
                  <a:cubicBezTo>
                    <a:pt x="7281" y="1"/>
                    <a:pt x="7281" y="12"/>
                    <a:pt x="7270" y="12"/>
                  </a:cubicBezTo>
                  <a:cubicBezTo>
                    <a:pt x="7303" y="56"/>
                    <a:pt x="7336" y="89"/>
                    <a:pt x="7369" y="133"/>
                  </a:cubicBezTo>
                  <a:cubicBezTo>
                    <a:pt x="7830" y="650"/>
                    <a:pt x="8160" y="1243"/>
                    <a:pt x="8391" y="1903"/>
                  </a:cubicBezTo>
                  <a:cubicBezTo>
                    <a:pt x="8512" y="2255"/>
                    <a:pt x="8589" y="2607"/>
                    <a:pt x="8644" y="2981"/>
                  </a:cubicBezTo>
                  <a:cubicBezTo>
                    <a:pt x="8699" y="3388"/>
                    <a:pt x="8732" y="3806"/>
                    <a:pt x="8743" y="4224"/>
                  </a:cubicBezTo>
                  <a:cubicBezTo>
                    <a:pt x="8754" y="4740"/>
                    <a:pt x="8655" y="5246"/>
                    <a:pt x="8534" y="5741"/>
                  </a:cubicBezTo>
                  <a:cubicBezTo>
                    <a:pt x="8391" y="6357"/>
                    <a:pt x="8160" y="6940"/>
                    <a:pt x="7885" y="7501"/>
                  </a:cubicBezTo>
                  <a:cubicBezTo>
                    <a:pt x="7468" y="8381"/>
                    <a:pt x="6940" y="9194"/>
                    <a:pt x="6313" y="9942"/>
                  </a:cubicBezTo>
                  <a:cubicBezTo>
                    <a:pt x="6115" y="10173"/>
                    <a:pt x="5906" y="10404"/>
                    <a:pt x="5675" y="10591"/>
                  </a:cubicBezTo>
                  <a:cubicBezTo>
                    <a:pt x="5169" y="11009"/>
                    <a:pt x="4619" y="11350"/>
                    <a:pt x="4025" y="11636"/>
                  </a:cubicBezTo>
                  <a:cubicBezTo>
                    <a:pt x="3575" y="11856"/>
                    <a:pt x="3091" y="12010"/>
                    <a:pt x="2596" y="12142"/>
                  </a:cubicBezTo>
                  <a:cubicBezTo>
                    <a:pt x="2077" y="12266"/>
                    <a:pt x="1548" y="12351"/>
                    <a:pt x="1019" y="12351"/>
                  </a:cubicBezTo>
                  <a:cubicBezTo>
                    <a:pt x="988" y="12351"/>
                    <a:pt x="956" y="12351"/>
                    <a:pt x="924" y="12350"/>
                  </a:cubicBezTo>
                  <a:cubicBezTo>
                    <a:pt x="638" y="12350"/>
                    <a:pt x="363" y="12328"/>
                    <a:pt x="77" y="12306"/>
                  </a:cubicBezTo>
                  <a:cubicBezTo>
                    <a:pt x="70" y="12306"/>
                    <a:pt x="62" y="12305"/>
                    <a:pt x="53" y="12305"/>
                  </a:cubicBezTo>
                  <a:cubicBezTo>
                    <a:pt x="35" y="12305"/>
                    <a:pt x="15" y="12310"/>
                    <a:pt x="0" y="12339"/>
                  </a:cubicBezTo>
                  <a:cubicBezTo>
                    <a:pt x="22" y="12350"/>
                    <a:pt x="44" y="12372"/>
                    <a:pt x="77" y="12394"/>
                  </a:cubicBezTo>
                  <a:cubicBezTo>
                    <a:pt x="253" y="12471"/>
                    <a:pt x="429" y="12548"/>
                    <a:pt x="605" y="12625"/>
                  </a:cubicBezTo>
                  <a:cubicBezTo>
                    <a:pt x="748" y="12691"/>
                    <a:pt x="891" y="12713"/>
                    <a:pt x="1056" y="12724"/>
                  </a:cubicBezTo>
                  <a:cubicBezTo>
                    <a:pt x="1287" y="12724"/>
                    <a:pt x="1518" y="12713"/>
                    <a:pt x="1749" y="12669"/>
                  </a:cubicBezTo>
                  <a:cubicBezTo>
                    <a:pt x="2244" y="12570"/>
                    <a:pt x="2739" y="12471"/>
                    <a:pt x="3223" y="12339"/>
                  </a:cubicBezTo>
                  <a:cubicBezTo>
                    <a:pt x="3399" y="12296"/>
                    <a:pt x="3564" y="12252"/>
                    <a:pt x="3729" y="12208"/>
                  </a:cubicBezTo>
                  <a:cubicBezTo>
                    <a:pt x="4003" y="12120"/>
                    <a:pt x="4267" y="11988"/>
                    <a:pt x="4531" y="11867"/>
                  </a:cubicBezTo>
                  <a:cubicBezTo>
                    <a:pt x="4960" y="11669"/>
                    <a:pt x="5356" y="11416"/>
                    <a:pt x="5719" y="11108"/>
                  </a:cubicBezTo>
                  <a:cubicBezTo>
                    <a:pt x="5972" y="10899"/>
                    <a:pt x="6214" y="10679"/>
                    <a:pt x="6456" y="10448"/>
                  </a:cubicBezTo>
                  <a:cubicBezTo>
                    <a:pt x="7105" y="9832"/>
                    <a:pt x="7621" y="9106"/>
                    <a:pt x="8006" y="8282"/>
                  </a:cubicBezTo>
                  <a:cubicBezTo>
                    <a:pt x="8127" y="8029"/>
                    <a:pt x="8248" y="7765"/>
                    <a:pt x="8380" y="7512"/>
                  </a:cubicBezTo>
                  <a:cubicBezTo>
                    <a:pt x="8622" y="7039"/>
                    <a:pt x="8776" y="6544"/>
                    <a:pt x="8875" y="6027"/>
                  </a:cubicBezTo>
                  <a:cubicBezTo>
                    <a:pt x="8919" y="5774"/>
                    <a:pt x="8963" y="5532"/>
                    <a:pt x="9029" y="5290"/>
                  </a:cubicBezTo>
                  <a:cubicBezTo>
                    <a:pt x="9183" y="4686"/>
                    <a:pt x="9216" y="4070"/>
                    <a:pt x="9139" y="3443"/>
                  </a:cubicBezTo>
                  <a:cubicBezTo>
                    <a:pt x="9095" y="3146"/>
                    <a:pt x="9040" y="2860"/>
                    <a:pt x="8985" y="2563"/>
                  </a:cubicBezTo>
                  <a:cubicBezTo>
                    <a:pt x="8930" y="2299"/>
                    <a:pt x="8853" y="2046"/>
                    <a:pt x="8710" y="1815"/>
                  </a:cubicBezTo>
                  <a:cubicBezTo>
                    <a:pt x="8578" y="1617"/>
                    <a:pt x="8479" y="1419"/>
                    <a:pt x="8380" y="1210"/>
                  </a:cubicBezTo>
                  <a:cubicBezTo>
                    <a:pt x="8303" y="1023"/>
                    <a:pt x="8182" y="848"/>
                    <a:pt x="8028" y="705"/>
                  </a:cubicBezTo>
                  <a:cubicBezTo>
                    <a:pt x="7808" y="485"/>
                    <a:pt x="7589" y="276"/>
                    <a:pt x="7358" y="56"/>
                  </a:cubicBezTo>
                  <a:cubicBezTo>
                    <a:pt x="7336" y="34"/>
                    <a:pt x="7314" y="23"/>
                    <a:pt x="7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22;p73">
              <a:extLst>
                <a:ext uri="{FF2B5EF4-FFF2-40B4-BE49-F238E27FC236}">
                  <a16:creationId xmlns:a16="http://schemas.microsoft.com/office/drawing/2014/main" id="{0D28B757-701D-8F27-1332-3D336442A3A4}"/>
                </a:ext>
              </a:extLst>
            </p:cNvPr>
            <p:cNvSpPr/>
            <p:nvPr/>
          </p:nvSpPr>
          <p:spPr>
            <a:xfrm flipH="1">
              <a:off x="1364155" y="3257431"/>
              <a:ext cx="455946" cy="248318"/>
            </a:xfrm>
            <a:custGeom>
              <a:avLst/>
              <a:gdLst/>
              <a:ahLst/>
              <a:cxnLst/>
              <a:rect l="l" t="t" r="r" b="b"/>
              <a:pathLst>
                <a:path w="4796" h="2612" extrusionOk="0">
                  <a:moveTo>
                    <a:pt x="419" y="1"/>
                  </a:moveTo>
                  <a:cubicBezTo>
                    <a:pt x="353" y="166"/>
                    <a:pt x="34" y="1364"/>
                    <a:pt x="1" y="1584"/>
                  </a:cubicBezTo>
                  <a:cubicBezTo>
                    <a:pt x="56" y="1617"/>
                    <a:pt x="122" y="1628"/>
                    <a:pt x="188" y="1650"/>
                  </a:cubicBezTo>
                  <a:cubicBezTo>
                    <a:pt x="770" y="1837"/>
                    <a:pt x="1364" y="1980"/>
                    <a:pt x="1958" y="2134"/>
                  </a:cubicBezTo>
                  <a:cubicBezTo>
                    <a:pt x="2662" y="2299"/>
                    <a:pt x="3366" y="2453"/>
                    <a:pt x="4070" y="2596"/>
                  </a:cubicBezTo>
                  <a:cubicBezTo>
                    <a:pt x="4108" y="2606"/>
                    <a:pt x="4145" y="2611"/>
                    <a:pt x="4181" y="2611"/>
                  </a:cubicBezTo>
                  <a:cubicBezTo>
                    <a:pt x="4300" y="2611"/>
                    <a:pt x="4408" y="2557"/>
                    <a:pt x="4510" y="2464"/>
                  </a:cubicBezTo>
                  <a:cubicBezTo>
                    <a:pt x="4575" y="2387"/>
                    <a:pt x="4630" y="2299"/>
                    <a:pt x="4663" y="2200"/>
                  </a:cubicBezTo>
                  <a:cubicBezTo>
                    <a:pt x="4696" y="2068"/>
                    <a:pt x="4740" y="1936"/>
                    <a:pt x="4784" y="1793"/>
                  </a:cubicBezTo>
                  <a:cubicBezTo>
                    <a:pt x="4784" y="1760"/>
                    <a:pt x="4795" y="1727"/>
                    <a:pt x="4795" y="1683"/>
                  </a:cubicBezTo>
                  <a:cubicBezTo>
                    <a:pt x="4663" y="1639"/>
                    <a:pt x="4532" y="1584"/>
                    <a:pt x="4411" y="1540"/>
                  </a:cubicBezTo>
                  <a:cubicBezTo>
                    <a:pt x="3960" y="1364"/>
                    <a:pt x="3498" y="1188"/>
                    <a:pt x="3047" y="1012"/>
                  </a:cubicBezTo>
                  <a:cubicBezTo>
                    <a:pt x="2607" y="836"/>
                    <a:pt x="2178" y="671"/>
                    <a:pt x="1749" y="507"/>
                  </a:cubicBezTo>
                  <a:lnTo>
                    <a:pt x="606" y="56"/>
                  </a:lnTo>
                  <a:cubicBezTo>
                    <a:pt x="540" y="23"/>
                    <a:pt x="485" y="1"/>
                    <a:pt x="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23;p73">
              <a:extLst>
                <a:ext uri="{FF2B5EF4-FFF2-40B4-BE49-F238E27FC236}">
                  <a16:creationId xmlns:a16="http://schemas.microsoft.com/office/drawing/2014/main" id="{87B3425A-5D1B-B406-8287-A4CEC4B81EAB}"/>
                </a:ext>
              </a:extLst>
            </p:cNvPr>
            <p:cNvSpPr/>
            <p:nvPr/>
          </p:nvSpPr>
          <p:spPr>
            <a:xfrm flipH="1">
              <a:off x="1378795" y="3273117"/>
              <a:ext cx="425620" cy="219607"/>
            </a:xfrm>
            <a:custGeom>
              <a:avLst/>
              <a:gdLst/>
              <a:ahLst/>
              <a:cxnLst/>
              <a:rect l="l" t="t" r="r" b="b"/>
              <a:pathLst>
                <a:path w="4477" h="2310" extrusionOk="0">
                  <a:moveTo>
                    <a:pt x="342" y="1"/>
                  </a:moveTo>
                  <a:cubicBezTo>
                    <a:pt x="254" y="287"/>
                    <a:pt x="56" y="1034"/>
                    <a:pt x="1" y="1331"/>
                  </a:cubicBezTo>
                  <a:cubicBezTo>
                    <a:pt x="1" y="1331"/>
                    <a:pt x="12" y="1331"/>
                    <a:pt x="23" y="1342"/>
                  </a:cubicBezTo>
                  <a:cubicBezTo>
                    <a:pt x="34" y="1342"/>
                    <a:pt x="45" y="1342"/>
                    <a:pt x="56" y="1353"/>
                  </a:cubicBezTo>
                  <a:cubicBezTo>
                    <a:pt x="660" y="1540"/>
                    <a:pt x="1287" y="1694"/>
                    <a:pt x="1826" y="1826"/>
                  </a:cubicBezTo>
                  <a:cubicBezTo>
                    <a:pt x="2431" y="1980"/>
                    <a:pt x="3102" y="2123"/>
                    <a:pt x="3927" y="2299"/>
                  </a:cubicBezTo>
                  <a:cubicBezTo>
                    <a:pt x="3949" y="2299"/>
                    <a:pt x="3971" y="2310"/>
                    <a:pt x="3993" y="2310"/>
                  </a:cubicBezTo>
                  <a:lnTo>
                    <a:pt x="3993" y="2299"/>
                  </a:lnTo>
                  <a:cubicBezTo>
                    <a:pt x="4004" y="2300"/>
                    <a:pt x="4015" y="2301"/>
                    <a:pt x="4026" y="2301"/>
                  </a:cubicBezTo>
                  <a:cubicBezTo>
                    <a:pt x="4102" y="2301"/>
                    <a:pt x="4178" y="2267"/>
                    <a:pt x="4246" y="2200"/>
                  </a:cubicBezTo>
                  <a:cubicBezTo>
                    <a:pt x="4301" y="2145"/>
                    <a:pt x="4334" y="2079"/>
                    <a:pt x="4356" y="2002"/>
                  </a:cubicBezTo>
                  <a:lnTo>
                    <a:pt x="4378" y="1947"/>
                  </a:lnTo>
                  <a:cubicBezTo>
                    <a:pt x="4410" y="1837"/>
                    <a:pt x="4443" y="1727"/>
                    <a:pt x="4476" y="1606"/>
                  </a:cubicBezTo>
                  <a:lnTo>
                    <a:pt x="4454" y="1606"/>
                  </a:lnTo>
                  <a:cubicBezTo>
                    <a:pt x="4367" y="1573"/>
                    <a:pt x="4279" y="1540"/>
                    <a:pt x="4191" y="1507"/>
                  </a:cubicBezTo>
                  <a:cubicBezTo>
                    <a:pt x="3740" y="1331"/>
                    <a:pt x="3289" y="1155"/>
                    <a:pt x="2827" y="968"/>
                  </a:cubicBezTo>
                  <a:cubicBezTo>
                    <a:pt x="2497" y="847"/>
                    <a:pt x="2167" y="715"/>
                    <a:pt x="1837" y="583"/>
                  </a:cubicBezTo>
                  <a:lnTo>
                    <a:pt x="1199" y="331"/>
                  </a:lnTo>
                  <a:cubicBezTo>
                    <a:pt x="924" y="232"/>
                    <a:pt x="660" y="122"/>
                    <a:pt x="386" y="12"/>
                  </a:cubicBezTo>
                  <a:cubicBezTo>
                    <a:pt x="375" y="12"/>
                    <a:pt x="364" y="12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24;p73">
              <a:extLst>
                <a:ext uri="{FF2B5EF4-FFF2-40B4-BE49-F238E27FC236}">
                  <a16:creationId xmlns:a16="http://schemas.microsoft.com/office/drawing/2014/main" id="{B245F263-C30C-BCD4-BFD8-0F237C98A785}"/>
                </a:ext>
              </a:extLst>
            </p:cNvPr>
            <p:cNvSpPr/>
            <p:nvPr/>
          </p:nvSpPr>
          <p:spPr>
            <a:xfrm flipH="1">
              <a:off x="2788090" y="1483934"/>
              <a:ext cx="1025683" cy="1218860"/>
            </a:xfrm>
            <a:custGeom>
              <a:avLst/>
              <a:gdLst/>
              <a:ahLst/>
              <a:cxnLst/>
              <a:rect l="l" t="t" r="r" b="b"/>
              <a:pathLst>
                <a:path w="10789" h="12821" extrusionOk="0">
                  <a:moveTo>
                    <a:pt x="7228" y="234"/>
                  </a:moveTo>
                  <a:cubicBezTo>
                    <a:pt x="7521" y="234"/>
                    <a:pt x="7797" y="298"/>
                    <a:pt x="8072" y="400"/>
                  </a:cubicBezTo>
                  <a:cubicBezTo>
                    <a:pt x="8424" y="543"/>
                    <a:pt x="8743" y="730"/>
                    <a:pt x="9051" y="950"/>
                  </a:cubicBezTo>
                  <a:cubicBezTo>
                    <a:pt x="9337" y="1170"/>
                    <a:pt x="9557" y="1445"/>
                    <a:pt x="9744" y="1742"/>
                  </a:cubicBezTo>
                  <a:cubicBezTo>
                    <a:pt x="10139" y="2369"/>
                    <a:pt x="10425" y="3040"/>
                    <a:pt x="10535" y="3777"/>
                  </a:cubicBezTo>
                  <a:cubicBezTo>
                    <a:pt x="10568" y="3986"/>
                    <a:pt x="10590" y="4194"/>
                    <a:pt x="10590" y="4403"/>
                  </a:cubicBezTo>
                  <a:cubicBezTo>
                    <a:pt x="10612" y="5151"/>
                    <a:pt x="10513" y="5899"/>
                    <a:pt x="10271" y="6614"/>
                  </a:cubicBezTo>
                  <a:cubicBezTo>
                    <a:pt x="9931" y="7571"/>
                    <a:pt x="9480" y="8461"/>
                    <a:pt x="8897" y="9275"/>
                  </a:cubicBezTo>
                  <a:cubicBezTo>
                    <a:pt x="8754" y="9473"/>
                    <a:pt x="8611" y="9671"/>
                    <a:pt x="8468" y="9869"/>
                  </a:cubicBezTo>
                  <a:cubicBezTo>
                    <a:pt x="7929" y="10595"/>
                    <a:pt x="7258" y="11178"/>
                    <a:pt x="6477" y="11607"/>
                  </a:cubicBezTo>
                  <a:cubicBezTo>
                    <a:pt x="6181" y="11771"/>
                    <a:pt x="5895" y="11925"/>
                    <a:pt x="5587" y="12079"/>
                  </a:cubicBezTo>
                  <a:cubicBezTo>
                    <a:pt x="5444" y="12145"/>
                    <a:pt x="5301" y="12211"/>
                    <a:pt x="5147" y="12266"/>
                  </a:cubicBezTo>
                  <a:cubicBezTo>
                    <a:pt x="4773" y="12398"/>
                    <a:pt x="4388" y="12519"/>
                    <a:pt x="3992" y="12574"/>
                  </a:cubicBezTo>
                  <a:cubicBezTo>
                    <a:pt x="3838" y="12596"/>
                    <a:pt x="3684" y="12607"/>
                    <a:pt x="3530" y="12607"/>
                  </a:cubicBezTo>
                  <a:cubicBezTo>
                    <a:pt x="3501" y="12609"/>
                    <a:pt x="3471" y="12610"/>
                    <a:pt x="3442" y="12610"/>
                  </a:cubicBezTo>
                  <a:cubicBezTo>
                    <a:pt x="3167" y="12610"/>
                    <a:pt x="2908" y="12523"/>
                    <a:pt x="2639" y="12453"/>
                  </a:cubicBezTo>
                  <a:cubicBezTo>
                    <a:pt x="2145" y="12321"/>
                    <a:pt x="1749" y="12046"/>
                    <a:pt x="1397" y="11683"/>
                  </a:cubicBezTo>
                  <a:cubicBezTo>
                    <a:pt x="1199" y="11486"/>
                    <a:pt x="1023" y="11266"/>
                    <a:pt x="869" y="11035"/>
                  </a:cubicBezTo>
                  <a:cubicBezTo>
                    <a:pt x="605" y="10650"/>
                    <a:pt x="462" y="10221"/>
                    <a:pt x="352" y="9781"/>
                  </a:cubicBezTo>
                  <a:cubicBezTo>
                    <a:pt x="253" y="9385"/>
                    <a:pt x="187" y="8989"/>
                    <a:pt x="154" y="8582"/>
                  </a:cubicBezTo>
                  <a:cubicBezTo>
                    <a:pt x="143" y="8362"/>
                    <a:pt x="143" y="8131"/>
                    <a:pt x="143" y="7911"/>
                  </a:cubicBezTo>
                  <a:cubicBezTo>
                    <a:pt x="176" y="7164"/>
                    <a:pt x="319" y="6449"/>
                    <a:pt x="616" y="5767"/>
                  </a:cubicBezTo>
                  <a:cubicBezTo>
                    <a:pt x="968" y="4942"/>
                    <a:pt x="1386" y="4150"/>
                    <a:pt x="1892" y="3392"/>
                  </a:cubicBezTo>
                  <a:cubicBezTo>
                    <a:pt x="2090" y="3095"/>
                    <a:pt x="2310" y="2809"/>
                    <a:pt x="2540" y="2545"/>
                  </a:cubicBezTo>
                  <a:cubicBezTo>
                    <a:pt x="2815" y="2226"/>
                    <a:pt x="3123" y="1951"/>
                    <a:pt x="3475" y="1720"/>
                  </a:cubicBezTo>
                  <a:cubicBezTo>
                    <a:pt x="3684" y="1577"/>
                    <a:pt x="3871" y="1412"/>
                    <a:pt x="4091" y="1280"/>
                  </a:cubicBezTo>
                  <a:cubicBezTo>
                    <a:pt x="4564" y="972"/>
                    <a:pt x="5048" y="686"/>
                    <a:pt x="5576" y="477"/>
                  </a:cubicBezTo>
                  <a:cubicBezTo>
                    <a:pt x="5840" y="378"/>
                    <a:pt x="6126" y="334"/>
                    <a:pt x="6400" y="290"/>
                  </a:cubicBezTo>
                  <a:cubicBezTo>
                    <a:pt x="6653" y="257"/>
                    <a:pt x="6906" y="236"/>
                    <a:pt x="7159" y="236"/>
                  </a:cubicBezTo>
                  <a:cubicBezTo>
                    <a:pt x="7182" y="235"/>
                    <a:pt x="7205" y="234"/>
                    <a:pt x="7228" y="234"/>
                  </a:cubicBezTo>
                  <a:close/>
                  <a:moveTo>
                    <a:pt x="7305" y="0"/>
                  </a:moveTo>
                  <a:cubicBezTo>
                    <a:pt x="6837" y="0"/>
                    <a:pt x="6377" y="64"/>
                    <a:pt x="5917" y="170"/>
                  </a:cubicBezTo>
                  <a:cubicBezTo>
                    <a:pt x="5796" y="203"/>
                    <a:pt x="5675" y="246"/>
                    <a:pt x="5554" y="301"/>
                  </a:cubicBezTo>
                  <a:cubicBezTo>
                    <a:pt x="4982" y="532"/>
                    <a:pt x="4465" y="840"/>
                    <a:pt x="3970" y="1192"/>
                  </a:cubicBezTo>
                  <a:cubicBezTo>
                    <a:pt x="3761" y="1346"/>
                    <a:pt x="3541" y="1489"/>
                    <a:pt x="3332" y="1632"/>
                  </a:cubicBezTo>
                  <a:cubicBezTo>
                    <a:pt x="3013" y="1852"/>
                    <a:pt x="2738" y="2116"/>
                    <a:pt x="2485" y="2402"/>
                  </a:cubicBezTo>
                  <a:cubicBezTo>
                    <a:pt x="2244" y="2688"/>
                    <a:pt x="2024" y="2985"/>
                    <a:pt x="1815" y="3304"/>
                  </a:cubicBezTo>
                  <a:cubicBezTo>
                    <a:pt x="1287" y="4095"/>
                    <a:pt x="847" y="4920"/>
                    <a:pt x="484" y="5789"/>
                  </a:cubicBezTo>
                  <a:cubicBezTo>
                    <a:pt x="187" y="6482"/>
                    <a:pt x="33" y="7208"/>
                    <a:pt x="0" y="7988"/>
                  </a:cubicBezTo>
                  <a:lnTo>
                    <a:pt x="0" y="7988"/>
                  </a:lnTo>
                  <a:cubicBezTo>
                    <a:pt x="0" y="7985"/>
                    <a:pt x="0" y="7981"/>
                    <a:pt x="0" y="7977"/>
                  </a:cubicBezTo>
                  <a:lnTo>
                    <a:pt x="0" y="7988"/>
                  </a:lnTo>
                  <a:cubicBezTo>
                    <a:pt x="0" y="7988"/>
                    <a:pt x="0" y="7988"/>
                    <a:pt x="0" y="7988"/>
                  </a:cubicBezTo>
                  <a:lnTo>
                    <a:pt x="0" y="7988"/>
                  </a:lnTo>
                  <a:cubicBezTo>
                    <a:pt x="0" y="8173"/>
                    <a:pt x="0" y="8377"/>
                    <a:pt x="11" y="8582"/>
                  </a:cubicBezTo>
                  <a:cubicBezTo>
                    <a:pt x="44" y="9055"/>
                    <a:pt x="121" y="9517"/>
                    <a:pt x="231" y="9979"/>
                  </a:cubicBezTo>
                  <a:cubicBezTo>
                    <a:pt x="341" y="10419"/>
                    <a:pt x="495" y="10848"/>
                    <a:pt x="759" y="11222"/>
                  </a:cubicBezTo>
                  <a:cubicBezTo>
                    <a:pt x="924" y="11453"/>
                    <a:pt x="1089" y="11661"/>
                    <a:pt x="1276" y="11859"/>
                  </a:cubicBezTo>
                  <a:cubicBezTo>
                    <a:pt x="1639" y="12233"/>
                    <a:pt x="2057" y="12530"/>
                    <a:pt x="2573" y="12662"/>
                  </a:cubicBezTo>
                  <a:cubicBezTo>
                    <a:pt x="2628" y="12673"/>
                    <a:pt x="2694" y="12695"/>
                    <a:pt x="2760" y="12717"/>
                  </a:cubicBezTo>
                  <a:cubicBezTo>
                    <a:pt x="2970" y="12765"/>
                    <a:pt x="3171" y="12821"/>
                    <a:pt x="3385" y="12821"/>
                  </a:cubicBezTo>
                  <a:cubicBezTo>
                    <a:pt x="3418" y="12821"/>
                    <a:pt x="3452" y="12819"/>
                    <a:pt x="3486" y="12816"/>
                  </a:cubicBezTo>
                  <a:cubicBezTo>
                    <a:pt x="3673" y="12805"/>
                    <a:pt x="3860" y="12794"/>
                    <a:pt x="4047" y="12761"/>
                  </a:cubicBezTo>
                  <a:cubicBezTo>
                    <a:pt x="4553" y="12662"/>
                    <a:pt x="5048" y="12519"/>
                    <a:pt x="5510" y="12288"/>
                  </a:cubicBezTo>
                  <a:cubicBezTo>
                    <a:pt x="5862" y="12123"/>
                    <a:pt x="6203" y="11936"/>
                    <a:pt x="6543" y="11749"/>
                  </a:cubicBezTo>
                  <a:cubicBezTo>
                    <a:pt x="6840" y="11585"/>
                    <a:pt x="7126" y="11409"/>
                    <a:pt x="7390" y="11189"/>
                  </a:cubicBezTo>
                  <a:cubicBezTo>
                    <a:pt x="7830" y="10837"/>
                    <a:pt x="8226" y="10441"/>
                    <a:pt x="8556" y="9990"/>
                  </a:cubicBezTo>
                  <a:cubicBezTo>
                    <a:pt x="8655" y="9847"/>
                    <a:pt x="8754" y="9715"/>
                    <a:pt x="8853" y="9583"/>
                  </a:cubicBezTo>
                  <a:cubicBezTo>
                    <a:pt x="9502" y="8703"/>
                    <a:pt x="10019" y="7758"/>
                    <a:pt x="10392" y="6724"/>
                  </a:cubicBezTo>
                  <a:cubicBezTo>
                    <a:pt x="10612" y="6130"/>
                    <a:pt x="10744" y="5514"/>
                    <a:pt x="10777" y="4876"/>
                  </a:cubicBezTo>
                  <a:cubicBezTo>
                    <a:pt x="10788" y="4458"/>
                    <a:pt x="10788" y="4030"/>
                    <a:pt x="10722" y="3612"/>
                  </a:cubicBezTo>
                  <a:cubicBezTo>
                    <a:pt x="10601" y="2853"/>
                    <a:pt x="10304" y="2171"/>
                    <a:pt x="9898" y="1533"/>
                  </a:cubicBezTo>
                  <a:cubicBezTo>
                    <a:pt x="9744" y="1280"/>
                    <a:pt x="9557" y="1038"/>
                    <a:pt x="9326" y="840"/>
                  </a:cubicBezTo>
                  <a:cubicBezTo>
                    <a:pt x="8941" y="510"/>
                    <a:pt x="8501" y="268"/>
                    <a:pt x="8006" y="104"/>
                  </a:cubicBezTo>
                  <a:cubicBezTo>
                    <a:pt x="7949" y="87"/>
                    <a:pt x="7886" y="59"/>
                    <a:pt x="7821" y="59"/>
                  </a:cubicBezTo>
                  <a:cubicBezTo>
                    <a:pt x="7798" y="59"/>
                    <a:pt x="7776" y="62"/>
                    <a:pt x="7753" y="71"/>
                  </a:cubicBezTo>
                  <a:cubicBezTo>
                    <a:pt x="7731" y="71"/>
                    <a:pt x="7709" y="60"/>
                    <a:pt x="7698" y="49"/>
                  </a:cubicBezTo>
                  <a:cubicBezTo>
                    <a:pt x="7643" y="5"/>
                    <a:pt x="7577" y="5"/>
                    <a:pt x="7511" y="5"/>
                  </a:cubicBezTo>
                  <a:cubicBezTo>
                    <a:pt x="7442" y="2"/>
                    <a:pt x="7373" y="0"/>
                    <a:pt x="7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25;p73">
              <a:extLst>
                <a:ext uri="{FF2B5EF4-FFF2-40B4-BE49-F238E27FC236}">
                  <a16:creationId xmlns:a16="http://schemas.microsoft.com/office/drawing/2014/main" id="{C1D99DC5-7439-29EC-7A9C-5146B164B9BA}"/>
                </a:ext>
              </a:extLst>
            </p:cNvPr>
            <p:cNvSpPr/>
            <p:nvPr/>
          </p:nvSpPr>
          <p:spPr>
            <a:xfrm flipH="1">
              <a:off x="3391386" y="2756707"/>
              <a:ext cx="382744" cy="241378"/>
            </a:xfrm>
            <a:custGeom>
              <a:avLst/>
              <a:gdLst/>
              <a:ahLst/>
              <a:cxnLst/>
              <a:rect l="l" t="t" r="r" b="b"/>
              <a:pathLst>
                <a:path w="4026" h="2539" extrusionOk="0">
                  <a:moveTo>
                    <a:pt x="265" y="0"/>
                  </a:moveTo>
                  <a:cubicBezTo>
                    <a:pt x="254" y="44"/>
                    <a:pt x="232" y="77"/>
                    <a:pt x="232" y="99"/>
                  </a:cubicBezTo>
                  <a:cubicBezTo>
                    <a:pt x="166" y="374"/>
                    <a:pt x="100" y="649"/>
                    <a:pt x="45" y="924"/>
                  </a:cubicBezTo>
                  <a:cubicBezTo>
                    <a:pt x="23" y="1012"/>
                    <a:pt x="23" y="1111"/>
                    <a:pt x="12" y="1199"/>
                  </a:cubicBezTo>
                  <a:cubicBezTo>
                    <a:pt x="1" y="1386"/>
                    <a:pt x="78" y="1529"/>
                    <a:pt x="243" y="1617"/>
                  </a:cubicBezTo>
                  <a:cubicBezTo>
                    <a:pt x="419" y="1705"/>
                    <a:pt x="595" y="1771"/>
                    <a:pt x="782" y="1815"/>
                  </a:cubicBezTo>
                  <a:cubicBezTo>
                    <a:pt x="1123" y="1903"/>
                    <a:pt x="1475" y="1980"/>
                    <a:pt x="1816" y="2067"/>
                  </a:cubicBezTo>
                  <a:cubicBezTo>
                    <a:pt x="2398" y="2210"/>
                    <a:pt x="2981" y="2364"/>
                    <a:pt x="3564" y="2518"/>
                  </a:cubicBezTo>
                  <a:cubicBezTo>
                    <a:pt x="3602" y="2526"/>
                    <a:pt x="3640" y="2539"/>
                    <a:pt x="3681" y="2539"/>
                  </a:cubicBezTo>
                  <a:cubicBezTo>
                    <a:pt x="3700" y="2539"/>
                    <a:pt x="3720" y="2536"/>
                    <a:pt x="3740" y="2529"/>
                  </a:cubicBezTo>
                  <a:cubicBezTo>
                    <a:pt x="3740" y="2518"/>
                    <a:pt x="3751" y="2507"/>
                    <a:pt x="3751" y="2496"/>
                  </a:cubicBezTo>
                  <a:cubicBezTo>
                    <a:pt x="3839" y="2133"/>
                    <a:pt x="3927" y="1760"/>
                    <a:pt x="4015" y="1386"/>
                  </a:cubicBezTo>
                  <a:cubicBezTo>
                    <a:pt x="4015" y="1364"/>
                    <a:pt x="4015" y="1353"/>
                    <a:pt x="4026" y="1331"/>
                  </a:cubicBezTo>
                  <a:cubicBezTo>
                    <a:pt x="4026" y="1298"/>
                    <a:pt x="4004" y="1265"/>
                    <a:pt x="3971" y="1243"/>
                  </a:cubicBezTo>
                  <a:cubicBezTo>
                    <a:pt x="3916" y="1221"/>
                    <a:pt x="3861" y="1210"/>
                    <a:pt x="3806" y="1188"/>
                  </a:cubicBezTo>
                  <a:cubicBezTo>
                    <a:pt x="3300" y="979"/>
                    <a:pt x="2783" y="803"/>
                    <a:pt x="2255" y="627"/>
                  </a:cubicBezTo>
                  <a:cubicBezTo>
                    <a:pt x="1739" y="462"/>
                    <a:pt x="1211" y="308"/>
                    <a:pt x="694" y="143"/>
                  </a:cubicBezTo>
                  <a:cubicBezTo>
                    <a:pt x="551" y="99"/>
                    <a:pt x="419" y="55"/>
                    <a:pt x="265" y="11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26;p73">
              <a:extLst>
                <a:ext uri="{FF2B5EF4-FFF2-40B4-BE49-F238E27FC236}">
                  <a16:creationId xmlns:a16="http://schemas.microsoft.com/office/drawing/2014/main" id="{E6143550-D078-C1C7-3C9C-6C5505127220}"/>
                </a:ext>
              </a:extLst>
            </p:cNvPr>
            <p:cNvSpPr/>
            <p:nvPr/>
          </p:nvSpPr>
          <p:spPr>
            <a:xfrm flipH="1">
              <a:off x="3406027" y="2774390"/>
              <a:ext cx="354509" cy="210290"/>
            </a:xfrm>
            <a:custGeom>
              <a:avLst/>
              <a:gdLst/>
              <a:ahLst/>
              <a:cxnLst/>
              <a:rect l="l" t="t" r="r" b="b"/>
              <a:pathLst>
                <a:path w="3729" h="2212" extrusionOk="0">
                  <a:moveTo>
                    <a:pt x="210" y="1"/>
                  </a:moveTo>
                  <a:lnTo>
                    <a:pt x="188" y="89"/>
                  </a:lnTo>
                  <a:cubicBezTo>
                    <a:pt x="144" y="309"/>
                    <a:pt x="89" y="540"/>
                    <a:pt x="45" y="771"/>
                  </a:cubicBezTo>
                  <a:cubicBezTo>
                    <a:pt x="23" y="848"/>
                    <a:pt x="12" y="936"/>
                    <a:pt x="12" y="1024"/>
                  </a:cubicBezTo>
                  <a:cubicBezTo>
                    <a:pt x="1" y="1156"/>
                    <a:pt x="56" y="1244"/>
                    <a:pt x="166" y="1310"/>
                  </a:cubicBezTo>
                  <a:cubicBezTo>
                    <a:pt x="331" y="1398"/>
                    <a:pt x="496" y="1464"/>
                    <a:pt x="661" y="1497"/>
                  </a:cubicBezTo>
                  <a:cubicBezTo>
                    <a:pt x="793" y="1530"/>
                    <a:pt x="914" y="1563"/>
                    <a:pt x="1035" y="1585"/>
                  </a:cubicBezTo>
                  <a:cubicBezTo>
                    <a:pt x="1255" y="1640"/>
                    <a:pt x="1486" y="1695"/>
                    <a:pt x="1706" y="1750"/>
                  </a:cubicBezTo>
                  <a:cubicBezTo>
                    <a:pt x="2123" y="1849"/>
                    <a:pt x="2541" y="1958"/>
                    <a:pt x="2948" y="2068"/>
                  </a:cubicBezTo>
                  <a:lnTo>
                    <a:pt x="3454" y="2200"/>
                  </a:lnTo>
                  <a:lnTo>
                    <a:pt x="3487" y="2200"/>
                  </a:lnTo>
                  <a:lnTo>
                    <a:pt x="3498" y="2211"/>
                  </a:lnTo>
                  <a:cubicBezTo>
                    <a:pt x="3575" y="1870"/>
                    <a:pt x="3652" y="1519"/>
                    <a:pt x="3729" y="1178"/>
                  </a:cubicBezTo>
                  <a:cubicBezTo>
                    <a:pt x="3718" y="1178"/>
                    <a:pt x="3707" y="1178"/>
                    <a:pt x="3696" y="1167"/>
                  </a:cubicBezTo>
                  <a:cubicBezTo>
                    <a:pt x="3663" y="1156"/>
                    <a:pt x="3641" y="1145"/>
                    <a:pt x="3608" y="1134"/>
                  </a:cubicBezTo>
                  <a:cubicBezTo>
                    <a:pt x="3113" y="936"/>
                    <a:pt x="2618" y="771"/>
                    <a:pt x="2068" y="584"/>
                  </a:cubicBezTo>
                  <a:cubicBezTo>
                    <a:pt x="1728" y="463"/>
                    <a:pt x="1365" y="353"/>
                    <a:pt x="1013" y="254"/>
                  </a:cubicBezTo>
                  <a:cubicBezTo>
                    <a:pt x="848" y="199"/>
                    <a:pt x="672" y="144"/>
                    <a:pt x="507" y="100"/>
                  </a:cubicBezTo>
                  <a:cubicBezTo>
                    <a:pt x="419" y="67"/>
                    <a:pt x="320" y="34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27;p73">
              <a:extLst>
                <a:ext uri="{FF2B5EF4-FFF2-40B4-BE49-F238E27FC236}">
                  <a16:creationId xmlns:a16="http://schemas.microsoft.com/office/drawing/2014/main" id="{879DC6BF-C50C-4C91-B432-80183B413456}"/>
                </a:ext>
              </a:extLst>
            </p:cNvPr>
            <p:cNvSpPr/>
            <p:nvPr/>
          </p:nvSpPr>
          <p:spPr>
            <a:xfrm flipH="1">
              <a:off x="2268538" y="1525859"/>
              <a:ext cx="515459" cy="193939"/>
            </a:xfrm>
            <a:custGeom>
              <a:avLst/>
              <a:gdLst/>
              <a:ahLst/>
              <a:cxnLst/>
              <a:rect l="l" t="t" r="r" b="b"/>
              <a:pathLst>
                <a:path w="5422" h="2040" extrusionOk="0">
                  <a:moveTo>
                    <a:pt x="4178" y="564"/>
                  </a:moveTo>
                  <a:cubicBezTo>
                    <a:pt x="4421" y="564"/>
                    <a:pt x="4646" y="674"/>
                    <a:pt x="4784" y="828"/>
                  </a:cubicBezTo>
                  <a:cubicBezTo>
                    <a:pt x="5048" y="1136"/>
                    <a:pt x="4949" y="1554"/>
                    <a:pt x="4586" y="1719"/>
                  </a:cubicBezTo>
                  <a:cubicBezTo>
                    <a:pt x="4476" y="1774"/>
                    <a:pt x="4366" y="1785"/>
                    <a:pt x="4201" y="1785"/>
                  </a:cubicBezTo>
                  <a:cubicBezTo>
                    <a:pt x="4014" y="1774"/>
                    <a:pt x="3827" y="1697"/>
                    <a:pt x="3673" y="1532"/>
                  </a:cubicBezTo>
                  <a:cubicBezTo>
                    <a:pt x="3398" y="1235"/>
                    <a:pt x="3486" y="795"/>
                    <a:pt x="3860" y="630"/>
                  </a:cubicBezTo>
                  <a:cubicBezTo>
                    <a:pt x="3966" y="584"/>
                    <a:pt x="4074" y="564"/>
                    <a:pt x="4178" y="564"/>
                  </a:cubicBezTo>
                  <a:close/>
                  <a:moveTo>
                    <a:pt x="886" y="1"/>
                  </a:moveTo>
                  <a:cubicBezTo>
                    <a:pt x="828" y="1"/>
                    <a:pt x="781" y="22"/>
                    <a:pt x="726" y="58"/>
                  </a:cubicBezTo>
                  <a:cubicBezTo>
                    <a:pt x="506" y="234"/>
                    <a:pt x="286" y="410"/>
                    <a:pt x="66" y="586"/>
                  </a:cubicBezTo>
                  <a:cubicBezTo>
                    <a:pt x="44" y="608"/>
                    <a:pt x="22" y="630"/>
                    <a:pt x="0" y="663"/>
                  </a:cubicBezTo>
                  <a:cubicBezTo>
                    <a:pt x="22" y="685"/>
                    <a:pt x="33" y="696"/>
                    <a:pt x="55" y="707"/>
                  </a:cubicBezTo>
                  <a:cubicBezTo>
                    <a:pt x="352" y="894"/>
                    <a:pt x="649" y="1092"/>
                    <a:pt x="946" y="1290"/>
                  </a:cubicBezTo>
                  <a:cubicBezTo>
                    <a:pt x="1001" y="1323"/>
                    <a:pt x="1067" y="1345"/>
                    <a:pt x="1133" y="1356"/>
                  </a:cubicBezTo>
                  <a:cubicBezTo>
                    <a:pt x="1331" y="1378"/>
                    <a:pt x="1529" y="1411"/>
                    <a:pt x="1738" y="1444"/>
                  </a:cubicBezTo>
                  <a:cubicBezTo>
                    <a:pt x="1903" y="1466"/>
                    <a:pt x="2079" y="1499"/>
                    <a:pt x="2244" y="1532"/>
                  </a:cubicBezTo>
                  <a:cubicBezTo>
                    <a:pt x="2453" y="1565"/>
                    <a:pt x="2673" y="1587"/>
                    <a:pt x="2882" y="1631"/>
                  </a:cubicBezTo>
                  <a:cubicBezTo>
                    <a:pt x="3310" y="1730"/>
                    <a:pt x="3728" y="1818"/>
                    <a:pt x="4157" y="1895"/>
                  </a:cubicBezTo>
                  <a:cubicBezTo>
                    <a:pt x="4509" y="1950"/>
                    <a:pt x="4861" y="1994"/>
                    <a:pt x="5202" y="2038"/>
                  </a:cubicBezTo>
                  <a:cubicBezTo>
                    <a:pt x="5233" y="2038"/>
                    <a:pt x="5262" y="2040"/>
                    <a:pt x="5290" y="2040"/>
                  </a:cubicBezTo>
                  <a:cubicBezTo>
                    <a:pt x="5333" y="2040"/>
                    <a:pt x="5376" y="2036"/>
                    <a:pt x="5422" y="2016"/>
                  </a:cubicBezTo>
                  <a:cubicBezTo>
                    <a:pt x="5422" y="1983"/>
                    <a:pt x="5411" y="1950"/>
                    <a:pt x="5400" y="1928"/>
                  </a:cubicBezTo>
                  <a:cubicBezTo>
                    <a:pt x="5301" y="1664"/>
                    <a:pt x="5235" y="1400"/>
                    <a:pt x="5158" y="1125"/>
                  </a:cubicBezTo>
                  <a:cubicBezTo>
                    <a:pt x="5114" y="982"/>
                    <a:pt x="5059" y="828"/>
                    <a:pt x="4993" y="685"/>
                  </a:cubicBezTo>
                  <a:cubicBezTo>
                    <a:pt x="4949" y="564"/>
                    <a:pt x="4850" y="476"/>
                    <a:pt x="4707" y="454"/>
                  </a:cubicBezTo>
                  <a:cubicBezTo>
                    <a:pt x="4619" y="443"/>
                    <a:pt x="4542" y="432"/>
                    <a:pt x="4454" y="410"/>
                  </a:cubicBezTo>
                  <a:cubicBezTo>
                    <a:pt x="4047" y="322"/>
                    <a:pt x="3618" y="289"/>
                    <a:pt x="3200" y="234"/>
                  </a:cubicBezTo>
                  <a:cubicBezTo>
                    <a:pt x="2805" y="190"/>
                    <a:pt x="2409" y="146"/>
                    <a:pt x="2013" y="113"/>
                  </a:cubicBezTo>
                  <a:cubicBezTo>
                    <a:pt x="1650" y="69"/>
                    <a:pt x="1287" y="36"/>
                    <a:pt x="924" y="3"/>
                  </a:cubicBezTo>
                  <a:cubicBezTo>
                    <a:pt x="911" y="2"/>
                    <a:pt x="898" y="1"/>
                    <a:pt x="886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28;p73">
              <a:extLst>
                <a:ext uri="{FF2B5EF4-FFF2-40B4-BE49-F238E27FC236}">
                  <a16:creationId xmlns:a16="http://schemas.microsoft.com/office/drawing/2014/main" id="{FBE1E71B-77C5-E260-77C6-D60536C6D189}"/>
                </a:ext>
              </a:extLst>
            </p:cNvPr>
            <p:cNvSpPr/>
            <p:nvPr/>
          </p:nvSpPr>
          <p:spPr>
            <a:xfrm flipH="1">
              <a:off x="1824189" y="1517779"/>
              <a:ext cx="410979" cy="381128"/>
            </a:xfrm>
            <a:custGeom>
              <a:avLst/>
              <a:gdLst/>
              <a:ahLst/>
              <a:cxnLst/>
              <a:rect l="l" t="t" r="r" b="b"/>
              <a:pathLst>
                <a:path w="4323" h="4009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55"/>
                    <a:pt x="23" y="99"/>
                    <a:pt x="34" y="143"/>
                  </a:cubicBezTo>
                  <a:cubicBezTo>
                    <a:pt x="78" y="297"/>
                    <a:pt x="122" y="451"/>
                    <a:pt x="166" y="605"/>
                  </a:cubicBezTo>
                  <a:cubicBezTo>
                    <a:pt x="221" y="792"/>
                    <a:pt x="276" y="979"/>
                    <a:pt x="331" y="1155"/>
                  </a:cubicBezTo>
                  <a:cubicBezTo>
                    <a:pt x="419" y="1419"/>
                    <a:pt x="507" y="1672"/>
                    <a:pt x="595" y="1936"/>
                  </a:cubicBezTo>
                  <a:cubicBezTo>
                    <a:pt x="705" y="2266"/>
                    <a:pt x="804" y="2596"/>
                    <a:pt x="903" y="2926"/>
                  </a:cubicBezTo>
                  <a:cubicBezTo>
                    <a:pt x="914" y="2959"/>
                    <a:pt x="936" y="3003"/>
                    <a:pt x="947" y="3036"/>
                  </a:cubicBezTo>
                  <a:cubicBezTo>
                    <a:pt x="1057" y="3091"/>
                    <a:pt x="1167" y="3146"/>
                    <a:pt x="1276" y="3201"/>
                  </a:cubicBezTo>
                  <a:cubicBezTo>
                    <a:pt x="1705" y="3410"/>
                    <a:pt x="2156" y="3597"/>
                    <a:pt x="2596" y="3772"/>
                  </a:cubicBezTo>
                  <a:cubicBezTo>
                    <a:pt x="2717" y="3827"/>
                    <a:pt x="2838" y="3860"/>
                    <a:pt x="2959" y="3871"/>
                  </a:cubicBezTo>
                  <a:cubicBezTo>
                    <a:pt x="3212" y="3893"/>
                    <a:pt x="3454" y="3915"/>
                    <a:pt x="3696" y="3948"/>
                  </a:cubicBezTo>
                  <a:cubicBezTo>
                    <a:pt x="3861" y="3959"/>
                    <a:pt x="4037" y="3981"/>
                    <a:pt x="4202" y="4003"/>
                  </a:cubicBezTo>
                  <a:cubicBezTo>
                    <a:pt x="4213" y="4007"/>
                    <a:pt x="4222" y="4008"/>
                    <a:pt x="4233" y="4008"/>
                  </a:cubicBezTo>
                  <a:cubicBezTo>
                    <a:pt x="4254" y="4008"/>
                    <a:pt x="4279" y="4003"/>
                    <a:pt x="4323" y="4003"/>
                  </a:cubicBezTo>
                  <a:cubicBezTo>
                    <a:pt x="4268" y="3959"/>
                    <a:pt x="4246" y="3926"/>
                    <a:pt x="4213" y="3904"/>
                  </a:cubicBezTo>
                  <a:cubicBezTo>
                    <a:pt x="4026" y="3728"/>
                    <a:pt x="3839" y="3564"/>
                    <a:pt x="3652" y="3388"/>
                  </a:cubicBezTo>
                  <a:cubicBezTo>
                    <a:pt x="3135" y="2904"/>
                    <a:pt x="2640" y="2420"/>
                    <a:pt x="2123" y="1947"/>
                  </a:cubicBezTo>
                  <a:cubicBezTo>
                    <a:pt x="1892" y="1760"/>
                    <a:pt x="1683" y="1540"/>
                    <a:pt x="1474" y="1331"/>
                  </a:cubicBezTo>
                  <a:cubicBezTo>
                    <a:pt x="1178" y="1056"/>
                    <a:pt x="892" y="759"/>
                    <a:pt x="606" y="484"/>
                  </a:cubicBezTo>
                  <a:cubicBezTo>
                    <a:pt x="452" y="330"/>
                    <a:pt x="287" y="176"/>
                    <a:pt x="100" y="55"/>
                  </a:cubicBezTo>
                  <a:cubicBezTo>
                    <a:pt x="78" y="33"/>
                    <a:pt x="45" y="22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29;p73">
              <a:extLst>
                <a:ext uri="{FF2B5EF4-FFF2-40B4-BE49-F238E27FC236}">
                  <a16:creationId xmlns:a16="http://schemas.microsoft.com/office/drawing/2014/main" id="{B8977FFC-CB1F-39BC-8AD4-949D57007366}"/>
                </a:ext>
              </a:extLst>
            </p:cNvPr>
            <p:cNvSpPr/>
            <p:nvPr/>
          </p:nvSpPr>
          <p:spPr>
            <a:xfrm flipH="1">
              <a:off x="1861836" y="1549151"/>
              <a:ext cx="351371" cy="332548"/>
            </a:xfrm>
            <a:custGeom>
              <a:avLst/>
              <a:gdLst/>
              <a:ahLst/>
              <a:cxnLst/>
              <a:rect l="l" t="t" r="r" b="b"/>
              <a:pathLst>
                <a:path w="3696" h="3498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77"/>
                    <a:pt x="56" y="165"/>
                    <a:pt x="78" y="242"/>
                  </a:cubicBezTo>
                  <a:lnTo>
                    <a:pt x="111" y="352"/>
                  </a:lnTo>
                  <a:cubicBezTo>
                    <a:pt x="155" y="495"/>
                    <a:pt x="188" y="638"/>
                    <a:pt x="243" y="781"/>
                  </a:cubicBezTo>
                  <a:cubicBezTo>
                    <a:pt x="276" y="902"/>
                    <a:pt x="320" y="1034"/>
                    <a:pt x="364" y="1155"/>
                  </a:cubicBezTo>
                  <a:cubicBezTo>
                    <a:pt x="408" y="1287"/>
                    <a:pt x="452" y="1430"/>
                    <a:pt x="496" y="1562"/>
                  </a:cubicBezTo>
                  <a:cubicBezTo>
                    <a:pt x="573" y="1771"/>
                    <a:pt x="639" y="1991"/>
                    <a:pt x="705" y="2200"/>
                  </a:cubicBezTo>
                  <a:lnTo>
                    <a:pt x="815" y="2552"/>
                  </a:lnTo>
                  <a:cubicBezTo>
                    <a:pt x="815" y="2574"/>
                    <a:pt x="826" y="2585"/>
                    <a:pt x="837" y="2607"/>
                  </a:cubicBezTo>
                  <a:lnTo>
                    <a:pt x="892" y="2629"/>
                  </a:lnTo>
                  <a:cubicBezTo>
                    <a:pt x="958" y="2673"/>
                    <a:pt x="1034" y="2706"/>
                    <a:pt x="1100" y="2739"/>
                  </a:cubicBezTo>
                  <a:cubicBezTo>
                    <a:pt x="1540" y="2948"/>
                    <a:pt x="1991" y="3146"/>
                    <a:pt x="2420" y="3311"/>
                  </a:cubicBezTo>
                  <a:cubicBezTo>
                    <a:pt x="2530" y="3355"/>
                    <a:pt x="2640" y="3387"/>
                    <a:pt x="2750" y="3398"/>
                  </a:cubicBezTo>
                  <a:cubicBezTo>
                    <a:pt x="2981" y="3420"/>
                    <a:pt x="3223" y="3442"/>
                    <a:pt x="3454" y="3475"/>
                  </a:cubicBezTo>
                  <a:lnTo>
                    <a:pt x="3476" y="3475"/>
                  </a:lnTo>
                  <a:cubicBezTo>
                    <a:pt x="3553" y="3486"/>
                    <a:pt x="3619" y="3486"/>
                    <a:pt x="3696" y="3497"/>
                  </a:cubicBezTo>
                  <a:cubicBezTo>
                    <a:pt x="3575" y="3387"/>
                    <a:pt x="3443" y="3267"/>
                    <a:pt x="3322" y="3157"/>
                  </a:cubicBezTo>
                  <a:cubicBezTo>
                    <a:pt x="3168" y="3014"/>
                    <a:pt x="3025" y="2871"/>
                    <a:pt x="2871" y="2728"/>
                  </a:cubicBezTo>
                  <a:cubicBezTo>
                    <a:pt x="2519" y="2398"/>
                    <a:pt x="2167" y="2057"/>
                    <a:pt x="1793" y="1727"/>
                  </a:cubicBezTo>
                  <a:cubicBezTo>
                    <a:pt x="1606" y="1562"/>
                    <a:pt x="1430" y="1386"/>
                    <a:pt x="1254" y="1221"/>
                  </a:cubicBezTo>
                  <a:lnTo>
                    <a:pt x="1144" y="1111"/>
                  </a:lnTo>
                  <a:cubicBezTo>
                    <a:pt x="958" y="924"/>
                    <a:pt x="771" y="737"/>
                    <a:pt x="584" y="550"/>
                  </a:cubicBezTo>
                  <a:cubicBezTo>
                    <a:pt x="485" y="451"/>
                    <a:pt x="386" y="352"/>
                    <a:pt x="276" y="253"/>
                  </a:cubicBezTo>
                  <a:cubicBezTo>
                    <a:pt x="188" y="154"/>
                    <a:pt x="100" y="7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30;p73">
              <a:extLst>
                <a:ext uri="{FF2B5EF4-FFF2-40B4-BE49-F238E27FC236}">
                  <a16:creationId xmlns:a16="http://schemas.microsoft.com/office/drawing/2014/main" id="{2E79EE12-9F55-E7A2-8A43-A6107C52632B}"/>
                </a:ext>
              </a:extLst>
            </p:cNvPr>
            <p:cNvSpPr/>
            <p:nvPr/>
          </p:nvSpPr>
          <p:spPr>
            <a:xfrm flipH="1">
              <a:off x="2159780" y="1756115"/>
              <a:ext cx="356600" cy="407842"/>
            </a:xfrm>
            <a:custGeom>
              <a:avLst/>
              <a:gdLst/>
              <a:ahLst/>
              <a:cxnLst/>
              <a:rect l="l" t="t" r="r" b="b"/>
              <a:pathLst>
                <a:path w="3751" h="4290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34"/>
                    <a:pt x="56" y="45"/>
                    <a:pt x="78" y="67"/>
                  </a:cubicBezTo>
                  <a:cubicBezTo>
                    <a:pt x="374" y="232"/>
                    <a:pt x="660" y="397"/>
                    <a:pt x="957" y="562"/>
                  </a:cubicBezTo>
                  <a:cubicBezTo>
                    <a:pt x="1331" y="771"/>
                    <a:pt x="1661" y="1046"/>
                    <a:pt x="1936" y="1375"/>
                  </a:cubicBezTo>
                  <a:cubicBezTo>
                    <a:pt x="2266" y="1793"/>
                    <a:pt x="2519" y="2255"/>
                    <a:pt x="2695" y="2750"/>
                  </a:cubicBezTo>
                  <a:cubicBezTo>
                    <a:pt x="2805" y="3069"/>
                    <a:pt x="2915" y="3388"/>
                    <a:pt x="3025" y="3707"/>
                  </a:cubicBezTo>
                  <a:cubicBezTo>
                    <a:pt x="3069" y="3817"/>
                    <a:pt x="3080" y="3927"/>
                    <a:pt x="3113" y="4037"/>
                  </a:cubicBezTo>
                  <a:cubicBezTo>
                    <a:pt x="3124" y="4125"/>
                    <a:pt x="3135" y="4202"/>
                    <a:pt x="3146" y="4290"/>
                  </a:cubicBezTo>
                  <a:cubicBezTo>
                    <a:pt x="3168" y="4279"/>
                    <a:pt x="3179" y="4268"/>
                    <a:pt x="3179" y="4268"/>
                  </a:cubicBezTo>
                  <a:cubicBezTo>
                    <a:pt x="3388" y="3047"/>
                    <a:pt x="3553" y="1826"/>
                    <a:pt x="3751" y="584"/>
                  </a:cubicBezTo>
                  <a:cubicBezTo>
                    <a:pt x="3113" y="441"/>
                    <a:pt x="2486" y="375"/>
                    <a:pt x="1859" y="276"/>
                  </a:cubicBezTo>
                  <a:cubicBezTo>
                    <a:pt x="1243" y="177"/>
                    <a:pt x="627" y="7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31;p73">
              <a:extLst>
                <a:ext uri="{FF2B5EF4-FFF2-40B4-BE49-F238E27FC236}">
                  <a16:creationId xmlns:a16="http://schemas.microsoft.com/office/drawing/2014/main" id="{8261762F-C33C-4911-0287-71D0F6AA542B}"/>
                </a:ext>
              </a:extLst>
            </p:cNvPr>
            <p:cNvSpPr/>
            <p:nvPr/>
          </p:nvSpPr>
          <p:spPr>
            <a:xfrm flipH="1">
              <a:off x="2175466" y="1778075"/>
              <a:ext cx="278169" cy="322090"/>
            </a:xfrm>
            <a:custGeom>
              <a:avLst/>
              <a:gdLst/>
              <a:ahLst/>
              <a:cxnLst/>
              <a:rect l="l" t="t" r="r" b="b"/>
              <a:pathLst>
                <a:path w="2926" h="3388" extrusionOk="0">
                  <a:moveTo>
                    <a:pt x="0" y="1"/>
                  </a:moveTo>
                  <a:cubicBezTo>
                    <a:pt x="121" y="67"/>
                    <a:pt x="242" y="133"/>
                    <a:pt x="363" y="199"/>
                  </a:cubicBezTo>
                  <a:cubicBezTo>
                    <a:pt x="759" y="430"/>
                    <a:pt x="1100" y="716"/>
                    <a:pt x="1386" y="1056"/>
                  </a:cubicBezTo>
                  <a:cubicBezTo>
                    <a:pt x="1716" y="1474"/>
                    <a:pt x="1980" y="1947"/>
                    <a:pt x="2167" y="2475"/>
                  </a:cubicBezTo>
                  <a:lnTo>
                    <a:pt x="2222" y="2651"/>
                  </a:lnTo>
                  <a:cubicBezTo>
                    <a:pt x="2310" y="2893"/>
                    <a:pt x="2398" y="3135"/>
                    <a:pt x="2486" y="3388"/>
                  </a:cubicBezTo>
                  <a:cubicBezTo>
                    <a:pt x="2563" y="2849"/>
                    <a:pt x="2651" y="2310"/>
                    <a:pt x="2728" y="1793"/>
                  </a:cubicBezTo>
                  <a:cubicBezTo>
                    <a:pt x="2794" y="1353"/>
                    <a:pt x="2860" y="903"/>
                    <a:pt x="2926" y="463"/>
                  </a:cubicBezTo>
                  <a:cubicBezTo>
                    <a:pt x="2541" y="386"/>
                    <a:pt x="2156" y="331"/>
                    <a:pt x="1793" y="276"/>
                  </a:cubicBezTo>
                  <a:cubicBezTo>
                    <a:pt x="1584" y="243"/>
                    <a:pt x="1386" y="210"/>
                    <a:pt x="1177" y="177"/>
                  </a:cubicBezTo>
                  <a:cubicBezTo>
                    <a:pt x="803" y="122"/>
                    <a:pt x="396" y="56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32;p73">
              <a:extLst>
                <a:ext uri="{FF2B5EF4-FFF2-40B4-BE49-F238E27FC236}">
                  <a16:creationId xmlns:a16="http://schemas.microsoft.com/office/drawing/2014/main" id="{4920CD60-C454-164F-2590-42667D66FC5A}"/>
                </a:ext>
              </a:extLst>
            </p:cNvPr>
            <p:cNvSpPr/>
            <p:nvPr/>
          </p:nvSpPr>
          <p:spPr>
            <a:xfrm flipH="1">
              <a:off x="1158237" y="1786441"/>
              <a:ext cx="402613" cy="184147"/>
            </a:xfrm>
            <a:custGeom>
              <a:avLst/>
              <a:gdLst/>
              <a:ahLst/>
              <a:cxnLst/>
              <a:rect l="l" t="t" r="r" b="b"/>
              <a:pathLst>
                <a:path w="4235" h="1937" extrusionOk="0">
                  <a:moveTo>
                    <a:pt x="903" y="1"/>
                  </a:moveTo>
                  <a:cubicBezTo>
                    <a:pt x="785" y="1"/>
                    <a:pt x="668" y="15"/>
                    <a:pt x="551" y="45"/>
                  </a:cubicBezTo>
                  <a:cubicBezTo>
                    <a:pt x="419" y="78"/>
                    <a:pt x="309" y="144"/>
                    <a:pt x="221" y="243"/>
                  </a:cubicBezTo>
                  <a:cubicBezTo>
                    <a:pt x="67" y="408"/>
                    <a:pt x="34" y="617"/>
                    <a:pt x="1" y="837"/>
                  </a:cubicBezTo>
                  <a:cubicBezTo>
                    <a:pt x="1475" y="880"/>
                    <a:pt x="2849" y="1232"/>
                    <a:pt x="4147" y="1936"/>
                  </a:cubicBezTo>
                  <a:cubicBezTo>
                    <a:pt x="4191" y="1771"/>
                    <a:pt x="4224" y="1606"/>
                    <a:pt x="4235" y="1452"/>
                  </a:cubicBezTo>
                  <a:cubicBezTo>
                    <a:pt x="4235" y="1287"/>
                    <a:pt x="4191" y="1133"/>
                    <a:pt x="4059" y="1023"/>
                  </a:cubicBezTo>
                  <a:cubicBezTo>
                    <a:pt x="3894" y="880"/>
                    <a:pt x="3718" y="771"/>
                    <a:pt x="3531" y="683"/>
                  </a:cubicBezTo>
                  <a:cubicBezTo>
                    <a:pt x="2750" y="309"/>
                    <a:pt x="1936" y="100"/>
                    <a:pt x="1079" y="12"/>
                  </a:cubicBezTo>
                  <a:cubicBezTo>
                    <a:pt x="1020" y="4"/>
                    <a:pt x="961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33;p73">
              <a:extLst>
                <a:ext uri="{FF2B5EF4-FFF2-40B4-BE49-F238E27FC236}">
                  <a16:creationId xmlns:a16="http://schemas.microsoft.com/office/drawing/2014/main" id="{A65C1A3A-08E0-13C9-B2ED-E949F80C51C1}"/>
                </a:ext>
              </a:extLst>
            </p:cNvPr>
            <p:cNvSpPr/>
            <p:nvPr/>
          </p:nvSpPr>
          <p:spPr>
            <a:xfrm flipH="1">
              <a:off x="1171834" y="1800036"/>
              <a:ext cx="373330" cy="150682"/>
            </a:xfrm>
            <a:custGeom>
              <a:avLst/>
              <a:gdLst/>
              <a:ahLst/>
              <a:cxnLst/>
              <a:rect l="l" t="t" r="r" b="b"/>
              <a:pathLst>
                <a:path w="3927" h="1585" extrusionOk="0">
                  <a:moveTo>
                    <a:pt x="804" y="1"/>
                  </a:moveTo>
                  <a:cubicBezTo>
                    <a:pt x="672" y="1"/>
                    <a:pt x="540" y="12"/>
                    <a:pt x="419" y="45"/>
                  </a:cubicBezTo>
                  <a:cubicBezTo>
                    <a:pt x="309" y="67"/>
                    <a:pt x="221" y="122"/>
                    <a:pt x="155" y="199"/>
                  </a:cubicBezTo>
                  <a:cubicBezTo>
                    <a:pt x="67" y="298"/>
                    <a:pt x="34" y="419"/>
                    <a:pt x="1" y="562"/>
                  </a:cubicBezTo>
                  <a:cubicBezTo>
                    <a:pt x="1398" y="617"/>
                    <a:pt x="2673" y="957"/>
                    <a:pt x="3883" y="1584"/>
                  </a:cubicBezTo>
                  <a:cubicBezTo>
                    <a:pt x="3905" y="1485"/>
                    <a:pt x="3927" y="1386"/>
                    <a:pt x="3927" y="1298"/>
                  </a:cubicBezTo>
                  <a:cubicBezTo>
                    <a:pt x="3927" y="1166"/>
                    <a:pt x="3894" y="1067"/>
                    <a:pt x="3795" y="990"/>
                  </a:cubicBezTo>
                  <a:cubicBezTo>
                    <a:pt x="3652" y="858"/>
                    <a:pt x="3498" y="759"/>
                    <a:pt x="3300" y="672"/>
                  </a:cubicBezTo>
                  <a:cubicBezTo>
                    <a:pt x="2563" y="320"/>
                    <a:pt x="1760" y="89"/>
                    <a:pt x="903" y="12"/>
                  </a:cubicBezTo>
                  <a:cubicBezTo>
                    <a:pt x="870" y="1"/>
                    <a:pt x="837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34;p73">
              <a:extLst>
                <a:ext uri="{FF2B5EF4-FFF2-40B4-BE49-F238E27FC236}">
                  <a16:creationId xmlns:a16="http://schemas.microsoft.com/office/drawing/2014/main" id="{F919D25D-89A4-49FE-C6B2-FAB1A62FEE53}"/>
                </a:ext>
              </a:extLst>
            </p:cNvPr>
            <p:cNvSpPr/>
            <p:nvPr/>
          </p:nvSpPr>
          <p:spPr>
            <a:xfrm flipH="1">
              <a:off x="3386158" y="2605073"/>
              <a:ext cx="361829" cy="260391"/>
            </a:xfrm>
            <a:custGeom>
              <a:avLst/>
              <a:gdLst/>
              <a:ahLst/>
              <a:cxnLst/>
              <a:rect l="l" t="t" r="r" b="b"/>
              <a:pathLst>
                <a:path w="3806" h="2739" extrusionOk="0">
                  <a:moveTo>
                    <a:pt x="353" y="0"/>
                  </a:moveTo>
                  <a:cubicBezTo>
                    <a:pt x="232" y="506"/>
                    <a:pt x="122" y="990"/>
                    <a:pt x="1" y="1474"/>
                  </a:cubicBezTo>
                  <a:cubicBezTo>
                    <a:pt x="34" y="1485"/>
                    <a:pt x="56" y="1507"/>
                    <a:pt x="89" y="1507"/>
                  </a:cubicBezTo>
                  <a:cubicBezTo>
                    <a:pt x="210" y="1551"/>
                    <a:pt x="320" y="1595"/>
                    <a:pt x="441" y="1628"/>
                  </a:cubicBezTo>
                  <a:cubicBezTo>
                    <a:pt x="903" y="1771"/>
                    <a:pt x="1365" y="1914"/>
                    <a:pt x="1826" y="2057"/>
                  </a:cubicBezTo>
                  <a:cubicBezTo>
                    <a:pt x="2398" y="2255"/>
                    <a:pt x="2981" y="2442"/>
                    <a:pt x="3542" y="2673"/>
                  </a:cubicBezTo>
                  <a:cubicBezTo>
                    <a:pt x="3608" y="2695"/>
                    <a:pt x="3685" y="2717"/>
                    <a:pt x="3762" y="2739"/>
                  </a:cubicBezTo>
                  <a:cubicBezTo>
                    <a:pt x="3773" y="2739"/>
                    <a:pt x="3795" y="2717"/>
                    <a:pt x="3806" y="2706"/>
                  </a:cubicBezTo>
                  <a:cubicBezTo>
                    <a:pt x="3806" y="2695"/>
                    <a:pt x="3806" y="2673"/>
                    <a:pt x="3795" y="2673"/>
                  </a:cubicBezTo>
                  <a:cubicBezTo>
                    <a:pt x="3762" y="2640"/>
                    <a:pt x="3718" y="2607"/>
                    <a:pt x="3685" y="2585"/>
                  </a:cubicBezTo>
                  <a:cubicBezTo>
                    <a:pt x="3322" y="2376"/>
                    <a:pt x="2959" y="2167"/>
                    <a:pt x="2596" y="1969"/>
                  </a:cubicBezTo>
                  <a:cubicBezTo>
                    <a:pt x="2266" y="1782"/>
                    <a:pt x="1969" y="1562"/>
                    <a:pt x="1683" y="1342"/>
                  </a:cubicBezTo>
                  <a:cubicBezTo>
                    <a:pt x="1596" y="1287"/>
                    <a:pt x="1519" y="1210"/>
                    <a:pt x="1453" y="1144"/>
                  </a:cubicBezTo>
                  <a:cubicBezTo>
                    <a:pt x="1156" y="836"/>
                    <a:pt x="870" y="528"/>
                    <a:pt x="573" y="220"/>
                  </a:cubicBezTo>
                  <a:cubicBezTo>
                    <a:pt x="518" y="154"/>
                    <a:pt x="441" y="88"/>
                    <a:pt x="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35;p73">
              <a:extLst>
                <a:ext uri="{FF2B5EF4-FFF2-40B4-BE49-F238E27FC236}">
                  <a16:creationId xmlns:a16="http://schemas.microsoft.com/office/drawing/2014/main" id="{F17CA90B-074C-E485-E014-4AC56FE2E509}"/>
                </a:ext>
              </a:extLst>
            </p:cNvPr>
            <p:cNvSpPr/>
            <p:nvPr/>
          </p:nvSpPr>
          <p:spPr>
            <a:xfrm flipH="1">
              <a:off x="3483317" y="2631217"/>
              <a:ext cx="248983" cy="186143"/>
            </a:xfrm>
            <a:custGeom>
              <a:avLst/>
              <a:gdLst/>
              <a:ahLst/>
              <a:cxnLst/>
              <a:rect l="l" t="t" r="r" b="b"/>
              <a:pathLst>
                <a:path w="2619" h="1958" extrusionOk="0">
                  <a:moveTo>
                    <a:pt x="276" y="0"/>
                  </a:moveTo>
                  <a:lnTo>
                    <a:pt x="1" y="1111"/>
                  </a:lnTo>
                  <a:lnTo>
                    <a:pt x="23" y="1122"/>
                  </a:lnTo>
                  <a:cubicBezTo>
                    <a:pt x="122" y="1155"/>
                    <a:pt x="221" y="1188"/>
                    <a:pt x="320" y="1221"/>
                  </a:cubicBezTo>
                  <a:cubicBezTo>
                    <a:pt x="485" y="1276"/>
                    <a:pt x="639" y="1320"/>
                    <a:pt x="804" y="1375"/>
                  </a:cubicBezTo>
                  <a:cubicBezTo>
                    <a:pt x="1101" y="1463"/>
                    <a:pt x="1409" y="1551"/>
                    <a:pt x="1705" y="1650"/>
                  </a:cubicBezTo>
                  <a:cubicBezTo>
                    <a:pt x="2013" y="1749"/>
                    <a:pt x="2321" y="1859"/>
                    <a:pt x="2618" y="1958"/>
                  </a:cubicBezTo>
                  <a:cubicBezTo>
                    <a:pt x="2530" y="1914"/>
                    <a:pt x="2442" y="1859"/>
                    <a:pt x="2354" y="1815"/>
                  </a:cubicBezTo>
                  <a:cubicBezTo>
                    <a:pt x="2035" y="1628"/>
                    <a:pt x="1727" y="1408"/>
                    <a:pt x="1442" y="1188"/>
                  </a:cubicBezTo>
                  <a:lnTo>
                    <a:pt x="1431" y="1177"/>
                  </a:lnTo>
                  <a:cubicBezTo>
                    <a:pt x="1354" y="1122"/>
                    <a:pt x="1277" y="1056"/>
                    <a:pt x="1189" y="957"/>
                  </a:cubicBezTo>
                  <a:cubicBezTo>
                    <a:pt x="991" y="759"/>
                    <a:pt x="804" y="561"/>
                    <a:pt x="606" y="352"/>
                  </a:cubicBezTo>
                  <a:cubicBezTo>
                    <a:pt x="507" y="253"/>
                    <a:pt x="408" y="143"/>
                    <a:pt x="309" y="44"/>
                  </a:cubicBezTo>
                  <a:cubicBezTo>
                    <a:pt x="298" y="33"/>
                    <a:pt x="287" y="11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36;p73">
              <a:extLst>
                <a:ext uri="{FF2B5EF4-FFF2-40B4-BE49-F238E27FC236}">
                  <a16:creationId xmlns:a16="http://schemas.microsoft.com/office/drawing/2014/main" id="{88C5D040-C313-FAF5-063B-9E8F235FF2ED}"/>
                </a:ext>
              </a:extLst>
            </p:cNvPr>
            <p:cNvSpPr/>
            <p:nvPr/>
          </p:nvSpPr>
          <p:spPr>
            <a:xfrm flipH="1">
              <a:off x="1135231" y="1929043"/>
              <a:ext cx="466309" cy="190992"/>
            </a:xfrm>
            <a:custGeom>
              <a:avLst/>
              <a:gdLst/>
              <a:ahLst/>
              <a:cxnLst/>
              <a:rect l="l" t="t" r="r" b="b"/>
              <a:pathLst>
                <a:path w="4905" h="2009" extrusionOk="0">
                  <a:moveTo>
                    <a:pt x="703" y="0"/>
                  </a:moveTo>
                  <a:cubicBezTo>
                    <a:pt x="630" y="0"/>
                    <a:pt x="557" y="3"/>
                    <a:pt x="484" y="7"/>
                  </a:cubicBezTo>
                  <a:cubicBezTo>
                    <a:pt x="363" y="7"/>
                    <a:pt x="242" y="40"/>
                    <a:pt x="110" y="62"/>
                  </a:cubicBezTo>
                  <a:cubicBezTo>
                    <a:pt x="77" y="62"/>
                    <a:pt x="44" y="84"/>
                    <a:pt x="0" y="106"/>
                  </a:cubicBezTo>
                  <a:cubicBezTo>
                    <a:pt x="55" y="128"/>
                    <a:pt x="99" y="139"/>
                    <a:pt x="132" y="150"/>
                  </a:cubicBezTo>
                  <a:cubicBezTo>
                    <a:pt x="297" y="183"/>
                    <a:pt x="462" y="216"/>
                    <a:pt x="627" y="249"/>
                  </a:cubicBezTo>
                  <a:cubicBezTo>
                    <a:pt x="957" y="315"/>
                    <a:pt x="1287" y="370"/>
                    <a:pt x="1628" y="436"/>
                  </a:cubicBezTo>
                  <a:cubicBezTo>
                    <a:pt x="1782" y="469"/>
                    <a:pt x="1936" y="513"/>
                    <a:pt x="2079" y="579"/>
                  </a:cubicBezTo>
                  <a:cubicBezTo>
                    <a:pt x="2573" y="821"/>
                    <a:pt x="3068" y="1052"/>
                    <a:pt x="3563" y="1305"/>
                  </a:cubicBezTo>
                  <a:cubicBezTo>
                    <a:pt x="3937" y="1503"/>
                    <a:pt x="4311" y="1723"/>
                    <a:pt x="4685" y="1932"/>
                  </a:cubicBezTo>
                  <a:cubicBezTo>
                    <a:pt x="4729" y="1965"/>
                    <a:pt x="4773" y="2009"/>
                    <a:pt x="4861" y="2009"/>
                  </a:cubicBezTo>
                  <a:cubicBezTo>
                    <a:pt x="4905" y="1932"/>
                    <a:pt x="4883" y="1855"/>
                    <a:pt x="4872" y="1778"/>
                  </a:cubicBezTo>
                  <a:cubicBezTo>
                    <a:pt x="4839" y="1646"/>
                    <a:pt x="4773" y="1547"/>
                    <a:pt x="4696" y="1437"/>
                  </a:cubicBezTo>
                  <a:cubicBezTo>
                    <a:pt x="4575" y="1294"/>
                    <a:pt x="4432" y="1162"/>
                    <a:pt x="4278" y="1052"/>
                  </a:cubicBezTo>
                  <a:cubicBezTo>
                    <a:pt x="4014" y="876"/>
                    <a:pt x="3728" y="722"/>
                    <a:pt x="3431" y="601"/>
                  </a:cubicBezTo>
                  <a:cubicBezTo>
                    <a:pt x="3134" y="491"/>
                    <a:pt x="2837" y="392"/>
                    <a:pt x="2529" y="315"/>
                  </a:cubicBezTo>
                  <a:cubicBezTo>
                    <a:pt x="2189" y="238"/>
                    <a:pt x="1848" y="139"/>
                    <a:pt x="1507" y="73"/>
                  </a:cubicBezTo>
                  <a:cubicBezTo>
                    <a:pt x="1239" y="30"/>
                    <a:pt x="971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37;p73">
              <a:extLst>
                <a:ext uri="{FF2B5EF4-FFF2-40B4-BE49-F238E27FC236}">
                  <a16:creationId xmlns:a16="http://schemas.microsoft.com/office/drawing/2014/main" id="{CF6144CF-092A-8B83-059E-86C45F4CC93B}"/>
                </a:ext>
              </a:extLst>
            </p:cNvPr>
            <p:cNvSpPr/>
            <p:nvPr/>
          </p:nvSpPr>
          <p:spPr>
            <a:xfrm flipH="1">
              <a:off x="1151963" y="1942258"/>
              <a:ext cx="373332" cy="157908"/>
            </a:xfrm>
            <a:custGeom>
              <a:avLst/>
              <a:gdLst/>
              <a:ahLst/>
              <a:cxnLst/>
              <a:rect l="l" t="t" r="r" b="b"/>
              <a:pathLst>
                <a:path w="3927" h="1661" extrusionOk="0">
                  <a:moveTo>
                    <a:pt x="1" y="0"/>
                  </a:moveTo>
                  <a:cubicBezTo>
                    <a:pt x="265" y="55"/>
                    <a:pt x="540" y="99"/>
                    <a:pt x="848" y="154"/>
                  </a:cubicBezTo>
                  <a:cubicBezTo>
                    <a:pt x="1024" y="187"/>
                    <a:pt x="1189" y="242"/>
                    <a:pt x="1343" y="319"/>
                  </a:cubicBezTo>
                  <a:cubicBezTo>
                    <a:pt x="1529" y="407"/>
                    <a:pt x="1727" y="506"/>
                    <a:pt x="1903" y="594"/>
                  </a:cubicBezTo>
                  <a:cubicBezTo>
                    <a:pt x="2211" y="737"/>
                    <a:pt x="2519" y="880"/>
                    <a:pt x="2827" y="1045"/>
                  </a:cubicBezTo>
                  <a:cubicBezTo>
                    <a:pt x="3080" y="1177"/>
                    <a:pt x="3333" y="1320"/>
                    <a:pt x="3575" y="1463"/>
                  </a:cubicBezTo>
                  <a:cubicBezTo>
                    <a:pt x="3696" y="1529"/>
                    <a:pt x="3806" y="1595"/>
                    <a:pt x="3927" y="1661"/>
                  </a:cubicBezTo>
                  <a:cubicBezTo>
                    <a:pt x="3905" y="1573"/>
                    <a:pt x="3861" y="1485"/>
                    <a:pt x="3784" y="1386"/>
                  </a:cubicBezTo>
                  <a:cubicBezTo>
                    <a:pt x="3685" y="1254"/>
                    <a:pt x="3553" y="1144"/>
                    <a:pt x="3399" y="1034"/>
                  </a:cubicBezTo>
                  <a:cubicBezTo>
                    <a:pt x="3146" y="858"/>
                    <a:pt x="2871" y="715"/>
                    <a:pt x="2574" y="594"/>
                  </a:cubicBezTo>
                  <a:cubicBezTo>
                    <a:pt x="2288" y="484"/>
                    <a:pt x="1991" y="385"/>
                    <a:pt x="1694" y="319"/>
                  </a:cubicBezTo>
                  <a:cubicBezTo>
                    <a:pt x="1584" y="286"/>
                    <a:pt x="1474" y="264"/>
                    <a:pt x="1365" y="231"/>
                  </a:cubicBezTo>
                  <a:cubicBezTo>
                    <a:pt x="1134" y="176"/>
                    <a:pt x="903" y="121"/>
                    <a:pt x="672" y="77"/>
                  </a:cubicBezTo>
                  <a:cubicBezTo>
                    <a:pt x="452" y="33"/>
                    <a:pt x="232" y="1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38;p73">
              <a:extLst>
                <a:ext uri="{FF2B5EF4-FFF2-40B4-BE49-F238E27FC236}">
                  <a16:creationId xmlns:a16="http://schemas.microsoft.com/office/drawing/2014/main" id="{B8FA6892-A719-935B-5B5A-D6B56FF6B6BD}"/>
                </a:ext>
              </a:extLst>
            </p:cNvPr>
            <p:cNvSpPr/>
            <p:nvPr/>
          </p:nvSpPr>
          <p:spPr>
            <a:xfrm flipH="1">
              <a:off x="2594716" y="2878965"/>
              <a:ext cx="168365" cy="117219"/>
            </a:xfrm>
            <a:custGeom>
              <a:avLst/>
              <a:gdLst/>
              <a:ahLst/>
              <a:cxnLst/>
              <a:rect l="l" t="t" r="r" b="b"/>
              <a:pathLst>
                <a:path w="1771" h="1233" extrusionOk="0">
                  <a:moveTo>
                    <a:pt x="605" y="1"/>
                  </a:moveTo>
                  <a:cubicBezTo>
                    <a:pt x="418" y="122"/>
                    <a:pt x="220" y="232"/>
                    <a:pt x="0" y="364"/>
                  </a:cubicBezTo>
                  <a:cubicBezTo>
                    <a:pt x="198" y="540"/>
                    <a:pt x="396" y="661"/>
                    <a:pt x="583" y="803"/>
                  </a:cubicBezTo>
                  <a:cubicBezTo>
                    <a:pt x="781" y="957"/>
                    <a:pt x="968" y="1111"/>
                    <a:pt x="1166" y="1232"/>
                  </a:cubicBezTo>
                  <a:cubicBezTo>
                    <a:pt x="1386" y="1144"/>
                    <a:pt x="1661" y="979"/>
                    <a:pt x="1771" y="880"/>
                  </a:cubicBezTo>
                  <a:cubicBezTo>
                    <a:pt x="1573" y="672"/>
                    <a:pt x="814" y="100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39;p73">
              <a:extLst>
                <a:ext uri="{FF2B5EF4-FFF2-40B4-BE49-F238E27FC236}">
                  <a16:creationId xmlns:a16="http://schemas.microsoft.com/office/drawing/2014/main" id="{E98A27EA-2F8B-37F5-5ED0-29B8145F3519}"/>
                </a:ext>
              </a:extLst>
            </p:cNvPr>
            <p:cNvSpPr/>
            <p:nvPr/>
          </p:nvSpPr>
          <p:spPr>
            <a:xfrm flipH="1">
              <a:off x="2481775" y="2789030"/>
              <a:ext cx="156957" cy="127676"/>
            </a:xfrm>
            <a:custGeom>
              <a:avLst/>
              <a:gdLst/>
              <a:ahLst/>
              <a:cxnLst/>
              <a:rect l="l" t="t" r="r" b="b"/>
              <a:pathLst>
                <a:path w="1651" h="1343" extrusionOk="0">
                  <a:moveTo>
                    <a:pt x="463" y="1"/>
                  </a:moveTo>
                  <a:cubicBezTo>
                    <a:pt x="331" y="89"/>
                    <a:pt x="89" y="309"/>
                    <a:pt x="1" y="419"/>
                  </a:cubicBezTo>
                  <a:cubicBezTo>
                    <a:pt x="386" y="727"/>
                    <a:pt x="760" y="1046"/>
                    <a:pt x="1167" y="1343"/>
                  </a:cubicBezTo>
                  <a:cubicBezTo>
                    <a:pt x="1332" y="1211"/>
                    <a:pt x="1497" y="1090"/>
                    <a:pt x="1650" y="936"/>
                  </a:cubicBezTo>
                  <a:cubicBezTo>
                    <a:pt x="1255" y="606"/>
                    <a:pt x="859" y="298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40;p73">
              <a:extLst>
                <a:ext uri="{FF2B5EF4-FFF2-40B4-BE49-F238E27FC236}">
                  <a16:creationId xmlns:a16="http://schemas.microsoft.com/office/drawing/2014/main" id="{0E208F47-B70C-6FFD-1A78-E7699CA6F08B}"/>
                </a:ext>
              </a:extLst>
            </p:cNvPr>
            <p:cNvSpPr/>
            <p:nvPr/>
          </p:nvSpPr>
          <p:spPr>
            <a:xfrm flipH="1">
              <a:off x="2390795" y="2688733"/>
              <a:ext cx="149637" cy="131764"/>
            </a:xfrm>
            <a:custGeom>
              <a:avLst/>
              <a:gdLst/>
              <a:ahLst/>
              <a:cxnLst/>
              <a:rect l="l" t="t" r="r" b="b"/>
              <a:pathLst>
                <a:path w="1574" h="1386" extrusionOk="0">
                  <a:moveTo>
                    <a:pt x="353" y="0"/>
                  </a:moveTo>
                  <a:cubicBezTo>
                    <a:pt x="243" y="99"/>
                    <a:pt x="67" y="341"/>
                    <a:pt x="1" y="462"/>
                  </a:cubicBezTo>
                  <a:cubicBezTo>
                    <a:pt x="408" y="770"/>
                    <a:pt x="814" y="1078"/>
                    <a:pt x="1221" y="1386"/>
                  </a:cubicBezTo>
                  <a:cubicBezTo>
                    <a:pt x="1331" y="1276"/>
                    <a:pt x="1474" y="1089"/>
                    <a:pt x="1573" y="869"/>
                  </a:cubicBezTo>
                  <a:cubicBezTo>
                    <a:pt x="1562" y="858"/>
                    <a:pt x="1551" y="836"/>
                    <a:pt x="1529" y="825"/>
                  </a:cubicBezTo>
                  <a:cubicBezTo>
                    <a:pt x="1144" y="539"/>
                    <a:pt x="748" y="264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41;p73">
              <a:extLst>
                <a:ext uri="{FF2B5EF4-FFF2-40B4-BE49-F238E27FC236}">
                  <a16:creationId xmlns:a16="http://schemas.microsoft.com/office/drawing/2014/main" id="{0326EE50-1182-F91E-0C4A-06C93FA3D42A}"/>
                </a:ext>
              </a:extLst>
            </p:cNvPr>
            <p:cNvSpPr/>
            <p:nvPr/>
          </p:nvSpPr>
          <p:spPr>
            <a:xfrm flipH="1">
              <a:off x="2430533" y="2739975"/>
              <a:ext cx="155912" cy="129673"/>
            </a:xfrm>
            <a:custGeom>
              <a:avLst/>
              <a:gdLst/>
              <a:ahLst/>
              <a:cxnLst/>
              <a:rect l="l" t="t" r="r" b="b"/>
              <a:pathLst>
                <a:path w="1640" h="1364" extrusionOk="0">
                  <a:moveTo>
                    <a:pt x="397" y="0"/>
                  </a:moveTo>
                  <a:cubicBezTo>
                    <a:pt x="254" y="132"/>
                    <a:pt x="122" y="264"/>
                    <a:pt x="12" y="407"/>
                  </a:cubicBezTo>
                  <a:lnTo>
                    <a:pt x="1" y="407"/>
                  </a:lnTo>
                  <a:cubicBezTo>
                    <a:pt x="12" y="418"/>
                    <a:pt x="12" y="429"/>
                    <a:pt x="12" y="429"/>
                  </a:cubicBezTo>
                  <a:cubicBezTo>
                    <a:pt x="34" y="451"/>
                    <a:pt x="45" y="473"/>
                    <a:pt x="67" y="484"/>
                  </a:cubicBezTo>
                  <a:cubicBezTo>
                    <a:pt x="430" y="781"/>
                    <a:pt x="804" y="1067"/>
                    <a:pt x="1166" y="1353"/>
                  </a:cubicBezTo>
                  <a:cubicBezTo>
                    <a:pt x="1166" y="1364"/>
                    <a:pt x="1177" y="1364"/>
                    <a:pt x="1188" y="1364"/>
                  </a:cubicBezTo>
                  <a:lnTo>
                    <a:pt x="1221" y="1364"/>
                  </a:lnTo>
                  <a:cubicBezTo>
                    <a:pt x="1353" y="1243"/>
                    <a:pt x="1496" y="1111"/>
                    <a:pt x="1639" y="946"/>
                  </a:cubicBezTo>
                  <a:cubicBezTo>
                    <a:pt x="1232" y="616"/>
                    <a:pt x="826" y="308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42;p73">
              <a:extLst>
                <a:ext uri="{FF2B5EF4-FFF2-40B4-BE49-F238E27FC236}">
                  <a16:creationId xmlns:a16="http://schemas.microsoft.com/office/drawing/2014/main" id="{B1B91B54-51A0-D27D-4332-4B6F4CF35F86}"/>
                </a:ext>
              </a:extLst>
            </p:cNvPr>
            <p:cNvSpPr/>
            <p:nvPr/>
          </p:nvSpPr>
          <p:spPr>
            <a:xfrm flipH="1">
              <a:off x="2538245" y="2835043"/>
              <a:ext cx="154771" cy="121402"/>
            </a:xfrm>
            <a:custGeom>
              <a:avLst/>
              <a:gdLst/>
              <a:ahLst/>
              <a:cxnLst/>
              <a:rect l="l" t="t" r="r" b="b"/>
              <a:pathLst>
                <a:path w="1628" h="1277" extrusionOk="0">
                  <a:moveTo>
                    <a:pt x="473" y="1"/>
                  </a:moveTo>
                  <a:cubicBezTo>
                    <a:pt x="385" y="67"/>
                    <a:pt x="308" y="133"/>
                    <a:pt x="231" y="199"/>
                  </a:cubicBezTo>
                  <a:cubicBezTo>
                    <a:pt x="154" y="265"/>
                    <a:pt x="66" y="309"/>
                    <a:pt x="0" y="386"/>
                  </a:cubicBezTo>
                  <a:cubicBezTo>
                    <a:pt x="22" y="397"/>
                    <a:pt x="22" y="408"/>
                    <a:pt x="33" y="419"/>
                  </a:cubicBezTo>
                  <a:cubicBezTo>
                    <a:pt x="374" y="661"/>
                    <a:pt x="715" y="914"/>
                    <a:pt x="1034" y="1189"/>
                  </a:cubicBezTo>
                  <a:cubicBezTo>
                    <a:pt x="1078" y="1221"/>
                    <a:pt x="1122" y="1243"/>
                    <a:pt x="1166" y="1276"/>
                  </a:cubicBezTo>
                  <a:cubicBezTo>
                    <a:pt x="1342" y="1178"/>
                    <a:pt x="1518" y="1035"/>
                    <a:pt x="1628" y="925"/>
                  </a:cubicBezTo>
                  <a:cubicBezTo>
                    <a:pt x="1243" y="617"/>
                    <a:pt x="869" y="309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43;p73">
              <a:extLst>
                <a:ext uri="{FF2B5EF4-FFF2-40B4-BE49-F238E27FC236}">
                  <a16:creationId xmlns:a16="http://schemas.microsoft.com/office/drawing/2014/main" id="{C7D5669A-570C-C971-F1C9-9F37D98BAB4B}"/>
                </a:ext>
              </a:extLst>
            </p:cNvPr>
            <p:cNvSpPr/>
            <p:nvPr/>
          </p:nvSpPr>
          <p:spPr>
            <a:xfrm flipH="1">
              <a:off x="2333279" y="2570563"/>
              <a:ext cx="130814" cy="138134"/>
            </a:xfrm>
            <a:custGeom>
              <a:avLst/>
              <a:gdLst/>
              <a:ahLst/>
              <a:cxnLst/>
              <a:rect l="l" t="t" r="r" b="b"/>
              <a:pathLst>
                <a:path w="1376" h="1453" extrusionOk="0">
                  <a:moveTo>
                    <a:pt x="286" y="1"/>
                  </a:moveTo>
                  <a:cubicBezTo>
                    <a:pt x="286" y="1"/>
                    <a:pt x="275" y="1"/>
                    <a:pt x="253" y="12"/>
                  </a:cubicBezTo>
                  <a:cubicBezTo>
                    <a:pt x="176" y="166"/>
                    <a:pt x="88" y="330"/>
                    <a:pt x="0" y="506"/>
                  </a:cubicBezTo>
                  <a:cubicBezTo>
                    <a:pt x="363" y="814"/>
                    <a:pt x="704" y="1122"/>
                    <a:pt x="1067" y="1419"/>
                  </a:cubicBezTo>
                  <a:cubicBezTo>
                    <a:pt x="1089" y="1430"/>
                    <a:pt x="1111" y="1430"/>
                    <a:pt x="1144" y="1452"/>
                  </a:cubicBezTo>
                  <a:cubicBezTo>
                    <a:pt x="1221" y="1287"/>
                    <a:pt x="1298" y="1122"/>
                    <a:pt x="1375" y="968"/>
                  </a:cubicBezTo>
                  <a:cubicBezTo>
                    <a:pt x="1364" y="946"/>
                    <a:pt x="1364" y="935"/>
                    <a:pt x="1353" y="935"/>
                  </a:cubicBezTo>
                  <a:cubicBezTo>
                    <a:pt x="1034" y="649"/>
                    <a:pt x="715" y="374"/>
                    <a:pt x="407" y="89"/>
                  </a:cubicBezTo>
                  <a:cubicBezTo>
                    <a:pt x="374" y="67"/>
                    <a:pt x="341" y="34"/>
                    <a:pt x="308" y="12"/>
                  </a:cubicBezTo>
                  <a:cubicBezTo>
                    <a:pt x="308" y="12"/>
                    <a:pt x="297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44;p73">
              <a:extLst>
                <a:ext uri="{FF2B5EF4-FFF2-40B4-BE49-F238E27FC236}">
                  <a16:creationId xmlns:a16="http://schemas.microsoft.com/office/drawing/2014/main" id="{E3AFBF21-D7A5-4E7B-338D-3812B9544862}"/>
                </a:ext>
              </a:extLst>
            </p:cNvPr>
            <p:cNvSpPr/>
            <p:nvPr/>
          </p:nvSpPr>
          <p:spPr>
            <a:xfrm flipH="1">
              <a:off x="2360468" y="2631217"/>
              <a:ext cx="140225" cy="129768"/>
            </a:xfrm>
            <a:custGeom>
              <a:avLst/>
              <a:gdLst/>
              <a:ahLst/>
              <a:cxnLst/>
              <a:rect l="l" t="t" r="r" b="b"/>
              <a:pathLst>
                <a:path w="1475" h="1365" extrusionOk="0">
                  <a:moveTo>
                    <a:pt x="330" y="0"/>
                  </a:moveTo>
                  <a:cubicBezTo>
                    <a:pt x="198" y="154"/>
                    <a:pt x="45" y="396"/>
                    <a:pt x="1" y="506"/>
                  </a:cubicBezTo>
                  <a:cubicBezTo>
                    <a:pt x="67" y="561"/>
                    <a:pt x="132" y="605"/>
                    <a:pt x="198" y="649"/>
                  </a:cubicBezTo>
                  <a:cubicBezTo>
                    <a:pt x="275" y="704"/>
                    <a:pt x="341" y="748"/>
                    <a:pt x="407" y="792"/>
                  </a:cubicBezTo>
                  <a:cubicBezTo>
                    <a:pt x="473" y="847"/>
                    <a:pt x="539" y="891"/>
                    <a:pt x="616" y="935"/>
                  </a:cubicBezTo>
                  <a:cubicBezTo>
                    <a:pt x="682" y="990"/>
                    <a:pt x="748" y="1034"/>
                    <a:pt x="814" y="1078"/>
                  </a:cubicBezTo>
                  <a:cubicBezTo>
                    <a:pt x="880" y="1133"/>
                    <a:pt x="946" y="1188"/>
                    <a:pt x="1023" y="1232"/>
                  </a:cubicBezTo>
                  <a:cubicBezTo>
                    <a:pt x="1089" y="1276"/>
                    <a:pt x="1144" y="1331"/>
                    <a:pt x="1243" y="1364"/>
                  </a:cubicBezTo>
                  <a:cubicBezTo>
                    <a:pt x="1320" y="1221"/>
                    <a:pt x="1386" y="1078"/>
                    <a:pt x="1474" y="935"/>
                  </a:cubicBezTo>
                  <a:lnTo>
                    <a:pt x="1463" y="935"/>
                  </a:lnTo>
                  <a:cubicBezTo>
                    <a:pt x="1089" y="616"/>
                    <a:pt x="726" y="308"/>
                    <a:pt x="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45;p73">
              <a:extLst>
                <a:ext uri="{FF2B5EF4-FFF2-40B4-BE49-F238E27FC236}">
                  <a16:creationId xmlns:a16="http://schemas.microsoft.com/office/drawing/2014/main" id="{8478640E-D5DC-14A5-2FBD-B2FE83F2A5BC}"/>
                </a:ext>
              </a:extLst>
            </p:cNvPr>
            <p:cNvSpPr/>
            <p:nvPr/>
          </p:nvSpPr>
          <p:spPr>
            <a:xfrm flipH="1">
              <a:off x="2309226" y="2518276"/>
              <a:ext cx="123493" cy="130814"/>
            </a:xfrm>
            <a:custGeom>
              <a:avLst/>
              <a:gdLst/>
              <a:ahLst/>
              <a:cxnLst/>
              <a:rect l="l" t="t" r="r" b="b"/>
              <a:pathLst>
                <a:path w="1299" h="1376" extrusionOk="0">
                  <a:moveTo>
                    <a:pt x="198" y="1"/>
                  </a:moveTo>
                  <a:cubicBezTo>
                    <a:pt x="121" y="133"/>
                    <a:pt x="44" y="276"/>
                    <a:pt x="0" y="408"/>
                  </a:cubicBezTo>
                  <a:cubicBezTo>
                    <a:pt x="11" y="430"/>
                    <a:pt x="11" y="430"/>
                    <a:pt x="11" y="441"/>
                  </a:cubicBezTo>
                  <a:cubicBezTo>
                    <a:pt x="352" y="738"/>
                    <a:pt x="704" y="1045"/>
                    <a:pt x="1045" y="1342"/>
                  </a:cubicBezTo>
                  <a:cubicBezTo>
                    <a:pt x="1056" y="1364"/>
                    <a:pt x="1078" y="1364"/>
                    <a:pt x="1111" y="1375"/>
                  </a:cubicBezTo>
                  <a:cubicBezTo>
                    <a:pt x="1144" y="1287"/>
                    <a:pt x="1188" y="1210"/>
                    <a:pt x="1210" y="1133"/>
                  </a:cubicBezTo>
                  <a:cubicBezTo>
                    <a:pt x="1243" y="1056"/>
                    <a:pt x="1298" y="979"/>
                    <a:pt x="1298" y="891"/>
                  </a:cubicBezTo>
                  <a:cubicBezTo>
                    <a:pt x="968" y="573"/>
                    <a:pt x="352" y="78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46;p73">
              <a:extLst>
                <a:ext uri="{FF2B5EF4-FFF2-40B4-BE49-F238E27FC236}">
                  <a16:creationId xmlns:a16="http://schemas.microsoft.com/office/drawing/2014/main" id="{4C51B0A5-F5BA-6FC1-CB73-2B5A8890E7E6}"/>
                </a:ext>
              </a:extLst>
            </p:cNvPr>
            <p:cNvSpPr/>
            <p:nvPr/>
          </p:nvSpPr>
          <p:spPr>
            <a:xfrm flipH="1">
              <a:off x="2663735" y="2918703"/>
              <a:ext cx="154771" cy="105716"/>
            </a:xfrm>
            <a:custGeom>
              <a:avLst/>
              <a:gdLst/>
              <a:ahLst/>
              <a:cxnLst/>
              <a:rect l="l" t="t" r="r" b="b"/>
              <a:pathLst>
                <a:path w="1628" h="1112" extrusionOk="0">
                  <a:moveTo>
                    <a:pt x="462" y="1"/>
                  </a:moveTo>
                  <a:cubicBezTo>
                    <a:pt x="308" y="78"/>
                    <a:pt x="143" y="122"/>
                    <a:pt x="0" y="221"/>
                  </a:cubicBezTo>
                  <a:cubicBezTo>
                    <a:pt x="385" y="517"/>
                    <a:pt x="770" y="814"/>
                    <a:pt x="1144" y="1111"/>
                  </a:cubicBezTo>
                  <a:cubicBezTo>
                    <a:pt x="1309" y="1045"/>
                    <a:pt x="1474" y="979"/>
                    <a:pt x="1628" y="880"/>
                  </a:cubicBezTo>
                  <a:cubicBezTo>
                    <a:pt x="1507" y="770"/>
                    <a:pt x="1364" y="682"/>
                    <a:pt x="1243" y="583"/>
                  </a:cubicBezTo>
                  <a:cubicBezTo>
                    <a:pt x="1111" y="484"/>
                    <a:pt x="979" y="385"/>
                    <a:pt x="847" y="287"/>
                  </a:cubicBezTo>
                  <a:cubicBezTo>
                    <a:pt x="715" y="188"/>
                    <a:pt x="594" y="100"/>
                    <a:pt x="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47;p73">
              <a:extLst>
                <a:ext uri="{FF2B5EF4-FFF2-40B4-BE49-F238E27FC236}">
                  <a16:creationId xmlns:a16="http://schemas.microsoft.com/office/drawing/2014/main" id="{BEBB27CF-CCFC-3A7D-1919-39A2DB41EC2D}"/>
                </a:ext>
              </a:extLst>
            </p:cNvPr>
            <p:cNvSpPr/>
            <p:nvPr/>
          </p:nvSpPr>
          <p:spPr>
            <a:xfrm flipH="1">
              <a:off x="2286315" y="2464943"/>
              <a:ext cx="122353" cy="125585"/>
            </a:xfrm>
            <a:custGeom>
              <a:avLst/>
              <a:gdLst/>
              <a:ahLst/>
              <a:cxnLst/>
              <a:rect l="l" t="t" r="r" b="b"/>
              <a:pathLst>
                <a:path w="1287" h="1321" extrusionOk="0">
                  <a:moveTo>
                    <a:pt x="209" y="1"/>
                  </a:moveTo>
                  <a:cubicBezTo>
                    <a:pt x="143" y="155"/>
                    <a:pt x="77" y="287"/>
                    <a:pt x="0" y="430"/>
                  </a:cubicBezTo>
                  <a:lnTo>
                    <a:pt x="0" y="441"/>
                  </a:lnTo>
                  <a:cubicBezTo>
                    <a:pt x="363" y="727"/>
                    <a:pt x="693" y="1013"/>
                    <a:pt x="1034" y="1299"/>
                  </a:cubicBezTo>
                  <a:cubicBezTo>
                    <a:pt x="1045" y="1310"/>
                    <a:pt x="1067" y="1310"/>
                    <a:pt x="1078" y="1320"/>
                  </a:cubicBezTo>
                  <a:lnTo>
                    <a:pt x="1111" y="1320"/>
                  </a:lnTo>
                  <a:cubicBezTo>
                    <a:pt x="1166" y="1167"/>
                    <a:pt x="1221" y="1002"/>
                    <a:pt x="1287" y="837"/>
                  </a:cubicBezTo>
                  <a:cubicBezTo>
                    <a:pt x="924" y="551"/>
                    <a:pt x="583" y="276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48;p73">
              <a:extLst>
                <a:ext uri="{FF2B5EF4-FFF2-40B4-BE49-F238E27FC236}">
                  <a16:creationId xmlns:a16="http://schemas.microsoft.com/office/drawing/2014/main" id="{F80FB41C-1677-5B8C-9B18-3871AE6D37B3}"/>
                </a:ext>
              </a:extLst>
            </p:cNvPr>
            <p:cNvSpPr/>
            <p:nvPr/>
          </p:nvSpPr>
          <p:spPr>
            <a:xfrm flipH="1">
              <a:off x="2239256" y="2311313"/>
              <a:ext cx="118170" cy="106666"/>
            </a:xfrm>
            <a:custGeom>
              <a:avLst/>
              <a:gdLst/>
              <a:ahLst/>
              <a:cxnLst/>
              <a:rect l="l" t="t" r="r" b="b"/>
              <a:pathLst>
                <a:path w="1243" h="1122" extrusionOk="0">
                  <a:moveTo>
                    <a:pt x="77" y="0"/>
                  </a:moveTo>
                  <a:cubicBezTo>
                    <a:pt x="55" y="143"/>
                    <a:pt x="33" y="275"/>
                    <a:pt x="0" y="429"/>
                  </a:cubicBezTo>
                  <a:cubicBezTo>
                    <a:pt x="22" y="440"/>
                    <a:pt x="33" y="451"/>
                    <a:pt x="44" y="462"/>
                  </a:cubicBezTo>
                  <a:cubicBezTo>
                    <a:pt x="396" y="682"/>
                    <a:pt x="748" y="891"/>
                    <a:pt x="1089" y="1111"/>
                  </a:cubicBezTo>
                  <a:cubicBezTo>
                    <a:pt x="1111" y="1122"/>
                    <a:pt x="1133" y="1122"/>
                    <a:pt x="1166" y="1122"/>
                  </a:cubicBezTo>
                  <a:cubicBezTo>
                    <a:pt x="1199" y="935"/>
                    <a:pt x="1243" y="770"/>
                    <a:pt x="1243" y="594"/>
                  </a:cubicBezTo>
                  <a:cubicBezTo>
                    <a:pt x="1012" y="429"/>
                    <a:pt x="275" y="55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49;p73">
              <a:extLst>
                <a:ext uri="{FF2B5EF4-FFF2-40B4-BE49-F238E27FC236}">
                  <a16:creationId xmlns:a16="http://schemas.microsoft.com/office/drawing/2014/main" id="{AE037FA0-04DE-2DD7-1F72-7212D3560761}"/>
                </a:ext>
              </a:extLst>
            </p:cNvPr>
            <p:cNvSpPr/>
            <p:nvPr/>
          </p:nvSpPr>
          <p:spPr>
            <a:xfrm flipH="1">
              <a:off x="2267492" y="2414747"/>
              <a:ext cx="116078" cy="117219"/>
            </a:xfrm>
            <a:custGeom>
              <a:avLst/>
              <a:gdLst/>
              <a:ahLst/>
              <a:cxnLst/>
              <a:rect l="l" t="t" r="r" b="b"/>
              <a:pathLst>
                <a:path w="1221" h="1233" extrusionOk="0">
                  <a:moveTo>
                    <a:pt x="143" y="1"/>
                  </a:moveTo>
                  <a:cubicBezTo>
                    <a:pt x="88" y="100"/>
                    <a:pt x="22" y="287"/>
                    <a:pt x="0" y="430"/>
                  </a:cubicBezTo>
                  <a:cubicBezTo>
                    <a:pt x="341" y="694"/>
                    <a:pt x="693" y="958"/>
                    <a:pt x="1045" y="1233"/>
                  </a:cubicBezTo>
                  <a:cubicBezTo>
                    <a:pt x="1122" y="1112"/>
                    <a:pt x="1210" y="859"/>
                    <a:pt x="1221" y="727"/>
                  </a:cubicBezTo>
                  <a:cubicBezTo>
                    <a:pt x="1100" y="628"/>
                    <a:pt x="264" y="67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50;p73">
              <a:extLst>
                <a:ext uri="{FF2B5EF4-FFF2-40B4-BE49-F238E27FC236}">
                  <a16:creationId xmlns:a16="http://schemas.microsoft.com/office/drawing/2014/main" id="{33B6CF5C-390D-4BC6-7A5F-DFBE2737AEC6}"/>
                </a:ext>
              </a:extLst>
            </p:cNvPr>
            <p:cNvSpPr/>
            <p:nvPr/>
          </p:nvSpPr>
          <p:spPr>
            <a:xfrm flipH="1">
              <a:off x="2231936" y="2252751"/>
              <a:ext cx="113987" cy="100962"/>
            </a:xfrm>
            <a:custGeom>
              <a:avLst/>
              <a:gdLst/>
              <a:ahLst/>
              <a:cxnLst/>
              <a:rect l="l" t="t" r="r" b="b"/>
              <a:pathLst>
                <a:path w="1199" h="1062" extrusionOk="0">
                  <a:moveTo>
                    <a:pt x="110" y="0"/>
                  </a:moveTo>
                  <a:cubicBezTo>
                    <a:pt x="66" y="154"/>
                    <a:pt x="33" y="319"/>
                    <a:pt x="0" y="473"/>
                  </a:cubicBezTo>
                  <a:cubicBezTo>
                    <a:pt x="374" y="671"/>
                    <a:pt x="737" y="869"/>
                    <a:pt x="1111" y="1056"/>
                  </a:cubicBezTo>
                  <a:cubicBezTo>
                    <a:pt x="1114" y="1060"/>
                    <a:pt x="1118" y="1061"/>
                    <a:pt x="1122" y="1061"/>
                  </a:cubicBezTo>
                  <a:cubicBezTo>
                    <a:pt x="1130" y="1061"/>
                    <a:pt x="1140" y="1056"/>
                    <a:pt x="1155" y="1056"/>
                  </a:cubicBezTo>
                  <a:cubicBezTo>
                    <a:pt x="1166" y="902"/>
                    <a:pt x="1188" y="759"/>
                    <a:pt x="1199" y="605"/>
                  </a:cubicBezTo>
                  <a:cubicBezTo>
                    <a:pt x="990" y="462"/>
                    <a:pt x="253" y="44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51;p73">
              <a:extLst>
                <a:ext uri="{FF2B5EF4-FFF2-40B4-BE49-F238E27FC236}">
                  <a16:creationId xmlns:a16="http://schemas.microsoft.com/office/drawing/2014/main" id="{80E5B22C-2E31-E830-A7D0-2A1466CED1F1}"/>
                </a:ext>
              </a:extLst>
            </p:cNvPr>
            <p:cNvSpPr/>
            <p:nvPr/>
          </p:nvSpPr>
          <p:spPr>
            <a:xfrm flipH="1">
              <a:off x="2723248" y="2943801"/>
              <a:ext cx="149637" cy="98776"/>
            </a:xfrm>
            <a:custGeom>
              <a:avLst/>
              <a:gdLst/>
              <a:ahLst/>
              <a:cxnLst/>
              <a:rect l="l" t="t" r="r" b="b"/>
              <a:pathLst>
                <a:path w="1574" h="1039" extrusionOk="0">
                  <a:moveTo>
                    <a:pt x="429" y="1"/>
                  </a:moveTo>
                  <a:cubicBezTo>
                    <a:pt x="297" y="45"/>
                    <a:pt x="166" y="88"/>
                    <a:pt x="1" y="143"/>
                  </a:cubicBezTo>
                  <a:cubicBezTo>
                    <a:pt x="45" y="187"/>
                    <a:pt x="67" y="209"/>
                    <a:pt x="89" y="231"/>
                  </a:cubicBezTo>
                  <a:cubicBezTo>
                    <a:pt x="396" y="473"/>
                    <a:pt x="715" y="715"/>
                    <a:pt x="1023" y="957"/>
                  </a:cubicBezTo>
                  <a:cubicBezTo>
                    <a:pt x="1056" y="979"/>
                    <a:pt x="1089" y="1012"/>
                    <a:pt x="1122" y="1023"/>
                  </a:cubicBezTo>
                  <a:cubicBezTo>
                    <a:pt x="1146" y="1031"/>
                    <a:pt x="1169" y="1039"/>
                    <a:pt x="1188" y="1039"/>
                  </a:cubicBezTo>
                  <a:cubicBezTo>
                    <a:pt x="1196" y="1039"/>
                    <a:pt x="1204" y="1037"/>
                    <a:pt x="1210" y="1034"/>
                  </a:cubicBezTo>
                  <a:cubicBezTo>
                    <a:pt x="1331" y="1001"/>
                    <a:pt x="1463" y="968"/>
                    <a:pt x="1573" y="902"/>
                  </a:cubicBezTo>
                  <a:cubicBezTo>
                    <a:pt x="1474" y="792"/>
                    <a:pt x="660" y="143"/>
                    <a:pt x="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52;p73">
              <a:extLst>
                <a:ext uri="{FF2B5EF4-FFF2-40B4-BE49-F238E27FC236}">
                  <a16:creationId xmlns:a16="http://schemas.microsoft.com/office/drawing/2014/main" id="{47C8FF96-1D66-251B-4EC2-787CAADF68DD}"/>
                </a:ext>
              </a:extLst>
            </p:cNvPr>
            <p:cNvSpPr/>
            <p:nvPr/>
          </p:nvSpPr>
          <p:spPr>
            <a:xfrm flipH="1">
              <a:off x="2249714" y="2365692"/>
              <a:ext cx="118170" cy="106666"/>
            </a:xfrm>
            <a:custGeom>
              <a:avLst/>
              <a:gdLst/>
              <a:ahLst/>
              <a:cxnLst/>
              <a:rect l="l" t="t" r="r" b="b"/>
              <a:pathLst>
                <a:path w="1243" h="1122" extrusionOk="0">
                  <a:moveTo>
                    <a:pt x="99" y="0"/>
                  </a:moveTo>
                  <a:cubicBezTo>
                    <a:pt x="44" y="121"/>
                    <a:pt x="22" y="253"/>
                    <a:pt x="0" y="385"/>
                  </a:cubicBezTo>
                  <a:cubicBezTo>
                    <a:pt x="121" y="473"/>
                    <a:pt x="242" y="561"/>
                    <a:pt x="363" y="638"/>
                  </a:cubicBezTo>
                  <a:cubicBezTo>
                    <a:pt x="495" y="726"/>
                    <a:pt x="616" y="814"/>
                    <a:pt x="737" y="891"/>
                  </a:cubicBezTo>
                  <a:cubicBezTo>
                    <a:pt x="869" y="957"/>
                    <a:pt x="968" y="1067"/>
                    <a:pt x="1122" y="1122"/>
                  </a:cubicBezTo>
                  <a:cubicBezTo>
                    <a:pt x="1144" y="1045"/>
                    <a:pt x="1177" y="968"/>
                    <a:pt x="1199" y="902"/>
                  </a:cubicBezTo>
                  <a:cubicBezTo>
                    <a:pt x="1221" y="836"/>
                    <a:pt x="1232" y="770"/>
                    <a:pt x="1243" y="715"/>
                  </a:cubicBezTo>
                  <a:cubicBezTo>
                    <a:pt x="1144" y="627"/>
                    <a:pt x="220" y="55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53;p73">
              <a:extLst>
                <a:ext uri="{FF2B5EF4-FFF2-40B4-BE49-F238E27FC236}">
                  <a16:creationId xmlns:a16="http://schemas.microsoft.com/office/drawing/2014/main" id="{A1175F4A-17DC-53C4-CDEA-6D4CD7AEBA7D}"/>
                </a:ext>
              </a:extLst>
            </p:cNvPr>
            <p:cNvSpPr/>
            <p:nvPr/>
          </p:nvSpPr>
          <p:spPr>
            <a:xfrm flipH="1">
              <a:off x="2226707" y="2195234"/>
              <a:ext cx="106666" cy="99441"/>
            </a:xfrm>
            <a:custGeom>
              <a:avLst/>
              <a:gdLst/>
              <a:ahLst/>
              <a:cxnLst/>
              <a:rect l="l" t="t" r="r" b="b"/>
              <a:pathLst>
                <a:path w="1122" h="1046" extrusionOk="0">
                  <a:moveTo>
                    <a:pt x="44" y="1"/>
                  </a:moveTo>
                  <a:cubicBezTo>
                    <a:pt x="22" y="166"/>
                    <a:pt x="11" y="320"/>
                    <a:pt x="0" y="462"/>
                  </a:cubicBezTo>
                  <a:cubicBezTo>
                    <a:pt x="517" y="781"/>
                    <a:pt x="946" y="1023"/>
                    <a:pt x="1067" y="1045"/>
                  </a:cubicBezTo>
                  <a:cubicBezTo>
                    <a:pt x="1122" y="880"/>
                    <a:pt x="1089" y="715"/>
                    <a:pt x="1067" y="528"/>
                  </a:cubicBezTo>
                  <a:cubicBezTo>
                    <a:pt x="1056" y="528"/>
                    <a:pt x="1045" y="517"/>
                    <a:pt x="1034" y="506"/>
                  </a:cubicBezTo>
                  <a:cubicBezTo>
                    <a:pt x="726" y="342"/>
                    <a:pt x="418" y="177"/>
                    <a:pt x="110" y="12"/>
                  </a:cubicBezTo>
                  <a:cubicBezTo>
                    <a:pt x="88" y="12"/>
                    <a:pt x="66" y="12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54;p73">
              <a:extLst>
                <a:ext uri="{FF2B5EF4-FFF2-40B4-BE49-F238E27FC236}">
                  <a16:creationId xmlns:a16="http://schemas.microsoft.com/office/drawing/2014/main" id="{2A8C12CC-AAF8-F9F7-E353-1FA8B1C47173}"/>
                </a:ext>
              </a:extLst>
            </p:cNvPr>
            <p:cNvSpPr/>
            <p:nvPr/>
          </p:nvSpPr>
          <p:spPr>
            <a:xfrm flipH="1">
              <a:off x="2224616" y="2141426"/>
              <a:ext cx="104575" cy="92596"/>
            </a:xfrm>
            <a:custGeom>
              <a:avLst/>
              <a:gdLst/>
              <a:ahLst/>
              <a:cxnLst/>
              <a:rect l="l" t="t" r="r" b="b"/>
              <a:pathLst>
                <a:path w="1100" h="974" extrusionOk="0">
                  <a:moveTo>
                    <a:pt x="33" y="1"/>
                  </a:moveTo>
                  <a:cubicBezTo>
                    <a:pt x="25" y="1"/>
                    <a:pt x="15" y="6"/>
                    <a:pt x="0" y="6"/>
                  </a:cubicBezTo>
                  <a:cubicBezTo>
                    <a:pt x="0" y="138"/>
                    <a:pt x="0" y="281"/>
                    <a:pt x="0" y="424"/>
                  </a:cubicBezTo>
                  <a:cubicBezTo>
                    <a:pt x="363" y="611"/>
                    <a:pt x="693" y="820"/>
                    <a:pt x="1056" y="973"/>
                  </a:cubicBezTo>
                  <a:cubicBezTo>
                    <a:pt x="1067" y="940"/>
                    <a:pt x="1089" y="919"/>
                    <a:pt x="1089" y="886"/>
                  </a:cubicBezTo>
                  <a:cubicBezTo>
                    <a:pt x="1100" y="754"/>
                    <a:pt x="1089" y="633"/>
                    <a:pt x="1078" y="501"/>
                  </a:cubicBezTo>
                  <a:cubicBezTo>
                    <a:pt x="726" y="336"/>
                    <a:pt x="385" y="171"/>
                    <a:pt x="44" y="6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55;p73">
              <a:extLst>
                <a:ext uri="{FF2B5EF4-FFF2-40B4-BE49-F238E27FC236}">
                  <a16:creationId xmlns:a16="http://schemas.microsoft.com/office/drawing/2014/main" id="{3FC2357A-8A4F-DD3F-CA51-A426222E08B8}"/>
                </a:ext>
              </a:extLst>
            </p:cNvPr>
            <p:cNvSpPr/>
            <p:nvPr/>
          </p:nvSpPr>
          <p:spPr>
            <a:xfrm flipH="1">
              <a:off x="1683013" y="1870006"/>
              <a:ext cx="103624" cy="52478"/>
            </a:xfrm>
            <a:custGeom>
              <a:avLst/>
              <a:gdLst/>
              <a:ahLst/>
              <a:cxnLst/>
              <a:rect l="l" t="t" r="r" b="b"/>
              <a:pathLst>
                <a:path w="1090" h="552" extrusionOk="0">
                  <a:moveTo>
                    <a:pt x="206" y="0"/>
                  </a:moveTo>
                  <a:cubicBezTo>
                    <a:pt x="185" y="0"/>
                    <a:pt x="164" y="1"/>
                    <a:pt x="144" y="1"/>
                  </a:cubicBezTo>
                  <a:cubicBezTo>
                    <a:pt x="34" y="12"/>
                    <a:pt x="12" y="34"/>
                    <a:pt x="1" y="133"/>
                  </a:cubicBezTo>
                  <a:cubicBezTo>
                    <a:pt x="1" y="210"/>
                    <a:pt x="1" y="276"/>
                    <a:pt x="1" y="375"/>
                  </a:cubicBezTo>
                  <a:cubicBezTo>
                    <a:pt x="188" y="408"/>
                    <a:pt x="352" y="441"/>
                    <a:pt x="517" y="463"/>
                  </a:cubicBezTo>
                  <a:cubicBezTo>
                    <a:pt x="693" y="496"/>
                    <a:pt x="858" y="540"/>
                    <a:pt x="1034" y="551"/>
                  </a:cubicBezTo>
                  <a:cubicBezTo>
                    <a:pt x="1067" y="474"/>
                    <a:pt x="1067" y="408"/>
                    <a:pt x="1078" y="331"/>
                  </a:cubicBezTo>
                  <a:cubicBezTo>
                    <a:pt x="1089" y="254"/>
                    <a:pt x="1056" y="210"/>
                    <a:pt x="990" y="177"/>
                  </a:cubicBezTo>
                  <a:cubicBezTo>
                    <a:pt x="946" y="155"/>
                    <a:pt x="902" y="133"/>
                    <a:pt x="858" y="122"/>
                  </a:cubicBezTo>
                  <a:cubicBezTo>
                    <a:pt x="647" y="52"/>
                    <a:pt x="427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56;p73">
              <a:extLst>
                <a:ext uri="{FF2B5EF4-FFF2-40B4-BE49-F238E27FC236}">
                  <a16:creationId xmlns:a16="http://schemas.microsoft.com/office/drawing/2014/main" id="{F24B4E73-D883-C8FD-2FC3-2C08CFDAC773}"/>
                </a:ext>
              </a:extLst>
            </p:cNvPr>
            <p:cNvSpPr/>
            <p:nvPr/>
          </p:nvSpPr>
          <p:spPr>
            <a:xfrm flipH="1">
              <a:off x="2235073" y="2042270"/>
              <a:ext cx="107712" cy="89269"/>
            </a:xfrm>
            <a:custGeom>
              <a:avLst/>
              <a:gdLst/>
              <a:ahLst/>
              <a:cxnLst/>
              <a:rect l="l" t="t" r="r" b="b"/>
              <a:pathLst>
                <a:path w="1133" h="939" extrusionOk="0">
                  <a:moveTo>
                    <a:pt x="42" y="1"/>
                  </a:moveTo>
                  <a:cubicBezTo>
                    <a:pt x="28" y="1"/>
                    <a:pt x="14" y="7"/>
                    <a:pt x="0" y="26"/>
                  </a:cubicBezTo>
                  <a:cubicBezTo>
                    <a:pt x="22" y="147"/>
                    <a:pt x="44" y="268"/>
                    <a:pt x="66" y="400"/>
                  </a:cubicBezTo>
                  <a:cubicBezTo>
                    <a:pt x="418" y="576"/>
                    <a:pt x="770" y="752"/>
                    <a:pt x="1133" y="939"/>
                  </a:cubicBezTo>
                  <a:cubicBezTo>
                    <a:pt x="1133" y="895"/>
                    <a:pt x="1133" y="851"/>
                    <a:pt x="1122" y="829"/>
                  </a:cubicBezTo>
                  <a:cubicBezTo>
                    <a:pt x="1100" y="730"/>
                    <a:pt x="1056" y="631"/>
                    <a:pt x="1034" y="532"/>
                  </a:cubicBezTo>
                  <a:cubicBezTo>
                    <a:pt x="1012" y="466"/>
                    <a:pt x="968" y="422"/>
                    <a:pt x="902" y="400"/>
                  </a:cubicBezTo>
                  <a:cubicBezTo>
                    <a:pt x="638" y="279"/>
                    <a:pt x="374" y="147"/>
                    <a:pt x="99" y="26"/>
                  </a:cubicBezTo>
                  <a:cubicBezTo>
                    <a:pt x="80" y="13"/>
                    <a:pt x="61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57;p73">
              <a:extLst>
                <a:ext uri="{FF2B5EF4-FFF2-40B4-BE49-F238E27FC236}">
                  <a16:creationId xmlns:a16="http://schemas.microsoft.com/office/drawing/2014/main" id="{35E612D3-4E9F-4738-9DD3-6206D457834C}"/>
                </a:ext>
              </a:extLst>
            </p:cNvPr>
            <p:cNvSpPr/>
            <p:nvPr/>
          </p:nvSpPr>
          <p:spPr>
            <a:xfrm flipH="1">
              <a:off x="2780764" y="2961579"/>
              <a:ext cx="136042" cy="89554"/>
            </a:xfrm>
            <a:custGeom>
              <a:avLst/>
              <a:gdLst/>
              <a:ahLst/>
              <a:cxnLst/>
              <a:rect l="l" t="t" r="r" b="b"/>
              <a:pathLst>
                <a:path w="1431" h="942" extrusionOk="0">
                  <a:moveTo>
                    <a:pt x="309" y="0"/>
                  </a:moveTo>
                  <a:cubicBezTo>
                    <a:pt x="210" y="22"/>
                    <a:pt x="100" y="22"/>
                    <a:pt x="1" y="88"/>
                  </a:cubicBezTo>
                  <a:cubicBezTo>
                    <a:pt x="45" y="132"/>
                    <a:pt x="78" y="154"/>
                    <a:pt x="122" y="187"/>
                  </a:cubicBezTo>
                  <a:cubicBezTo>
                    <a:pt x="397" y="407"/>
                    <a:pt x="693" y="616"/>
                    <a:pt x="968" y="836"/>
                  </a:cubicBezTo>
                  <a:cubicBezTo>
                    <a:pt x="1049" y="901"/>
                    <a:pt x="1129" y="941"/>
                    <a:pt x="1223" y="941"/>
                  </a:cubicBezTo>
                  <a:cubicBezTo>
                    <a:pt x="1257" y="941"/>
                    <a:pt x="1293" y="936"/>
                    <a:pt x="1331" y="924"/>
                  </a:cubicBezTo>
                  <a:cubicBezTo>
                    <a:pt x="1364" y="913"/>
                    <a:pt x="1397" y="913"/>
                    <a:pt x="1430" y="913"/>
                  </a:cubicBezTo>
                  <a:cubicBezTo>
                    <a:pt x="1430" y="891"/>
                    <a:pt x="1430" y="880"/>
                    <a:pt x="1430" y="880"/>
                  </a:cubicBezTo>
                  <a:cubicBezTo>
                    <a:pt x="1089" y="616"/>
                    <a:pt x="759" y="341"/>
                    <a:pt x="430" y="77"/>
                  </a:cubicBezTo>
                  <a:cubicBezTo>
                    <a:pt x="397" y="55"/>
                    <a:pt x="375" y="33"/>
                    <a:pt x="342" y="11"/>
                  </a:cubicBezTo>
                  <a:cubicBezTo>
                    <a:pt x="342" y="11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558;p73">
              <a:extLst>
                <a:ext uri="{FF2B5EF4-FFF2-40B4-BE49-F238E27FC236}">
                  <a16:creationId xmlns:a16="http://schemas.microsoft.com/office/drawing/2014/main" id="{55106763-5A2E-7B94-E334-A19F3D3EB7FC}"/>
                </a:ext>
              </a:extLst>
            </p:cNvPr>
            <p:cNvSpPr/>
            <p:nvPr/>
          </p:nvSpPr>
          <p:spPr>
            <a:xfrm flipH="1">
              <a:off x="2828869" y="2973082"/>
              <a:ext cx="130814" cy="81663"/>
            </a:xfrm>
            <a:custGeom>
              <a:avLst/>
              <a:gdLst/>
              <a:ahLst/>
              <a:cxnLst/>
              <a:rect l="l" t="t" r="r" b="b"/>
              <a:pathLst>
                <a:path w="1376" h="859" extrusionOk="0">
                  <a:moveTo>
                    <a:pt x="254" y="0"/>
                  </a:moveTo>
                  <a:cubicBezTo>
                    <a:pt x="210" y="11"/>
                    <a:pt x="166" y="11"/>
                    <a:pt x="122" y="33"/>
                  </a:cubicBezTo>
                  <a:cubicBezTo>
                    <a:pt x="78" y="44"/>
                    <a:pt x="23" y="33"/>
                    <a:pt x="1" y="88"/>
                  </a:cubicBezTo>
                  <a:cubicBezTo>
                    <a:pt x="12" y="99"/>
                    <a:pt x="12" y="110"/>
                    <a:pt x="23" y="121"/>
                  </a:cubicBezTo>
                  <a:cubicBezTo>
                    <a:pt x="320" y="363"/>
                    <a:pt x="639" y="605"/>
                    <a:pt x="969" y="814"/>
                  </a:cubicBezTo>
                  <a:cubicBezTo>
                    <a:pt x="1002" y="836"/>
                    <a:pt x="1046" y="858"/>
                    <a:pt x="1079" y="858"/>
                  </a:cubicBezTo>
                  <a:cubicBezTo>
                    <a:pt x="1166" y="858"/>
                    <a:pt x="1254" y="847"/>
                    <a:pt x="1375" y="836"/>
                  </a:cubicBezTo>
                  <a:cubicBezTo>
                    <a:pt x="1232" y="682"/>
                    <a:pt x="430" y="88"/>
                    <a:pt x="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3559;p73">
              <a:extLst>
                <a:ext uri="{FF2B5EF4-FFF2-40B4-BE49-F238E27FC236}">
                  <a16:creationId xmlns:a16="http://schemas.microsoft.com/office/drawing/2014/main" id="{3DE2A4B5-B24D-B557-ED78-1EFB750D86E1}"/>
                </a:ext>
              </a:extLst>
            </p:cNvPr>
            <p:cNvSpPr/>
            <p:nvPr/>
          </p:nvSpPr>
          <p:spPr>
            <a:xfrm flipH="1">
              <a:off x="2227753" y="2093797"/>
              <a:ext cx="105621" cy="80618"/>
            </a:xfrm>
            <a:custGeom>
              <a:avLst/>
              <a:gdLst/>
              <a:ahLst/>
              <a:cxnLst/>
              <a:rect l="l" t="t" r="r" b="b"/>
              <a:pathLst>
                <a:path w="1111" h="848" extrusionOk="0">
                  <a:moveTo>
                    <a:pt x="0" y="1"/>
                  </a:moveTo>
                  <a:cubicBezTo>
                    <a:pt x="0" y="133"/>
                    <a:pt x="11" y="243"/>
                    <a:pt x="44" y="353"/>
                  </a:cubicBezTo>
                  <a:cubicBezTo>
                    <a:pt x="385" y="529"/>
                    <a:pt x="726" y="694"/>
                    <a:pt x="1067" y="848"/>
                  </a:cubicBezTo>
                  <a:lnTo>
                    <a:pt x="1089" y="848"/>
                  </a:lnTo>
                  <a:cubicBezTo>
                    <a:pt x="1100" y="848"/>
                    <a:pt x="1100" y="848"/>
                    <a:pt x="1111" y="826"/>
                  </a:cubicBezTo>
                  <a:cubicBezTo>
                    <a:pt x="1111" y="749"/>
                    <a:pt x="1100" y="650"/>
                    <a:pt x="1089" y="562"/>
                  </a:cubicBezTo>
                  <a:cubicBezTo>
                    <a:pt x="737" y="364"/>
                    <a:pt x="374" y="1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560;p73">
              <a:extLst>
                <a:ext uri="{FF2B5EF4-FFF2-40B4-BE49-F238E27FC236}">
                  <a16:creationId xmlns:a16="http://schemas.microsoft.com/office/drawing/2014/main" id="{3B4F7B82-A00E-D165-EB6D-6230B53F2215}"/>
                </a:ext>
              </a:extLst>
            </p:cNvPr>
            <p:cNvSpPr/>
            <p:nvPr/>
          </p:nvSpPr>
          <p:spPr>
            <a:xfrm flipH="1">
              <a:off x="2254943" y="1999774"/>
              <a:ext cx="98300" cy="67974"/>
            </a:xfrm>
            <a:custGeom>
              <a:avLst/>
              <a:gdLst/>
              <a:ahLst/>
              <a:cxnLst/>
              <a:rect l="l" t="t" r="r" b="b"/>
              <a:pathLst>
                <a:path w="1034" h="715" extrusionOk="0">
                  <a:moveTo>
                    <a:pt x="0" y="0"/>
                  </a:moveTo>
                  <a:cubicBezTo>
                    <a:pt x="33" y="110"/>
                    <a:pt x="55" y="198"/>
                    <a:pt x="77" y="286"/>
                  </a:cubicBezTo>
                  <a:cubicBezTo>
                    <a:pt x="396" y="429"/>
                    <a:pt x="693" y="572"/>
                    <a:pt x="1001" y="715"/>
                  </a:cubicBezTo>
                  <a:lnTo>
                    <a:pt x="1023" y="715"/>
                  </a:lnTo>
                  <a:cubicBezTo>
                    <a:pt x="1023" y="704"/>
                    <a:pt x="1023" y="704"/>
                    <a:pt x="1034" y="693"/>
                  </a:cubicBezTo>
                  <a:cubicBezTo>
                    <a:pt x="1023" y="649"/>
                    <a:pt x="1001" y="594"/>
                    <a:pt x="990" y="550"/>
                  </a:cubicBezTo>
                  <a:cubicBezTo>
                    <a:pt x="968" y="462"/>
                    <a:pt x="924" y="407"/>
                    <a:pt x="836" y="363"/>
                  </a:cubicBezTo>
                  <a:cubicBezTo>
                    <a:pt x="583" y="253"/>
                    <a:pt x="319" y="121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561;p73">
              <a:extLst>
                <a:ext uri="{FF2B5EF4-FFF2-40B4-BE49-F238E27FC236}">
                  <a16:creationId xmlns:a16="http://schemas.microsoft.com/office/drawing/2014/main" id="{A80EEAF6-9447-7308-801C-322DEC9308BE}"/>
                </a:ext>
              </a:extLst>
            </p:cNvPr>
            <p:cNvSpPr/>
            <p:nvPr/>
          </p:nvSpPr>
          <p:spPr>
            <a:xfrm flipH="1">
              <a:off x="1217750" y="1939121"/>
              <a:ext cx="53428" cy="59703"/>
            </a:xfrm>
            <a:custGeom>
              <a:avLst/>
              <a:gdLst/>
              <a:ahLst/>
              <a:cxnLst/>
              <a:rect l="l" t="t" r="r" b="b"/>
              <a:pathLst>
                <a:path w="562" h="628" extrusionOk="0">
                  <a:moveTo>
                    <a:pt x="88" y="0"/>
                  </a:moveTo>
                  <a:cubicBezTo>
                    <a:pt x="44" y="132"/>
                    <a:pt x="22" y="264"/>
                    <a:pt x="0" y="407"/>
                  </a:cubicBezTo>
                  <a:cubicBezTo>
                    <a:pt x="165" y="484"/>
                    <a:pt x="308" y="550"/>
                    <a:pt x="473" y="627"/>
                  </a:cubicBezTo>
                  <a:cubicBezTo>
                    <a:pt x="517" y="473"/>
                    <a:pt x="561" y="330"/>
                    <a:pt x="561" y="187"/>
                  </a:cubicBezTo>
                  <a:cubicBezTo>
                    <a:pt x="374" y="77"/>
                    <a:pt x="231" y="22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562;p73">
              <a:extLst>
                <a:ext uri="{FF2B5EF4-FFF2-40B4-BE49-F238E27FC236}">
                  <a16:creationId xmlns:a16="http://schemas.microsoft.com/office/drawing/2014/main" id="{59DD6BD6-4EFA-315C-C1F6-8CBABA26B2F4}"/>
                </a:ext>
              </a:extLst>
            </p:cNvPr>
            <p:cNvSpPr/>
            <p:nvPr/>
          </p:nvSpPr>
          <p:spPr>
            <a:xfrm flipH="1">
              <a:off x="2271675" y="1954902"/>
              <a:ext cx="98300" cy="65882"/>
            </a:xfrm>
            <a:custGeom>
              <a:avLst/>
              <a:gdLst/>
              <a:ahLst/>
              <a:cxnLst/>
              <a:rect l="l" t="t" r="r" b="b"/>
              <a:pathLst>
                <a:path w="1034" h="693" extrusionOk="0">
                  <a:moveTo>
                    <a:pt x="28" y="1"/>
                  </a:moveTo>
                  <a:cubicBezTo>
                    <a:pt x="20" y="1"/>
                    <a:pt x="10" y="3"/>
                    <a:pt x="0" y="10"/>
                  </a:cubicBezTo>
                  <a:cubicBezTo>
                    <a:pt x="11" y="21"/>
                    <a:pt x="11" y="21"/>
                    <a:pt x="11" y="32"/>
                  </a:cubicBezTo>
                  <a:cubicBezTo>
                    <a:pt x="44" y="120"/>
                    <a:pt x="88" y="208"/>
                    <a:pt x="132" y="296"/>
                  </a:cubicBezTo>
                  <a:cubicBezTo>
                    <a:pt x="517" y="494"/>
                    <a:pt x="913" y="670"/>
                    <a:pt x="1034" y="692"/>
                  </a:cubicBezTo>
                  <a:cubicBezTo>
                    <a:pt x="1012" y="571"/>
                    <a:pt x="979" y="461"/>
                    <a:pt x="847" y="406"/>
                  </a:cubicBezTo>
                  <a:cubicBezTo>
                    <a:pt x="594" y="285"/>
                    <a:pt x="341" y="153"/>
                    <a:pt x="88" y="21"/>
                  </a:cubicBezTo>
                  <a:cubicBezTo>
                    <a:pt x="65" y="14"/>
                    <a:pt x="48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563;p73">
              <a:extLst>
                <a:ext uri="{FF2B5EF4-FFF2-40B4-BE49-F238E27FC236}">
                  <a16:creationId xmlns:a16="http://schemas.microsoft.com/office/drawing/2014/main" id="{8550C9CA-F73D-A3D1-BB35-3FDE66D4EBAA}"/>
                </a:ext>
              </a:extLst>
            </p:cNvPr>
            <p:cNvSpPr/>
            <p:nvPr/>
          </p:nvSpPr>
          <p:spPr>
            <a:xfrm flipH="1">
              <a:off x="1483370" y="1878182"/>
              <a:ext cx="53428" cy="44302"/>
            </a:xfrm>
            <a:custGeom>
              <a:avLst/>
              <a:gdLst/>
              <a:ahLst/>
              <a:cxnLst/>
              <a:rect l="l" t="t" r="r" b="b"/>
              <a:pathLst>
                <a:path w="562" h="466" extrusionOk="0">
                  <a:moveTo>
                    <a:pt x="130" y="1"/>
                  </a:moveTo>
                  <a:cubicBezTo>
                    <a:pt x="98" y="1"/>
                    <a:pt x="66" y="1"/>
                    <a:pt x="34" y="3"/>
                  </a:cubicBezTo>
                  <a:cubicBezTo>
                    <a:pt x="23" y="146"/>
                    <a:pt x="12" y="278"/>
                    <a:pt x="1" y="421"/>
                  </a:cubicBezTo>
                  <a:cubicBezTo>
                    <a:pt x="60" y="441"/>
                    <a:pt x="112" y="445"/>
                    <a:pt x="162" y="445"/>
                  </a:cubicBezTo>
                  <a:cubicBezTo>
                    <a:pt x="196" y="445"/>
                    <a:pt x="230" y="443"/>
                    <a:pt x="265" y="443"/>
                  </a:cubicBezTo>
                  <a:cubicBezTo>
                    <a:pt x="313" y="450"/>
                    <a:pt x="361" y="466"/>
                    <a:pt x="411" y="466"/>
                  </a:cubicBezTo>
                  <a:cubicBezTo>
                    <a:pt x="442" y="466"/>
                    <a:pt x="474" y="460"/>
                    <a:pt x="507" y="443"/>
                  </a:cubicBezTo>
                  <a:cubicBezTo>
                    <a:pt x="518" y="377"/>
                    <a:pt x="529" y="311"/>
                    <a:pt x="540" y="256"/>
                  </a:cubicBezTo>
                  <a:cubicBezTo>
                    <a:pt x="551" y="179"/>
                    <a:pt x="562" y="113"/>
                    <a:pt x="540" y="36"/>
                  </a:cubicBezTo>
                  <a:cubicBezTo>
                    <a:pt x="405" y="19"/>
                    <a:pt x="270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564;p73">
              <a:extLst>
                <a:ext uri="{FF2B5EF4-FFF2-40B4-BE49-F238E27FC236}">
                  <a16:creationId xmlns:a16="http://schemas.microsoft.com/office/drawing/2014/main" id="{20F0B3A6-0827-B639-23F5-D65EA8105A70}"/>
                </a:ext>
              </a:extLst>
            </p:cNvPr>
            <p:cNvSpPr/>
            <p:nvPr/>
          </p:nvSpPr>
          <p:spPr>
            <a:xfrm flipH="1">
              <a:off x="2888476" y="2983159"/>
              <a:ext cx="107807" cy="71016"/>
            </a:xfrm>
            <a:custGeom>
              <a:avLst/>
              <a:gdLst/>
              <a:ahLst/>
              <a:cxnLst/>
              <a:rect l="l" t="t" r="r" b="b"/>
              <a:pathLst>
                <a:path w="1134" h="747" extrusionOk="0">
                  <a:moveTo>
                    <a:pt x="177" y="0"/>
                  </a:moveTo>
                  <a:cubicBezTo>
                    <a:pt x="166" y="0"/>
                    <a:pt x="155" y="2"/>
                    <a:pt x="144" y="4"/>
                  </a:cubicBezTo>
                  <a:cubicBezTo>
                    <a:pt x="89" y="15"/>
                    <a:pt x="45" y="26"/>
                    <a:pt x="1" y="37"/>
                  </a:cubicBezTo>
                  <a:cubicBezTo>
                    <a:pt x="12" y="59"/>
                    <a:pt x="12" y="70"/>
                    <a:pt x="12" y="81"/>
                  </a:cubicBezTo>
                  <a:cubicBezTo>
                    <a:pt x="276" y="312"/>
                    <a:pt x="562" y="499"/>
                    <a:pt x="848" y="686"/>
                  </a:cubicBezTo>
                  <a:cubicBezTo>
                    <a:pt x="914" y="730"/>
                    <a:pt x="1002" y="730"/>
                    <a:pt x="1090" y="741"/>
                  </a:cubicBezTo>
                  <a:cubicBezTo>
                    <a:pt x="1095" y="741"/>
                    <a:pt x="1106" y="747"/>
                    <a:pt x="1116" y="747"/>
                  </a:cubicBezTo>
                  <a:cubicBezTo>
                    <a:pt x="1125" y="747"/>
                    <a:pt x="1134" y="741"/>
                    <a:pt x="1134" y="719"/>
                  </a:cubicBezTo>
                  <a:cubicBezTo>
                    <a:pt x="1134" y="719"/>
                    <a:pt x="1134" y="708"/>
                    <a:pt x="1134" y="708"/>
                  </a:cubicBezTo>
                  <a:cubicBezTo>
                    <a:pt x="848" y="477"/>
                    <a:pt x="562" y="257"/>
                    <a:pt x="276" y="37"/>
                  </a:cubicBezTo>
                  <a:cubicBezTo>
                    <a:pt x="243" y="13"/>
                    <a:pt x="210" y="0"/>
                    <a:pt x="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565;p73">
              <a:extLst>
                <a:ext uri="{FF2B5EF4-FFF2-40B4-BE49-F238E27FC236}">
                  <a16:creationId xmlns:a16="http://schemas.microsoft.com/office/drawing/2014/main" id="{E007043D-33A7-11F3-DABB-34E267323B24}"/>
                </a:ext>
              </a:extLst>
            </p:cNvPr>
            <p:cNvSpPr/>
            <p:nvPr/>
          </p:nvSpPr>
          <p:spPr>
            <a:xfrm flipH="1">
              <a:off x="1378795" y="1894153"/>
              <a:ext cx="49245" cy="47154"/>
            </a:xfrm>
            <a:custGeom>
              <a:avLst/>
              <a:gdLst/>
              <a:ahLst/>
              <a:cxnLst/>
              <a:rect l="l" t="t" r="r" b="b"/>
              <a:pathLst>
                <a:path w="518" h="496" extrusionOk="0">
                  <a:moveTo>
                    <a:pt x="67" y="0"/>
                  </a:moveTo>
                  <a:cubicBezTo>
                    <a:pt x="12" y="132"/>
                    <a:pt x="1" y="253"/>
                    <a:pt x="1" y="396"/>
                  </a:cubicBezTo>
                  <a:cubicBezTo>
                    <a:pt x="155" y="429"/>
                    <a:pt x="298" y="462"/>
                    <a:pt x="451" y="495"/>
                  </a:cubicBezTo>
                  <a:cubicBezTo>
                    <a:pt x="506" y="341"/>
                    <a:pt x="517" y="264"/>
                    <a:pt x="506" y="88"/>
                  </a:cubicBezTo>
                  <a:cubicBezTo>
                    <a:pt x="364" y="55"/>
                    <a:pt x="221" y="11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566;p73">
              <a:extLst>
                <a:ext uri="{FF2B5EF4-FFF2-40B4-BE49-F238E27FC236}">
                  <a16:creationId xmlns:a16="http://schemas.microsoft.com/office/drawing/2014/main" id="{BCF4E9F7-A491-23FE-DF05-F6376EC33014}"/>
                </a:ext>
              </a:extLst>
            </p:cNvPr>
            <p:cNvSpPr/>
            <p:nvPr/>
          </p:nvSpPr>
          <p:spPr>
            <a:xfrm flipH="1">
              <a:off x="1324416" y="1906702"/>
              <a:ext cx="48199" cy="47154"/>
            </a:xfrm>
            <a:custGeom>
              <a:avLst/>
              <a:gdLst/>
              <a:ahLst/>
              <a:cxnLst/>
              <a:rect l="l" t="t" r="r" b="b"/>
              <a:pathLst>
                <a:path w="507" h="496" extrusionOk="0">
                  <a:moveTo>
                    <a:pt x="55" y="0"/>
                  </a:moveTo>
                  <a:cubicBezTo>
                    <a:pt x="44" y="110"/>
                    <a:pt x="22" y="209"/>
                    <a:pt x="0" y="297"/>
                  </a:cubicBezTo>
                  <a:cubicBezTo>
                    <a:pt x="0" y="330"/>
                    <a:pt x="0" y="363"/>
                    <a:pt x="0" y="396"/>
                  </a:cubicBezTo>
                  <a:cubicBezTo>
                    <a:pt x="143" y="429"/>
                    <a:pt x="286" y="495"/>
                    <a:pt x="440" y="495"/>
                  </a:cubicBezTo>
                  <a:cubicBezTo>
                    <a:pt x="473" y="363"/>
                    <a:pt x="506" y="242"/>
                    <a:pt x="506" y="110"/>
                  </a:cubicBezTo>
                  <a:cubicBezTo>
                    <a:pt x="352" y="66"/>
                    <a:pt x="220" y="11"/>
                    <a:pt x="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567;p73">
              <a:extLst>
                <a:ext uri="{FF2B5EF4-FFF2-40B4-BE49-F238E27FC236}">
                  <a16:creationId xmlns:a16="http://schemas.microsoft.com/office/drawing/2014/main" id="{67F0DE2F-708A-0574-EA3A-6D13C0E0E954}"/>
                </a:ext>
              </a:extLst>
            </p:cNvPr>
            <p:cNvSpPr/>
            <p:nvPr/>
          </p:nvSpPr>
          <p:spPr>
            <a:xfrm flipH="1">
              <a:off x="1274220" y="1921343"/>
              <a:ext cx="46108" cy="51337"/>
            </a:xfrm>
            <a:custGeom>
              <a:avLst/>
              <a:gdLst/>
              <a:ahLst/>
              <a:cxnLst/>
              <a:rect l="l" t="t" r="r" b="b"/>
              <a:pathLst>
                <a:path w="485" h="540" extrusionOk="0">
                  <a:moveTo>
                    <a:pt x="77" y="0"/>
                  </a:moveTo>
                  <a:cubicBezTo>
                    <a:pt x="44" y="132"/>
                    <a:pt x="11" y="264"/>
                    <a:pt x="0" y="407"/>
                  </a:cubicBezTo>
                  <a:cubicBezTo>
                    <a:pt x="66" y="429"/>
                    <a:pt x="132" y="462"/>
                    <a:pt x="187" y="473"/>
                  </a:cubicBezTo>
                  <a:cubicBezTo>
                    <a:pt x="253" y="495"/>
                    <a:pt x="319" y="539"/>
                    <a:pt x="407" y="539"/>
                  </a:cubicBezTo>
                  <a:cubicBezTo>
                    <a:pt x="440" y="396"/>
                    <a:pt x="484" y="264"/>
                    <a:pt x="484" y="121"/>
                  </a:cubicBezTo>
                  <a:cubicBezTo>
                    <a:pt x="341" y="66"/>
                    <a:pt x="220" y="11"/>
                    <a:pt x="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568;p73">
              <a:extLst>
                <a:ext uri="{FF2B5EF4-FFF2-40B4-BE49-F238E27FC236}">
                  <a16:creationId xmlns:a16="http://schemas.microsoft.com/office/drawing/2014/main" id="{7AE9D88F-2C9C-3375-045B-FFDDC10B2F31}"/>
                </a:ext>
              </a:extLst>
            </p:cNvPr>
            <p:cNvSpPr/>
            <p:nvPr/>
          </p:nvSpPr>
          <p:spPr>
            <a:xfrm flipH="1">
              <a:off x="1173924" y="1964029"/>
              <a:ext cx="41830" cy="59893"/>
            </a:xfrm>
            <a:custGeom>
              <a:avLst/>
              <a:gdLst/>
              <a:ahLst/>
              <a:cxnLst/>
              <a:rect l="l" t="t" r="r" b="b"/>
              <a:pathLst>
                <a:path w="440" h="630" extrusionOk="0">
                  <a:moveTo>
                    <a:pt x="108" y="1"/>
                  </a:moveTo>
                  <a:cubicBezTo>
                    <a:pt x="102" y="1"/>
                    <a:pt x="95" y="1"/>
                    <a:pt x="88" y="2"/>
                  </a:cubicBezTo>
                  <a:cubicBezTo>
                    <a:pt x="55" y="145"/>
                    <a:pt x="22" y="288"/>
                    <a:pt x="0" y="431"/>
                  </a:cubicBezTo>
                  <a:cubicBezTo>
                    <a:pt x="110" y="497"/>
                    <a:pt x="209" y="563"/>
                    <a:pt x="330" y="629"/>
                  </a:cubicBezTo>
                  <a:cubicBezTo>
                    <a:pt x="374" y="475"/>
                    <a:pt x="429" y="332"/>
                    <a:pt x="440" y="178"/>
                  </a:cubicBezTo>
                  <a:cubicBezTo>
                    <a:pt x="385" y="134"/>
                    <a:pt x="330" y="101"/>
                    <a:pt x="275" y="68"/>
                  </a:cubicBezTo>
                  <a:cubicBezTo>
                    <a:pt x="225" y="48"/>
                    <a:pt x="175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569;p73">
              <a:extLst>
                <a:ext uri="{FF2B5EF4-FFF2-40B4-BE49-F238E27FC236}">
                  <a16:creationId xmlns:a16="http://schemas.microsoft.com/office/drawing/2014/main" id="{1DAFF83C-C425-063C-8837-B1BB36EE845B}"/>
                </a:ext>
              </a:extLst>
            </p:cNvPr>
            <p:cNvSpPr/>
            <p:nvPr/>
          </p:nvSpPr>
          <p:spPr>
            <a:xfrm flipH="1">
              <a:off x="1433174" y="1883981"/>
              <a:ext cx="45062" cy="44967"/>
            </a:xfrm>
            <a:custGeom>
              <a:avLst/>
              <a:gdLst/>
              <a:ahLst/>
              <a:cxnLst/>
              <a:rect l="l" t="t" r="r" b="b"/>
              <a:pathLst>
                <a:path w="474" h="473" extrusionOk="0">
                  <a:moveTo>
                    <a:pt x="128" y="0"/>
                  </a:moveTo>
                  <a:cubicBezTo>
                    <a:pt x="104" y="0"/>
                    <a:pt x="80" y="3"/>
                    <a:pt x="56" y="8"/>
                  </a:cubicBezTo>
                  <a:cubicBezTo>
                    <a:pt x="45" y="85"/>
                    <a:pt x="34" y="140"/>
                    <a:pt x="34" y="206"/>
                  </a:cubicBezTo>
                  <a:cubicBezTo>
                    <a:pt x="23" y="283"/>
                    <a:pt x="1" y="349"/>
                    <a:pt x="23" y="426"/>
                  </a:cubicBezTo>
                  <a:cubicBezTo>
                    <a:pt x="130" y="436"/>
                    <a:pt x="238" y="472"/>
                    <a:pt x="346" y="472"/>
                  </a:cubicBezTo>
                  <a:cubicBezTo>
                    <a:pt x="359" y="472"/>
                    <a:pt x="372" y="472"/>
                    <a:pt x="386" y="470"/>
                  </a:cubicBezTo>
                  <a:cubicBezTo>
                    <a:pt x="397" y="437"/>
                    <a:pt x="408" y="415"/>
                    <a:pt x="419" y="393"/>
                  </a:cubicBezTo>
                  <a:cubicBezTo>
                    <a:pt x="430" y="294"/>
                    <a:pt x="452" y="195"/>
                    <a:pt x="474" y="74"/>
                  </a:cubicBezTo>
                  <a:cubicBezTo>
                    <a:pt x="346" y="56"/>
                    <a:pt x="241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570;p73">
              <a:extLst>
                <a:ext uri="{FF2B5EF4-FFF2-40B4-BE49-F238E27FC236}">
                  <a16:creationId xmlns:a16="http://schemas.microsoft.com/office/drawing/2014/main" id="{322B6CC6-ED2B-CE98-CF1A-314D5655D495}"/>
                </a:ext>
              </a:extLst>
            </p:cNvPr>
            <p:cNvSpPr/>
            <p:nvPr/>
          </p:nvSpPr>
          <p:spPr>
            <a:xfrm flipH="1">
              <a:off x="2942855" y="2989814"/>
              <a:ext cx="90029" cy="56565"/>
            </a:xfrm>
            <a:custGeom>
              <a:avLst/>
              <a:gdLst/>
              <a:ahLst/>
              <a:cxnLst/>
              <a:rect l="l" t="t" r="r" b="b"/>
              <a:pathLst>
                <a:path w="947" h="595" extrusionOk="0">
                  <a:moveTo>
                    <a:pt x="199" y="0"/>
                  </a:moveTo>
                  <a:cubicBezTo>
                    <a:pt x="133" y="33"/>
                    <a:pt x="56" y="11"/>
                    <a:pt x="1" y="66"/>
                  </a:cubicBezTo>
                  <a:cubicBezTo>
                    <a:pt x="177" y="220"/>
                    <a:pt x="353" y="363"/>
                    <a:pt x="540" y="495"/>
                  </a:cubicBezTo>
                  <a:cubicBezTo>
                    <a:pt x="551" y="517"/>
                    <a:pt x="573" y="528"/>
                    <a:pt x="595" y="528"/>
                  </a:cubicBezTo>
                  <a:cubicBezTo>
                    <a:pt x="705" y="550"/>
                    <a:pt x="815" y="572"/>
                    <a:pt x="925" y="594"/>
                  </a:cubicBezTo>
                  <a:cubicBezTo>
                    <a:pt x="936" y="583"/>
                    <a:pt x="936" y="583"/>
                    <a:pt x="947" y="561"/>
                  </a:cubicBezTo>
                  <a:cubicBezTo>
                    <a:pt x="694" y="374"/>
                    <a:pt x="441" y="187"/>
                    <a:pt x="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571;p73">
              <a:extLst>
                <a:ext uri="{FF2B5EF4-FFF2-40B4-BE49-F238E27FC236}">
                  <a16:creationId xmlns:a16="http://schemas.microsoft.com/office/drawing/2014/main" id="{10CD29CA-A2F9-34C7-45DF-DBC4425E1C50}"/>
                </a:ext>
              </a:extLst>
            </p:cNvPr>
            <p:cNvSpPr/>
            <p:nvPr/>
          </p:nvSpPr>
          <p:spPr>
            <a:xfrm flipH="1">
              <a:off x="1139414" y="1990362"/>
              <a:ext cx="36696" cy="62745"/>
            </a:xfrm>
            <a:custGeom>
              <a:avLst/>
              <a:gdLst/>
              <a:ahLst/>
              <a:cxnLst/>
              <a:rect l="l" t="t" r="r" b="b"/>
              <a:pathLst>
                <a:path w="386" h="660" extrusionOk="0">
                  <a:moveTo>
                    <a:pt x="122" y="0"/>
                  </a:moveTo>
                  <a:cubicBezTo>
                    <a:pt x="89" y="143"/>
                    <a:pt x="45" y="286"/>
                    <a:pt x="1" y="440"/>
                  </a:cubicBezTo>
                  <a:cubicBezTo>
                    <a:pt x="100" y="506"/>
                    <a:pt x="155" y="605"/>
                    <a:pt x="265" y="660"/>
                  </a:cubicBezTo>
                  <a:cubicBezTo>
                    <a:pt x="331" y="495"/>
                    <a:pt x="364" y="341"/>
                    <a:pt x="386" y="165"/>
                  </a:cubicBezTo>
                  <a:cubicBezTo>
                    <a:pt x="287" y="77"/>
                    <a:pt x="199" y="22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3572;p73">
              <a:extLst>
                <a:ext uri="{FF2B5EF4-FFF2-40B4-BE49-F238E27FC236}">
                  <a16:creationId xmlns:a16="http://schemas.microsoft.com/office/drawing/2014/main" id="{EC77BF5D-D896-C5B8-0405-6BFB9CBF1A40}"/>
                </a:ext>
              </a:extLst>
            </p:cNvPr>
            <p:cNvSpPr/>
            <p:nvPr/>
          </p:nvSpPr>
          <p:spPr>
            <a:xfrm flipH="1">
              <a:off x="1545069" y="1877517"/>
              <a:ext cx="35555" cy="43921"/>
            </a:xfrm>
            <a:custGeom>
              <a:avLst/>
              <a:gdLst/>
              <a:ahLst/>
              <a:cxnLst/>
              <a:rect l="l" t="t" r="r" b="b"/>
              <a:pathLst>
                <a:path w="374" h="462" extrusionOk="0">
                  <a:moveTo>
                    <a:pt x="227" y="1"/>
                  </a:moveTo>
                  <a:cubicBezTo>
                    <a:pt x="168" y="1"/>
                    <a:pt x="110" y="8"/>
                    <a:pt x="55" y="32"/>
                  </a:cubicBezTo>
                  <a:cubicBezTo>
                    <a:pt x="33" y="175"/>
                    <a:pt x="11" y="307"/>
                    <a:pt x="0" y="461"/>
                  </a:cubicBezTo>
                  <a:cubicBezTo>
                    <a:pt x="121" y="461"/>
                    <a:pt x="220" y="461"/>
                    <a:pt x="352" y="428"/>
                  </a:cubicBezTo>
                  <a:cubicBezTo>
                    <a:pt x="363" y="318"/>
                    <a:pt x="374" y="208"/>
                    <a:pt x="374" y="98"/>
                  </a:cubicBezTo>
                  <a:cubicBezTo>
                    <a:pt x="374" y="76"/>
                    <a:pt x="374" y="43"/>
                    <a:pt x="374" y="10"/>
                  </a:cubicBezTo>
                  <a:cubicBezTo>
                    <a:pt x="325" y="6"/>
                    <a:pt x="276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3573;p73">
              <a:extLst>
                <a:ext uri="{FF2B5EF4-FFF2-40B4-BE49-F238E27FC236}">
                  <a16:creationId xmlns:a16="http://schemas.microsoft.com/office/drawing/2014/main" id="{EDB1BE0E-2F0A-F81B-F3B9-1372FA419E69}"/>
                </a:ext>
              </a:extLst>
            </p:cNvPr>
            <p:cNvSpPr/>
            <p:nvPr/>
          </p:nvSpPr>
          <p:spPr>
            <a:xfrm flipH="1">
              <a:off x="2307135" y="1891016"/>
              <a:ext cx="96304" cy="55520"/>
            </a:xfrm>
            <a:custGeom>
              <a:avLst/>
              <a:gdLst/>
              <a:ahLst/>
              <a:cxnLst/>
              <a:rect l="l" t="t" r="r" b="b"/>
              <a:pathLst>
                <a:path w="1013" h="584" extrusionOk="0">
                  <a:moveTo>
                    <a:pt x="0" y="0"/>
                  </a:moveTo>
                  <a:cubicBezTo>
                    <a:pt x="0" y="88"/>
                    <a:pt x="33" y="132"/>
                    <a:pt x="99" y="165"/>
                  </a:cubicBezTo>
                  <a:cubicBezTo>
                    <a:pt x="374" y="286"/>
                    <a:pt x="649" y="418"/>
                    <a:pt x="924" y="550"/>
                  </a:cubicBezTo>
                  <a:cubicBezTo>
                    <a:pt x="946" y="561"/>
                    <a:pt x="979" y="572"/>
                    <a:pt x="1012" y="583"/>
                  </a:cubicBezTo>
                  <a:cubicBezTo>
                    <a:pt x="979" y="451"/>
                    <a:pt x="913" y="374"/>
                    <a:pt x="814" y="330"/>
                  </a:cubicBezTo>
                  <a:cubicBezTo>
                    <a:pt x="583" y="231"/>
                    <a:pt x="352" y="132"/>
                    <a:pt x="121" y="33"/>
                  </a:cubicBezTo>
                  <a:cubicBezTo>
                    <a:pt x="88" y="11"/>
                    <a:pt x="44" y="1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574;p73">
              <a:extLst>
                <a:ext uri="{FF2B5EF4-FFF2-40B4-BE49-F238E27FC236}">
                  <a16:creationId xmlns:a16="http://schemas.microsoft.com/office/drawing/2014/main" id="{87F04609-4719-8A56-73A2-0A8836E34DAA}"/>
                </a:ext>
              </a:extLst>
            </p:cNvPr>
            <p:cNvSpPr/>
            <p:nvPr/>
          </p:nvSpPr>
          <p:spPr>
            <a:xfrm flipH="1">
              <a:off x="2288407" y="1921343"/>
              <a:ext cx="100392" cy="58657"/>
            </a:xfrm>
            <a:custGeom>
              <a:avLst/>
              <a:gdLst/>
              <a:ahLst/>
              <a:cxnLst/>
              <a:rect l="l" t="t" r="r" b="b"/>
              <a:pathLst>
                <a:path w="1056" h="617" extrusionOk="0">
                  <a:moveTo>
                    <a:pt x="0" y="0"/>
                  </a:moveTo>
                  <a:cubicBezTo>
                    <a:pt x="11" y="99"/>
                    <a:pt x="66" y="154"/>
                    <a:pt x="143" y="187"/>
                  </a:cubicBezTo>
                  <a:cubicBezTo>
                    <a:pt x="418" y="319"/>
                    <a:pt x="693" y="462"/>
                    <a:pt x="968" y="594"/>
                  </a:cubicBezTo>
                  <a:cubicBezTo>
                    <a:pt x="1001" y="605"/>
                    <a:pt x="1023" y="605"/>
                    <a:pt x="1056" y="616"/>
                  </a:cubicBezTo>
                  <a:cubicBezTo>
                    <a:pt x="1034" y="495"/>
                    <a:pt x="968" y="440"/>
                    <a:pt x="869" y="396"/>
                  </a:cubicBezTo>
                  <a:cubicBezTo>
                    <a:pt x="605" y="275"/>
                    <a:pt x="330" y="143"/>
                    <a:pt x="66" y="22"/>
                  </a:cubicBezTo>
                  <a:cubicBezTo>
                    <a:pt x="44" y="11"/>
                    <a:pt x="33" y="1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575;p73">
              <a:extLst>
                <a:ext uri="{FF2B5EF4-FFF2-40B4-BE49-F238E27FC236}">
                  <a16:creationId xmlns:a16="http://schemas.microsoft.com/office/drawing/2014/main" id="{352E1F60-6EE9-804D-69ED-3E6A47B65D8C}"/>
                </a:ext>
              </a:extLst>
            </p:cNvPr>
            <p:cNvSpPr/>
            <p:nvPr/>
          </p:nvSpPr>
          <p:spPr>
            <a:xfrm flipH="1">
              <a:off x="2333279" y="1857552"/>
              <a:ext cx="90029" cy="48199"/>
            </a:xfrm>
            <a:custGeom>
              <a:avLst/>
              <a:gdLst/>
              <a:ahLst/>
              <a:cxnLst/>
              <a:rect l="l" t="t" r="r" b="b"/>
              <a:pathLst>
                <a:path w="947" h="507" extrusionOk="0">
                  <a:moveTo>
                    <a:pt x="0" y="1"/>
                  </a:moveTo>
                  <a:cubicBezTo>
                    <a:pt x="66" y="154"/>
                    <a:pt x="66" y="154"/>
                    <a:pt x="176" y="209"/>
                  </a:cubicBezTo>
                  <a:cubicBezTo>
                    <a:pt x="418" y="308"/>
                    <a:pt x="660" y="407"/>
                    <a:pt x="902" y="506"/>
                  </a:cubicBezTo>
                  <a:cubicBezTo>
                    <a:pt x="913" y="506"/>
                    <a:pt x="924" y="506"/>
                    <a:pt x="946" y="495"/>
                  </a:cubicBezTo>
                  <a:cubicBezTo>
                    <a:pt x="891" y="396"/>
                    <a:pt x="814" y="330"/>
                    <a:pt x="726" y="297"/>
                  </a:cubicBezTo>
                  <a:cubicBezTo>
                    <a:pt x="495" y="198"/>
                    <a:pt x="275" y="100"/>
                    <a:pt x="44" y="12"/>
                  </a:cubicBezTo>
                  <a:cubicBezTo>
                    <a:pt x="33" y="1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576;p73">
              <a:extLst>
                <a:ext uri="{FF2B5EF4-FFF2-40B4-BE49-F238E27FC236}">
                  <a16:creationId xmlns:a16="http://schemas.microsoft.com/office/drawing/2014/main" id="{8B1CE40F-9B7E-E11F-3E53-E051685EB82E}"/>
                </a:ext>
              </a:extLst>
            </p:cNvPr>
            <p:cNvSpPr/>
            <p:nvPr/>
          </p:nvSpPr>
          <p:spPr>
            <a:xfrm flipH="1">
              <a:off x="1586804" y="1881604"/>
              <a:ext cx="26239" cy="49245"/>
            </a:xfrm>
            <a:custGeom>
              <a:avLst/>
              <a:gdLst/>
              <a:ahLst/>
              <a:cxnLst/>
              <a:rect l="l" t="t" r="r" b="b"/>
              <a:pathLst>
                <a:path w="276" h="518" extrusionOk="0">
                  <a:moveTo>
                    <a:pt x="253" y="0"/>
                  </a:moveTo>
                  <a:cubicBezTo>
                    <a:pt x="176" y="0"/>
                    <a:pt x="110" y="11"/>
                    <a:pt x="33" y="66"/>
                  </a:cubicBezTo>
                  <a:cubicBezTo>
                    <a:pt x="33" y="209"/>
                    <a:pt x="0" y="352"/>
                    <a:pt x="33" y="517"/>
                  </a:cubicBezTo>
                  <a:cubicBezTo>
                    <a:pt x="99" y="495"/>
                    <a:pt x="154" y="484"/>
                    <a:pt x="220" y="462"/>
                  </a:cubicBezTo>
                  <a:cubicBezTo>
                    <a:pt x="242" y="319"/>
                    <a:pt x="253" y="187"/>
                    <a:pt x="275" y="55"/>
                  </a:cubicBezTo>
                  <a:cubicBezTo>
                    <a:pt x="275" y="44"/>
                    <a:pt x="264" y="22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577;p73">
              <a:extLst>
                <a:ext uri="{FF2B5EF4-FFF2-40B4-BE49-F238E27FC236}">
                  <a16:creationId xmlns:a16="http://schemas.microsoft.com/office/drawing/2014/main" id="{E779AF14-6A6B-B28E-D387-3E05DBC684E0}"/>
                </a:ext>
              </a:extLst>
            </p:cNvPr>
            <p:cNvSpPr/>
            <p:nvPr/>
          </p:nvSpPr>
          <p:spPr>
            <a:xfrm flipH="1">
              <a:off x="1115362" y="2017552"/>
              <a:ext cx="26239" cy="58562"/>
            </a:xfrm>
            <a:custGeom>
              <a:avLst/>
              <a:gdLst/>
              <a:ahLst/>
              <a:cxnLst/>
              <a:rect l="l" t="t" r="r" b="b"/>
              <a:pathLst>
                <a:path w="276" h="616" extrusionOk="0">
                  <a:moveTo>
                    <a:pt x="122" y="0"/>
                  </a:moveTo>
                  <a:cubicBezTo>
                    <a:pt x="89" y="176"/>
                    <a:pt x="45" y="341"/>
                    <a:pt x="12" y="506"/>
                  </a:cubicBezTo>
                  <a:cubicBezTo>
                    <a:pt x="1" y="550"/>
                    <a:pt x="12" y="594"/>
                    <a:pt x="78" y="616"/>
                  </a:cubicBezTo>
                  <a:cubicBezTo>
                    <a:pt x="166" y="506"/>
                    <a:pt x="221" y="385"/>
                    <a:pt x="254" y="242"/>
                  </a:cubicBezTo>
                  <a:cubicBezTo>
                    <a:pt x="276" y="132"/>
                    <a:pt x="232" y="66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578;p73">
              <a:extLst>
                <a:ext uri="{FF2B5EF4-FFF2-40B4-BE49-F238E27FC236}">
                  <a16:creationId xmlns:a16="http://schemas.microsoft.com/office/drawing/2014/main" id="{D4E891E8-960A-6F1B-6599-6CB772E2932A}"/>
                </a:ext>
              </a:extLst>
            </p:cNvPr>
            <p:cNvSpPr/>
            <p:nvPr/>
          </p:nvSpPr>
          <p:spPr>
            <a:xfrm flipH="1">
              <a:off x="2369880" y="1825134"/>
              <a:ext cx="84801" cy="40879"/>
            </a:xfrm>
            <a:custGeom>
              <a:avLst/>
              <a:gdLst/>
              <a:ahLst/>
              <a:cxnLst/>
              <a:rect l="l" t="t" r="r" b="b"/>
              <a:pathLst>
                <a:path w="892" h="430" extrusionOk="0">
                  <a:moveTo>
                    <a:pt x="0" y="1"/>
                  </a:moveTo>
                  <a:cubicBezTo>
                    <a:pt x="66" y="89"/>
                    <a:pt x="121" y="122"/>
                    <a:pt x="187" y="155"/>
                  </a:cubicBezTo>
                  <a:cubicBezTo>
                    <a:pt x="385" y="232"/>
                    <a:pt x="594" y="320"/>
                    <a:pt x="792" y="397"/>
                  </a:cubicBezTo>
                  <a:cubicBezTo>
                    <a:pt x="825" y="408"/>
                    <a:pt x="847" y="419"/>
                    <a:pt x="891" y="430"/>
                  </a:cubicBezTo>
                  <a:cubicBezTo>
                    <a:pt x="781" y="287"/>
                    <a:pt x="616" y="21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579;p73">
              <a:extLst>
                <a:ext uri="{FF2B5EF4-FFF2-40B4-BE49-F238E27FC236}">
                  <a16:creationId xmlns:a16="http://schemas.microsoft.com/office/drawing/2014/main" id="{DF398822-AFB4-385A-32A3-EB64EEE8635C}"/>
                </a:ext>
              </a:extLst>
            </p:cNvPr>
            <p:cNvSpPr/>
            <p:nvPr/>
          </p:nvSpPr>
          <p:spPr>
            <a:xfrm flipH="1">
              <a:off x="1101767" y="2046833"/>
              <a:ext cx="29376" cy="53333"/>
            </a:xfrm>
            <a:custGeom>
              <a:avLst/>
              <a:gdLst/>
              <a:ahLst/>
              <a:cxnLst/>
              <a:rect l="l" t="t" r="r" b="b"/>
              <a:pathLst>
                <a:path w="309" h="561" extrusionOk="0">
                  <a:moveTo>
                    <a:pt x="265" y="0"/>
                  </a:moveTo>
                  <a:cubicBezTo>
                    <a:pt x="177" y="154"/>
                    <a:pt x="100" y="286"/>
                    <a:pt x="23" y="418"/>
                  </a:cubicBezTo>
                  <a:cubicBezTo>
                    <a:pt x="1" y="473"/>
                    <a:pt x="1" y="528"/>
                    <a:pt x="45" y="561"/>
                  </a:cubicBezTo>
                  <a:cubicBezTo>
                    <a:pt x="177" y="462"/>
                    <a:pt x="287" y="264"/>
                    <a:pt x="298" y="121"/>
                  </a:cubicBezTo>
                  <a:cubicBezTo>
                    <a:pt x="309" y="77"/>
                    <a:pt x="287" y="44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580;p73">
              <a:extLst>
                <a:ext uri="{FF2B5EF4-FFF2-40B4-BE49-F238E27FC236}">
                  <a16:creationId xmlns:a16="http://schemas.microsoft.com/office/drawing/2014/main" id="{84B4059E-EFBC-CEC3-3EF4-14CB8F8CE2AC}"/>
                </a:ext>
              </a:extLst>
            </p:cNvPr>
            <p:cNvSpPr/>
            <p:nvPr/>
          </p:nvSpPr>
          <p:spPr>
            <a:xfrm flipH="1">
              <a:off x="2429488" y="1779121"/>
              <a:ext cx="69114" cy="46108"/>
            </a:xfrm>
            <a:custGeom>
              <a:avLst/>
              <a:gdLst/>
              <a:ahLst/>
              <a:cxnLst/>
              <a:rect l="l" t="t" r="r" b="b"/>
              <a:pathLst>
                <a:path w="727" h="485" extrusionOk="0">
                  <a:moveTo>
                    <a:pt x="23" y="1"/>
                  </a:moveTo>
                  <a:lnTo>
                    <a:pt x="23" y="1"/>
                  </a:lnTo>
                  <a:cubicBezTo>
                    <a:pt x="12" y="34"/>
                    <a:pt x="1" y="56"/>
                    <a:pt x="34" y="89"/>
                  </a:cubicBezTo>
                  <a:cubicBezTo>
                    <a:pt x="121" y="177"/>
                    <a:pt x="209" y="265"/>
                    <a:pt x="341" y="309"/>
                  </a:cubicBezTo>
                  <a:cubicBezTo>
                    <a:pt x="440" y="342"/>
                    <a:pt x="528" y="375"/>
                    <a:pt x="616" y="419"/>
                  </a:cubicBezTo>
                  <a:cubicBezTo>
                    <a:pt x="649" y="430"/>
                    <a:pt x="682" y="463"/>
                    <a:pt x="715" y="485"/>
                  </a:cubicBezTo>
                  <a:cubicBezTo>
                    <a:pt x="726" y="463"/>
                    <a:pt x="726" y="452"/>
                    <a:pt x="726" y="430"/>
                  </a:cubicBezTo>
                  <a:cubicBezTo>
                    <a:pt x="638" y="375"/>
                    <a:pt x="550" y="320"/>
                    <a:pt x="462" y="265"/>
                  </a:cubicBezTo>
                  <a:cubicBezTo>
                    <a:pt x="308" y="177"/>
                    <a:pt x="165" y="89"/>
                    <a:pt x="23" y="1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3581;p73">
              <a:extLst>
                <a:ext uri="{FF2B5EF4-FFF2-40B4-BE49-F238E27FC236}">
                  <a16:creationId xmlns:a16="http://schemas.microsoft.com/office/drawing/2014/main" id="{68280209-FF41-3EC7-152E-C42C673C3E16}"/>
                </a:ext>
              </a:extLst>
            </p:cNvPr>
            <p:cNvSpPr/>
            <p:nvPr/>
          </p:nvSpPr>
          <p:spPr>
            <a:xfrm flipH="1">
              <a:off x="1620268" y="1892347"/>
              <a:ext cx="14736" cy="42115"/>
            </a:xfrm>
            <a:custGeom>
              <a:avLst/>
              <a:gdLst/>
              <a:ahLst/>
              <a:cxnLst/>
              <a:rect l="l" t="t" r="r" b="b"/>
              <a:pathLst>
                <a:path w="155" h="443" extrusionOk="0">
                  <a:moveTo>
                    <a:pt x="103" y="0"/>
                  </a:moveTo>
                  <a:cubicBezTo>
                    <a:pt x="65" y="0"/>
                    <a:pt x="33" y="23"/>
                    <a:pt x="0" y="63"/>
                  </a:cubicBezTo>
                  <a:cubicBezTo>
                    <a:pt x="11" y="173"/>
                    <a:pt x="22" y="283"/>
                    <a:pt x="33" y="404"/>
                  </a:cubicBezTo>
                  <a:cubicBezTo>
                    <a:pt x="33" y="426"/>
                    <a:pt x="47" y="443"/>
                    <a:pt x="75" y="443"/>
                  </a:cubicBezTo>
                  <a:cubicBezTo>
                    <a:pt x="90" y="443"/>
                    <a:pt x="109" y="438"/>
                    <a:pt x="132" y="426"/>
                  </a:cubicBezTo>
                  <a:cubicBezTo>
                    <a:pt x="132" y="294"/>
                    <a:pt x="154" y="151"/>
                    <a:pt x="143" y="8"/>
                  </a:cubicBezTo>
                  <a:cubicBezTo>
                    <a:pt x="129" y="3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582;p73">
              <a:extLst>
                <a:ext uri="{FF2B5EF4-FFF2-40B4-BE49-F238E27FC236}">
                  <a16:creationId xmlns:a16="http://schemas.microsoft.com/office/drawing/2014/main" id="{F39E9999-DFDD-6E53-DEB1-38CC46B9E52A}"/>
                </a:ext>
              </a:extLst>
            </p:cNvPr>
            <p:cNvSpPr/>
            <p:nvPr/>
          </p:nvSpPr>
          <p:spPr>
            <a:xfrm flipH="1">
              <a:off x="3009783" y="2997324"/>
              <a:ext cx="49150" cy="34415"/>
            </a:xfrm>
            <a:custGeom>
              <a:avLst/>
              <a:gdLst/>
              <a:ahLst/>
              <a:cxnLst/>
              <a:rect l="l" t="t" r="r" b="b"/>
              <a:pathLst>
                <a:path w="517" h="362" extrusionOk="0">
                  <a:moveTo>
                    <a:pt x="85" y="0"/>
                  </a:moveTo>
                  <a:cubicBezTo>
                    <a:pt x="60" y="0"/>
                    <a:pt x="32" y="12"/>
                    <a:pt x="0" y="31"/>
                  </a:cubicBezTo>
                  <a:cubicBezTo>
                    <a:pt x="121" y="130"/>
                    <a:pt x="231" y="218"/>
                    <a:pt x="341" y="306"/>
                  </a:cubicBezTo>
                  <a:cubicBezTo>
                    <a:pt x="363" y="317"/>
                    <a:pt x="374" y="328"/>
                    <a:pt x="407" y="339"/>
                  </a:cubicBezTo>
                  <a:cubicBezTo>
                    <a:pt x="427" y="349"/>
                    <a:pt x="464" y="359"/>
                    <a:pt x="495" y="361"/>
                  </a:cubicBezTo>
                  <a:lnTo>
                    <a:pt x="495" y="361"/>
                  </a:lnTo>
                  <a:cubicBezTo>
                    <a:pt x="506" y="350"/>
                    <a:pt x="506" y="339"/>
                    <a:pt x="517" y="328"/>
                  </a:cubicBezTo>
                  <a:cubicBezTo>
                    <a:pt x="385" y="229"/>
                    <a:pt x="264" y="119"/>
                    <a:pt x="132" y="20"/>
                  </a:cubicBezTo>
                  <a:cubicBezTo>
                    <a:pt x="118" y="7"/>
                    <a:pt x="102" y="0"/>
                    <a:pt x="85" y="0"/>
                  </a:cubicBezTo>
                  <a:close/>
                  <a:moveTo>
                    <a:pt x="495" y="361"/>
                  </a:moveTo>
                  <a:lnTo>
                    <a:pt x="495" y="361"/>
                  </a:lnTo>
                  <a:cubicBezTo>
                    <a:pt x="495" y="361"/>
                    <a:pt x="495" y="361"/>
                    <a:pt x="495" y="361"/>
                  </a:cubicBezTo>
                  <a:lnTo>
                    <a:pt x="506" y="361"/>
                  </a:lnTo>
                  <a:cubicBezTo>
                    <a:pt x="502" y="361"/>
                    <a:pt x="499" y="361"/>
                    <a:pt x="495" y="3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583;p73">
              <a:extLst>
                <a:ext uri="{FF2B5EF4-FFF2-40B4-BE49-F238E27FC236}">
                  <a16:creationId xmlns:a16="http://schemas.microsoft.com/office/drawing/2014/main" id="{6774768B-1F20-8B13-888A-D59A98EBBD46}"/>
                </a:ext>
              </a:extLst>
            </p:cNvPr>
            <p:cNvSpPr/>
            <p:nvPr/>
          </p:nvSpPr>
          <p:spPr>
            <a:xfrm flipH="1">
              <a:off x="1643275" y="1904611"/>
              <a:ext cx="21010" cy="26144"/>
            </a:xfrm>
            <a:custGeom>
              <a:avLst/>
              <a:gdLst/>
              <a:ahLst/>
              <a:cxnLst/>
              <a:rect l="l" t="t" r="r" b="b"/>
              <a:pathLst>
                <a:path w="221" h="275" extrusionOk="0">
                  <a:moveTo>
                    <a:pt x="198" y="0"/>
                  </a:moveTo>
                  <a:cubicBezTo>
                    <a:pt x="44" y="77"/>
                    <a:pt x="0" y="110"/>
                    <a:pt x="0" y="242"/>
                  </a:cubicBezTo>
                  <a:cubicBezTo>
                    <a:pt x="51" y="242"/>
                    <a:pt x="102" y="275"/>
                    <a:pt x="163" y="275"/>
                  </a:cubicBezTo>
                  <a:cubicBezTo>
                    <a:pt x="181" y="275"/>
                    <a:pt x="200" y="272"/>
                    <a:pt x="220" y="264"/>
                  </a:cubicBezTo>
                  <a:cubicBezTo>
                    <a:pt x="220" y="176"/>
                    <a:pt x="220" y="88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584;p73">
              <a:extLst>
                <a:ext uri="{FF2B5EF4-FFF2-40B4-BE49-F238E27FC236}">
                  <a16:creationId xmlns:a16="http://schemas.microsoft.com/office/drawing/2014/main" id="{5EED8F3F-C163-7158-2608-C2E56591ECDF}"/>
                </a:ext>
              </a:extLst>
            </p:cNvPr>
            <p:cNvSpPr/>
            <p:nvPr/>
          </p:nvSpPr>
          <p:spPr>
            <a:xfrm flipH="1">
              <a:off x="3057792" y="3000652"/>
              <a:ext cx="39834" cy="16447"/>
            </a:xfrm>
            <a:custGeom>
              <a:avLst/>
              <a:gdLst/>
              <a:ahLst/>
              <a:cxnLst/>
              <a:rect l="l" t="t" r="r" b="b"/>
              <a:pathLst>
                <a:path w="419" h="173" extrusionOk="0">
                  <a:moveTo>
                    <a:pt x="137" y="1"/>
                  </a:moveTo>
                  <a:cubicBezTo>
                    <a:pt x="96" y="1"/>
                    <a:pt x="51" y="10"/>
                    <a:pt x="0" y="29"/>
                  </a:cubicBezTo>
                  <a:cubicBezTo>
                    <a:pt x="66" y="73"/>
                    <a:pt x="132" y="95"/>
                    <a:pt x="198" y="117"/>
                  </a:cubicBezTo>
                  <a:cubicBezTo>
                    <a:pt x="264" y="139"/>
                    <a:pt x="330" y="172"/>
                    <a:pt x="418" y="172"/>
                  </a:cubicBezTo>
                  <a:cubicBezTo>
                    <a:pt x="336" y="74"/>
                    <a:pt x="255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585;p73">
              <a:extLst>
                <a:ext uri="{FF2B5EF4-FFF2-40B4-BE49-F238E27FC236}">
                  <a16:creationId xmlns:a16="http://schemas.microsoft.com/office/drawing/2014/main" id="{12A70854-2D35-A283-0E13-D2BF35E52098}"/>
                </a:ext>
              </a:extLst>
            </p:cNvPr>
            <p:cNvSpPr/>
            <p:nvPr/>
          </p:nvSpPr>
          <p:spPr>
            <a:xfrm flipH="1">
              <a:off x="1099675" y="2084385"/>
              <a:ext cx="12644" cy="18919"/>
            </a:xfrm>
            <a:custGeom>
              <a:avLst/>
              <a:gdLst/>
              <a:ahLst/>
              <a:cxnLst/>
              <a:rect l="l" t="t" r="r" b="b"/>
              <a:pathLst>
                <a:path w="133" h="199" extrusionOk="0">
                  <a:moveTo>
                    <a:pt x="133" y="1"/>
                  </a:moveTo>
                  <a:lnTo>
                    <a:pt x="133" y="1"/>
                  </a:lnTo>
                  <a:cubicBezTo>
                    <a:pt x="89" y="67"/>
                    <a:pt x="45" y="133"/>
                    <a:pt x="1" y="199"/>
                  </a:cubicBezTo>
                  <a:cubicBezTo>
                    <a:pt x="89" y="133"/>
                    <a:pt x="133" y="78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586;p73">
              <a:extLst>
                <a:ext uri="{FF2B5EF4-FFF2-40B4-BE49-F238E27FC236}">
                  <a16:creationId xmlns:a16="http://schemas.microsoft.com/office/drawing/2014/main" id="{57A472DA-A17C-3617-E1AB-43883C16B1BA}"/>
                </a:ext>
              </a:extLst>
            </p:cNvPr>
            <p:cNvSpPr/>
            <p:nvPr/>
          </p:nvSpPr>
          <p:spPr>
            <a:xfrm flipH="1">
              <a:off x="3530376" y="2756707"/>
              <a:ext cx="4278" cy="3232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11" y="0"/>
                  </a:moveTo>
                  <a:cubicBezTo>
                    <a:pt x="11" y="11"/>
                    <a:pt x="0" y="11"/>
                    <a:pt x="0" y="11"/>
                  </a:cubicBezTo>
                  <a:cubicBezTo>
                    <a:pt x="11" y="22"/>
                    <a:pt x="22" y="22"/>
                    <a:pt x="22" y="33"/>
                  </a:cubicBezTo>
                  <a:cubicBezTo>
                    <a:pt x="26" y="33"/>
                    <a:pt x="30" y="32"/>
                    <a:pt x="33" y="30"/>
                  </a:cubicBezTo>
                  <a:lnTo>
                    <a:pt x="33" y="30"/>
                  </a:lnTo>
                  <a:cubicBezTo>
                    <a:pt x="33" y="31"/>
                    <a:pt x="33" y="32"/>
                    <a:pt x="33" y="33"/>
                  </a:cubicBezTo>
                  <a:lnTo>
                    <a:pt x="44" y="22"/>
                  </a:lnTo>
                  <a:lnTo>
                    <a:pt x="44" y="22"/>
                  </a:lnTo>
                  <a:cubicBezTo>
                    <a:pt x="44" y="22"/>
                    <a:pt x="39" y="27"/>
                    <a:pt x="33" y="30"/>
                  </a:cubicBezTo>
                  <a:lnTo>
                    <a:pt x="33" y="30"/>
                  </a:lnTo>
                  <a:cubicBezTo>
                    <a:pt x="31" y="20"/>
                    <a:pt x="21" y="1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587;p73">
              <a:extLst>
                <a:ext uri="{FF2B5EF4-FFF2-40B4-BE49-F238E27FC236}">
                  <a16:creationId xmlns:a16="http://schemas.microsoft.com/office/drawing/2014/main" id="{87DDA0CB-4F85-2481-E0AE-C2102CE4FECF}"/>
                </a:ext>
              </a:extLst>
            </p:cNvPr>
            <p:cNvSpPr/>
            <p:nvPr/>
          </p:nvSpPr>
          <p:spPr>
            <a:xfrm flipH="1">
              <a:off x="2425305" y="1821997"/>
              <a:ext cx="5324" cy="3232"/>
            </a:xfrm>
            <a:custGeom>
              <a:avLst/>
              <a:gdLst/>
              <a:ahLst/>
              <a:cxnLst/>
              <a:rect l="l" t="t" r="r" b="b"/>
              <a:pathLst>
                <a:path w="56" h="34" extrusionOk="0">
                  <a:moveTo>
                    <a:pt x="55" y="1"/>
                  </a:moveTo>
                  <a:cubicBezTo>
                    <a:pt x="33" y="12"/>
                    <a:pt x="22" y="23"/>
                    <a:pt x="0" y="34"/>
                  </a:cubicBezTo>
                  <a:cubicBezTo>
                    <a:pt x="22" y="23"/>
                    <a:pt x="44" y="23"/>
                    <a:pt x="55" y="23"/>
                  </a:cubicBezTo>
                  <a:cubicBezTo>
                    <a:pt x="55" y="12"/>
                    <a:pt x="55" y="12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588;p73">
              <a:extLst>
                <a:ext uri="{FF2B5EF4-FFF2-40B4-BE49-F238E27FC236}">
                  <a16:creationId xmlns:a16="http://schemas.microsoft.com/office/drawing/2014/main" id="{DF9D9F5C-12C8-F9E4-C529-417249E26746}"/>
                </a:ext>
              </a:extLst>
            </p:cNvPr>
            <p:cNvSpPr/>
            <p:nvPr/>
          </p:nvSpPr>
          <p:spPr>
            <a:xfrm flipH="1">
              <a:off x="2496415" y="1779121"/>
              <a:ext cx="4278" cy="3232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5" y="1"/>
                  </a:moveTo>
                  <a:cubicBezTo>
                    <a:pt x="45" y="4"/>
                    <a:pt x="43" y="8"/>
                    <a:pt x="41" y="12"/>
                  </a:cubicBezTo>
                  <a:lnTo>
                    <a:pt x="45" y="12"/>
                  </a:lnTo>
                  <a:lnTo>
                    <a:pt x="45" y="1"/>
                  </a:lnTo>
                  <a:close/>
                  <a:moveTo>
                    <a:pt x="1" y="12"/>
                  </a:moveTo>
                  <a:cubicBezTo>
                    <a:pt x="12" y="23"/>
                    <a:pt x="23" y="34"/>
                    <a:pt x="23" y="34"/>
                  </a:cubicBezTo>
                  <a:cubicBezTo>
                    <a:pt x="30" y="26"/>
                    <a:pt x="37" y="19"/>
                    <a:pt x="4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589;p73">
              <a:extLst>
                <a:ext uri="{FF2B5EF4-FFF2-40B4-BE49-F238E27FC236}">
                  <a16:creationId xmlns:a16="http://schemas.microsoft.com/office/drawing/2014/main" id="{3D83DC67-3A6C-8293-08CA-53B5458BF256}"/>
                </a:ext>
              </a:extLst>
            </p:cNvPr>
            <p:cNvSpPr/>
            <p:nvPr/>
          </p:nvSpPr>
          <p:spPr>
            <a:xfrm flipH="1">
              <a:off x="2490142" y="1797469"/>
              <a:ext cx="100486" cy="371714"/>
            </a:xfrm>
            <a:custGeom>
              <a:avLst/>
              <a:gdLst/>
              <a:ahLst/>
              <a:cxnLst/>
              <a:rect l="l" t="t" r="r" b="b"/>
              <a:pathLst>
                <a:path w="1057" h="3910" extrusionOk="0">
                  <a:moveTo>
                    <a:pt x="71" y="1"/>
                  </a:moveTo>
                  <a:cubicBezTo>
                    <a:pt x="55" y="1"/>
                    <a:pt x="30" y="6"/>
                    <a:pt x="1" y="6"/>
                  </a:cubicBezTo>
                  <a:cubicBezTo>
                    <a:pt x="23" y="50"/>
                    <a:pt x="23" y="72"/>
                    <a:pt x="34" y="83"/>
                  </a:cubicBezTo>
                  <a:cubicBezTo>
                    <a:pt x="155" y="314"/>
                    <a:pt x="276" y="534"/>
                    <a:pt x="397" y="764"/>
                  </a:cubicBezTo>
                  <a:cubicBezTo>
                    <a:pt x="430" y="830"/>
                    <a:pt x="452" y="896"/>
                    <a:pt x="474" y="962"/>
                  </a:cubicBezTo>
                  <a:cubicBezTo>
                    <a:pt x="815" y="1864"/>
                    <a:pt x="991" y="2799"/>
                    <a:pt x="914" y="3767"/>
                  </a:cubicBezTo>
                  <a:cubicBezTo>
                    <a:pt x="903" y="3800"/>
                    <a:pt x="903" y="3833"/>
                    <a:pt x="914" y="3866"/>
                  </a:cubicBezTo>
                  <a:cubicBezTo>
                    <a:pt x="914" y="3888"/>
                    <a:pt x="936" y="3910"/>
                    <a:pt x="947" y="3910"/>
                  </a:cubicBezTo>
                  <a:cubicBezTo>
                    <a:pt x="969" y="3910"/>
                    <a:pt x="991" y="3888"/>
                    <a:pt x="1002" y="3877"/>
                  </a:cubicBezTo>
                  <a:cubicBezTo>
                    <a:pt x="1013" y="3800"/>
                    <a:pt x="1024" y="3723"/>
                    <a:pt x="1024" y="3646"/>
                  </a:cubicBezTo>
                  <a:cubicBezTo>
                    <a:pt x="1057" y="3041"/>
                    <a:pt x="1002" y="2447"/>
                    <a:pt x="870" y="1853"/>
                  </a:cubicBezTo>
                  <a:cubicBezTo>
                    <a:pt x="727" y="1248"/>
                    <a:pt x="496" y="677"/>
                    <a:pt x="188" y="138"/>
                  </a:cubicBezTo>
                  <a:cubicBezTo>
                    <a:pt x="155" y="94"/>
                    <a:pt x="133" y="50"/>
                    <a:pt x="89" y="6"/>
                  </a:cubicBezTo>
                  <a:cubicBezTo>
                    <a:pt x="85" y="2"/>
                    <a:pt x="79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590;p73">
              <a:extLst>
                <a:ext uri="{FF2B5EF4-FFF2-40B4-BE49-F238E27FC236}">
                  <a16:creationId xmlns:a16="http://schemas.microsoft.com/office/drawing/2014/main" id="{37192472-58E9-D806-01BA-006CA5CD5422}"/>
                </a:ext>
              </a:extLst>
            </p:cNvPr>
            <p:cNvSpPr/>
            <p:nvPr/>
          </p:nvSpPr>
          <p:spPr>
            <a:xfrm flipH="1">
              <a:off x="2663735" y="2582067"/>
              <a:ext cx="267712" cy="240522"/>
            </a:xfrm>
            <a:custGeom>
              <a:avLst/>
              <a:gdLst/>
              <a:ahLst/>
              <a:cxnLst/>
              <a:rect l="l" t="t" r="r" b="b"/>
              <a:pathLst>
                <a:path w="2816" h="2530" extrusionOk="0">
                  <a:moveTo>
                    <a:pt x="2739" y="1"/>
                  </a:moveTo>
                  <a:cubicBezTo>
                    <a:pt x="2706" y="45"/>
                    <a:pt x="2673" y="88"/>
                    <a:pt x="2651" y="132"/>
                  </a:cubicBezTo>
                  <a:cubicBezTo>
                    <a:pt x="2354" y="627"/>
                    <a:pt x="2002" y="1056"/>
                    <a:pt x="1551" y="1419"/>
                  </a:cubicBezTo>
                  <a:cubicBezTo>
                    <a:pt x="1078" y="1793"/>
                    <a:pt x="584" y="2134"/>
                    <a:pt x="56" y="2420"/>
                  </a:cubicBezTo>
                  <a:cubicBezTo>
                    <a:pt x="45" y="2431"/>
                    <a:pt x="23" y="2431"/>
                    <a:pt x="23" y="2442"/>
                  </a:cubicBezTo>
                  <a:cubicBezTo>
                    <a:pt x="12" y="2464"/>
                    <a:pt x="1" y="2486"/>
                    <a:pt x="1" y="2497"/>
                  </a:cubicBezTo>
                  <a:cubicBezTo>
                    <a:pt x="12" y="2519"/>
                    <a:pt x="45" y="2530"/>
                    <a:pt x="67" y="2530"/>
                  </a:cubicBezTo>
                  <a:cubicBezTo>
                    <a:pt x="111" y="2519"/>
                    <a:pt x="155" y="2497"/>
                    <a:pt x="199" y="2475"/>
                  </a:cubicBezTo>
                  <a:cubicBezTo>
                    <a:pt x="320" y="2398"/>
                    <a:pt x="441" y="2321"/>
                    <a:pt x="562" y="2244"/>
                  </a:cubicBezTo>
                  <a:cubicBezTo>
                    <a:pt x="957" y="1991"/>
                    <a:pt x="1342" y="1727"/>
                    <a:pt x="1705" y="1430"/>
                  </a:cubicBezTo>
                  <a:cubicBezTo>
                    <a:pt x="2145" y="1067"/>
                    <a:pt x="2486" y="627"/>
                    <a:pt x="2761" y="154"/>
                  </a:cubicBezTo>
                  <a:cubicBezTo>
                    <a:pt x="2783" y="110"/>
                    <a:pt x="2794" y="78"/>
                    <a:pt x="2816" y="45"/>
                  </a:cubicBezTo>
                  <a:cubicBezTo>
                    <a:pt x="2805" y="23"/>
                    <a:pt x="2805" y="12"/>
                    <a:pt x="2794" y="12"/>
                  </a:cubicBezTo>
                  <a:cubicBezTo>
                    <a:pt x="2772" y="1"/>
                    <a:pt x="2750" y="1"/>
                    <a:pt x="2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3591;p73">
              <a:extLst>
                <a:ext uri="{FF2B5EF4-FFF2-40B4-BE49-F238E27FC236}">
                  <a16:creationId xmlns:a16="http://schemas.microsoft.com/office/drawing/2014/main" id="{81FADC2D-0A11-8CE6-D38E-2C4E8E4842F0}"/>
                </a:ext>
              </a:extLst>
            </p:cNvPr>
            <p:cNvSpPr/>
            <p:nvPr/>
          </p:nvSpPr>
          <p:spPr>
            <a:xfrm flipH="1">
              <a:off x="3023378" y="2842363"/>
              <a:ext cx="183006" cy="36696"/>
            </a:xfrm>
            <a:custGeom>
              <a:avLst/>
              <a:gdLst/>
              <a:ahLst/>
              <a:cxnLst/>
              <a:rect l="l" t="t" r="r" b="b"/>
              <a:pathLst>
                <a:path w="1925" h="386" extrusionOk="0">
                  <a:moveTo>
                    <a:pt x="1853" y="1"/>
                  </a:moveTo>
                  <a:cubicBezTo>
                    <a:pt x="1826" y="1"/>
                    <a:pt x="1798" y="16"/>
                    <a:pt x="1771" y="23"/>
                  </a:cubicBezTo>
                  <a:cubicBezTo>
                    <a:pt x="1273" y="179"/>
                    <a:pt x="755" y="266"/>
                    <a:pt x="236" y="266"/>
                  </a:cubicBezTo>
                  <a:cubicBezTo>
                    <a:pt x="205" y="266"/>
                    <a:pt x="174" y="265"/>
                    <a:pt x="143" y="265"/>
                  </a:cubicBezTo>
                  <a:lnTo>
                    <a:pt x="33" y="265"/>
                  </a:lnTo>
                  <a:cubicBezTo>
                    <a:pt x="22" y="265"/>
                    <a:pt x="0" y="298"/>
                    <a:pt x="0" y="309"/>
                  </a:cubicBezTo>
                  <a:cubicBezTo>
                    <a:pt x="0" y="320"/>
                    <a:pt x="22" y="353"/>
                    <a:pt x="33" y="353"/>
                  </a:cubicBezTo>
                  <a:cubicBezTo>
                    <a:pt x="110" y="364"/>
                    <a:pt x="187" y="364"/>
                    <a:pt x="264" y="375"/>
                  </a:cubicBezTo>
                  <a:cubicBezTo>
                    <a:pt x="264" y="375"/>
                    <a:pt x="264" y="386"/>
                    <a:pt x="264" y="386"/>
                  </a:cubicBezTo>
                  <a:cubicBezTo>
                    <a:pt x="495" y="364"/>
                    <a:pt x="726" y="342"/>
                    <a:pt x="957" y="320"/>
                  </a:cubicBezTo>
                  <a:cubicBezTo>
                    <a:pt x="1243" y="287"/>
                    <a:pt x="1529" y="221"/>
                    <a:pt x="1804" y="122"/>
                  </a:cubicBezTo>
                  <a:cubicBezTo>
                    <a:pt x="1881" y="89"/>
                    <a:pt x="1925" y="45"/>
                    <a:pt x="1903" y="23"/>
                  </a:cubicBezTo>
                  <a:cubicBezTo>
                    <a:pt x="1886" y="6"/>
                    <a:pt x="1870" y="1"/>
                    <a:pt x="1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592;p73">
              <a:extLst>
                <a:ext uri="{FF2B5EF4-FFF2-40B4-BE49-F238E27FC236}">
                  <a16:creationId xmlns:a16="http://schemas.microsoft.com/office/drawing/2014/main" id="{AB2BF8D9-E385-0870-ACB0-F65729F2A26F}"/>
                </a:ext>
              </a:extLst>
            </p:cNvPr>
            <p:cNvSpPr/>
            <p:nvPr/>
          </p:nvSpPr>
          <p:spPr>
            <a:xfrm flipH="1">
              <a:off x="2518376" y="2246476"/>
              <a:ext cx="42971" cy="128722"/>
            </a:xfrm>
            <a:custGeom>
              <a:avLst/>
              <a:gdLst/>
              <a:ahLst/>
              <a:cxnLst/>
              <a:rect l="l" t="t" r="r" b="b"/>
              <a:pathLst>
                <a:path w="452" h="1354" extrusionOk="0">
                  <a:moveTo>
                    <a:pt x="408" y="0"/>
                  </a:moveTo>
                  <a:cubicBezTo>
                    <a:pt x="386" y="0"/>
                    <a:pt x="364" y="11"/>
                    <a:pt x="353" y="22"/>
                  </a:cubicBezTo>
                  <a:cubicBezTo>
                    <a:pt x="342" y="33"/>
                    <a:pt x="342" y="55"/>
                    <a:pt x="331" y="88"/>
                  </a:cubicBezTo>
                  <a:cubicBezTo>
                    <a:pt x="320" y="187"/>
                    <a:pt x="298" y="286"/>
                    <a:pt x="276" y="385"/>
                  </a:cubicBezTo>
                  <a:cubicBezTo>
                    <a:pt x="232" y="649"/>
                    <a:pt x="133" y="891"/>
                    <a:pt x="45" y="1155"/>
                  </a:cubicBezTo>
                  <a:cubicBezTo>
                    <a:pt x="34" y="1199"/>
                    <a:pt x="23" y="1243"/>
                    <a:pt x="12" y="1287"/>
                  </a:cubicBezTo>
                  <a:cubicBezTo>
                    <a:pt x="1" y="1320"/>
                    <a:pt x="1" y="1353"/>
                    <a:pt x="45" y="1353"/>
                  </a:cubicBezTo>
                  <a:cubicBezTo>
                    <a:pt x="56" y="1353"/>
                    <a:pt x="89" y="1342"/>
                    <a:pt x="100" y="1320"/>
                  </a:cubicBezTo>
                  <a:cubicBezTo>
                    <a:pt x="111" y="1309"/>
                    <a:pt x="122" y="1276"/>
                    <a:pt x="122" y="1254"/>
                  </a:cubicBezTo>
                  <a:cubicBezTo>
                    <a:pt x="188" y="1067"/>
                    <a:pt x="265" y="880"/>
                    <a:pt x="320" y="682"/>
                  </a:cubicBezTo>
                  <a:cubicBezTo>
                    <a:pt x="375" y="484"/>
                    <a:pt x="408" y="286"/>
                    <a:pt x="452" y="99"/>
                  </a:cubicBezTo>
                  <a:cubicBezTo>
                    <a:pt x="441" y="66"/>
                    <a:pt x="441" y="44"/>
                    <a:pt x="430" y="22"/>
                  </a:cubicBezTo>
                  <a:cubicBezTo>
                    <a:pt x="430" y="11"/>
                    <a:pt x="408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593;p73">
              <a:extLst>
                <a:ext uri="{FF2B5EF4-FFF2-40B4-BE49-F238E27FC236}">
                  <a16:creationId xmlns:a16="http://schemas.microsoft.com/office/drawing/2014/main" id="{FCFCE746-AA79-9376-51C0-992B78AB9BC6}"/>
                </a:ext>
              </a:extLst>
            </p:cNvPr>
            <p:cNvSpPr/>
            <p:nvPr/>
          </p:nvSpPr>
          <p:spPr>
            <a:xfrm flipH="1">
              <a:off x="2608311" y="2479393"/>
              <a:ext cx="10553" cy="11979"/>
            </a:xfrm>
            <a:custGeom>
              <a:avLst/>
              <a:gdLst/>
              <a:ahLst/>
              <a:cxnLst/>
              <a:rect l="l" t="t" r="r" b="b"/>
              <a:pathLst>
                <a:path w="111" h="126" extrusionOk="0">
                  <a:moveTo>
                    <a:pt x="54" y="1"/>
                  </a:moveTo>
                  <a:cubicBezTo>
                    <a:pt x="26" y="1"/>
                    <a:pt x="1" y="31"/>
                    <a:pt x="1" y="69"/>
                  </a:cubicBezTo>
                  <a:cubicBezTo>
                    <a:pt x="12" y="91"/>
                    <a:pt x="23" y="113"/>
                    <a:pt x="45" y="124"/>
                  </a:cubicBezTo>
                  <a:cubicBezTo>
                    <a:pt x="48" y="125"/>
                    <a:pt x="51" y="126"/>
                    <a:pt x="54" y="126"/>
                  </a:cubicBezTo>
                  <a:cubicBezTo>
                    <a:pt x="75" y="126"/>
                    <a:pt x="101" y="95"/>
                    <a:pt x="111" y="47"/>
                  </a:cubicBezTo>
                  <a:cubicBezTo>
                    <a:pt x="100" y="36"/>
                    <a:pt x="89" y="14"/>
                    <a:pt x="67" y="3"/>
                  </a:cubicBezTo>
                  <a:cubicBezTo>
                    <a:pt x="62" y="1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594;p73">
              <a:extLst>
                <a:ext uri="{FF2B5EF4-FFF2-40B4-BE49-F238E27FC236}">
                  <a16:creationId xmlns:a16="http://schemas.microsoft.com/office/drawing/2014/main" id="{367F7A48-86DF-7238-C3A9-A1171CE26376}"/>
                </a:ext>
              </a:extLst>
            </p:cNvPr>
            <p:cNvSpPr/>
            <p:nvPr/>
          </p:nvSpPr>
          <p:spPr>
            <a:xfrm flipH="1">
              <a:off x="1668374" y="2276518"/>
              <a:ext cx="309540" cy="262767"/>
            </a:xfrm>
            <a:custGeom>
              <a:avLst/>
              <a:gdLst/>
              <a:ahLst/>
              <a:cxnLst/>
              <a:rect l="l" t="t" r="r" b="b"/>
              <a:pathLst>
                <a:path w="3256" h="2764" extrusionOk="0">
                  <a:moveTo>
                    <a:pt x="782" y="113"/>
                  </a:moveTo>
                  <a:cubicBezTo>
                    <a:pt x="848" y="113"/>
                    <a:pt x="913" y="133"/>
                    <a:pt x="979" y="168"/>
                  </a:cubicBezTo>
                  <a:cubicBezTo>
                    <a:pt x="1078" y="223"/>
                    <a:pt x="1144" y="300"/>
                    <a:pt x="1199" y="399"/>
                  </a:cubicBezTo>
                  <a:cubicBezTo>
                    <a:pt x="1309" y="597"/>
                    <a:pt x="1320" y="817"/>
                    <a:pt x="1265" y="1037"/>
                  </a:cubicBezTo>
                  <a:cubicBezTo>
                    <a:pt x="1265" y="1081"/>
                    <a:pt x="1254" y="1114"/>
                    <a:pt x="1243" y="1158"/>
                  </a:cubicBezTo>
                  <a:cubicBezTo>
                    <a:pt x="1243" y="1169"/>
                    <a:pt x="1254" y="1180"/>
                    <a:pt x="1265" y="1202"/>
                  </a:cubicBezTo>
                  <a:cubicBezTo>
                    <a:pt x="1287" y="1202"/>
                    <a:pt x="1309" y="1202"/>
                    <a:pt x="1320" y="1191"/>
                  </a:cubicBezTo>
                  <a:cubicBezTo>
                    <a:pt x="1353" y="1158"/>
                    <a:pt x="1364" y="1136"/>
                    <a:pt x="1386" y="1103"/>
                  </a:cubicBezTo>
                  <a:cubicBezTo>
                    <a:pt x="1562" y="872"/>
                    <a:pt x="1771" y="674"/>
                    <a:pt x="2013" y="520"/>
                  </a:cubicBezTo>
                  <a:cubicBezTo>
                    <a:pt x="2112" y="454"/>
                    <a:pt x="2222" y="410"/>
                    <a:pt x="2332" y="377"/>
                  </a:cubicBezTo>
                  <a:cubicBezTo>
                    <a:pt x="2408" y="355"/>
                    <a:pt x="2483" y="344"/>
                    <a:pt x="2557" y="344"/>
                  </a:cubicBezTo>
                  <a:cubicBezTo>
                    <a:pt x="2631" y="344"/>
                    <a:pt x="2705" y="355"/>
                    <a:pt x="2782" y="377"/>
                  </a:cubicBezTo>
                  <a:cubicBezTo>
                    <a:pt x="3013" y="443"/>
                    <a:pt x="3145" y="619"/>
                    <a:pt x="3145" y="861"/>
                  </a:cubicBezTo>
                  <a:cubicBezTo>
                    <a:pt x="3156" y="971"/>
                    <a:pt x="3123" y="1081"/>
                    <a:pt x="3090" y="1180"/>
                  </a:cubicBezTo>
                  <a:cubicBezTo>
                    <a:pt x="3046" y="1312"/>
                    <a:pt x="2980" y="1433"/>
                    <a:pt x="2903" y="1543"/>
                  </a:cubicBezTo>
                  <a:cubicBezTo>
                    <a:pt x="2639" y="1873"/>
                    <a:pt x="2332" y="2137"/>
                    <a:pt x="1936" y="2291"/>
                  </a:cubicBezTo>
                  <a:cubicBezTo>
                    <a:pt x="1628" y="2412"/>
                    <a:pt x="1309" y="2522"/>
                    <a:pt x="990" y="2632"/>
                  </a:cubicBezTo>
                  <a:cubicBezTo>
                    <a:pt x="979" y="2610"/>
                    <a:pt x="957" y="2599"/>
                    <a:pt x="946" y="2577"/>
                  </a:cubicBezTo>
                  <a:cubicBezTo>
                    <a:pt x="869" y="2379"/>
                    <a:pt x="759" y="2203"/>
                    <a:pt x="649" y="2027"/>
                  </a:cubicBezTo>
                  <a:cubicBezTo>
                    <a:pt x="550" y="1884"/>
                    <a:pt x="462" y="1741"/>
                    <a:pt x="385" y="1587"/>
                  </a:cubicBezTo>
                  <a:cubicBezTo>
                    <a:pt x="319" y="1466"/>
                    <a:pt x="253" y="1334"/>
                    <a:pt x="220" y="1213"/>
                  </a:cubicBezTo>
                  <a:cubicBezTo>
                    <a:pt x="121" y="872"/>
                    <a:pt x="198" y="575"/>
                    <a:pt x="429" y="311"/>
                  </a:cubicBezTo>
                  <a:cubicBezTo>
                    <a:pt x="473" y="245"/>
                    <a:pt x="550" y="201"/>
                    <a:pt x="616" y="157"/>
                  </a:cubicBezTo>
                  <a:cubicBezTo>
                    <a:pt x="671" y="127"/>
                    <a:pt x="727" y="113"/>
                    <a:pt x="782" y="113"/>
                  </a:cubicBezTo>
                  <a:close/>
                  <a:moveTo>
                    <a:pt x="789" y="0"/>
                  </a:moveTo>
                  <a:cubicBezTo>
                    <a:pt x="708" y="0"/>
                    <a:pt x="628" y="23"/>
                    <a:pt x="550" y="69"/>
                  </a:cubicBezTo>
                  <a:cubicBezTo>
                    <a:pt x="473" y="113"/>
                    <a:pt x="407" y="157"/>
                    <a:pt x="352" y="223"/>
                  </a:cubicBezTo>
                  <a:cubicBezTo>
                    <a:pt x="88" y="509"/>
                    <a:pt x="0" y="850"/>
                    <a:pt x="110" y="1235"/>
                  </a:cubicBezTo>
                  <a:cubicBezTo>
                    <a:pt x="143" y="1356"/>
                    <a:pt x="198" y="1477"/>
                    <a:pt x="264" y="1598"/>
                  </a:cubicBezTo>
                  <a:cubicBezTo>
                    <a:pt x="341" y="1741"/>
                    <a:pt x="429" y="1884"/>
                    <a:pt x="517" y="2027"/>
                  </a:cubicBezTo>
                  <a:cubicBezTo>
                    <a:pt x="649" y="2236"/>
                    <a:pt x="792" y="2445"/>
                    <a:pt x="880" y="2687"/>
                  </a:cubicBezTo>
                  <a:cubicBezTo>
                    <a:pt x="891" y="2709"/>
                    <a:pt x="924" y="2742"/>
                    <a:pt x="935" y="2764"/>
                  </a:cubicBezTo>
                  <a:cubicBezTo>
                    <a:pt x="1298" y="2632"/>
                    <a:pt x="1661" y="2522"/>
                    <a:pt x="2002" y="2379"/>
                  </a:cubicBezTo>
                  <a:cubicBezTo>
                    <a:pt x="2408" y="2214"/>
                    <a:pt x="2727" y="1928"/>
                    <a:pt x="3002" y="1587"/>
                  </a:cubicBezTo>
                  <a:cubicBezTo>
                    <a:pt x="3090" y="1466"/>
                    <a:pt x="3145" y="1345"/>
                    <a:pt x="3200" y="1202"/>
                  </a:cubicBezTo>
                  <a:cubicBezTo>
                    <a:pt x="3233" y="1092"/>
                    <a:pt x="3255" y="993"/>
                    <a:pt x="3255" y="872"/>
                  </a:cubicBezTo>
                  <a:cubicBezTo>
                    <a:pt x="3255" y="575"/>
                    <a:pt x="3101" y="355"/>
                    <a:pt x="2815" y="267"/>
                  </a:cubicBezTo>
                  <a:cubicBezTo>
                    <a:pt x="2729" y="243"/>
                    <a:pt x="2639" y="228"/>
                    <a:pt x="2548" y="228"/>
                  </a:cubicBezTo>
                  <a:cubicBezTo>
                    <a:pt x="2476" y="228"/>
                    <a:pt x="2404" y="237"/>
                    <a:pt x="2332" y="256"/>
                  </a:cubicBezTo>
                  <a:cubicBezTo>
                    <a:pt x="2178" y="300"/>
                    <a:pt x="2035" y="355"/>
                    <a:pt x="1914" y="454"/>
                  </a:cubicBezTo>
                  <a:cubicBezTo>
                    <a:pt x="1782" y="553"/>
                    <a:pt x="1661" y="663"/>
                    <a:pt x="1540" y="762"/>
                  </a:cubicBezTo>
                  <a:cubicBezTo>
                    <a:pt x="1507" y="795"/>
                    <a:pt x="1474" y="828"/>
                    <a:pt x="1408" y="883"/>
                  </a:cubicBezTo>
                  <a:cubicBezTo>
                    <a:pt x="1408" y="685"/>
                    <a:pt x="1386" y="520"/>
                    <a:pt x="1309" y="377"/>
                  </a:cubicBezTo>
                  <a:cubicBezTo>
                    <a:pt x="1254" y="256"/>
                    <a:pt x="1166" y="157"/>
                    <a:pt x="1056" y="80"/>
                  </a:cubicBezTo>
                  <a:cubicBezTo>
                    <a:pt x="969" y="28"/>
                    <a:pt x="879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595;p73">
              <a:extLst>
                <a:ext uri="{FF2B5EF4-FFF2-40B4-BE49-F238E27FC236}">
                  <a16:creationId xmlns:a16="http://schemas.microsoft.com/office/drawing/2014/main" id="{C77396B3-C002-F862-8CDD-D344D25C8861}"/>
                </a:ext>
              </a:extLst>
            </p:cNvPr>
            <p:cNvSpPr/>
            <p:nvPr/>
          </p:nvSpPr>
          <p:spPr>
            <a:xfrm flipH="1">
              <a:off x="2804817" y="1506180"/>
              <a:ext cx="995362" cy="1176657"/>
            </a:xfrm>
            <a:custGeom>
              <a:avLst/>
              <a:gdLst/>
              <a:ahLst/>
              <a:cxnLst/>
              <a:rect l="l" t="t" r="r" b="b"/>
              <a:pathLst>
                <a:path w="10470" h="12377" extrusionOk="0">
                  <a:moveTo>
                    <a:pt x="7712" y="909"/>
                  </a:moveTo>
                  <a:cubicBezTo>
                    <a:pt x="7773" y="909"/>
                    <a:pt x="7834" y="911"/>
                    <a:pt x="7896" y="914"/>
                  </a:cubicBezTo>
                  <a:cubicBezTo>
                    <a:pt x="8369" y="914"/>
                    <a:pt x="8776" y="1079"/>
                    <a:pt x="9150" y="1365"/>
                  </a:cubicBezTo>
                  <a:cubicBezTo>
                    <a:pt x="9381" y="1541"/>
                    <a:pt x="9557" y="1761"/>
                    <a:pt x="9711" y="2003"/>
                  </a:cubicBezTo>
                  <a:cubicBezTo>
                    <a:pt x="10018" y="2487"/>
                    <a:pt x="10205" y="3004"/>
                    <a:pt x="10293" y="3565"/>
                  </a:cubicBezTo>
                  <a:cubicBezTo>
                    <a:pt x="10348" y="3927"/>
                    <a:pt x="10348" y="4290"/>
                    <a:pt x="10337" y="4653"/>
                  </a:cubicBezTo>
                  <a:cubicBezTo>
                    <a:pt x="10315" y="5258"/>
                    <a:pt x="10205" y="5841"/>
                    <a:pt x="10007" y="6402"/>
                  </a:cubicBezTo>
                  <a:cubicBezTo>
                    <a:pt x="9645" y="7414"/>
                    <a:pt x="9139" y="8348"/>
                    <a:pt x="8501" y="9217"/>
                  </a:cubicBezTo>
                  <a:cubicBezTo>
                    <a:pt x="8424" y="9316"/>
                    <a:pt x="8358" y="9415"/>
                    <a:pt x="8281" y="9514"/>
                  </a:cubicBezTo>
                  <a:cubicBezTo>
                    <a:pt x="7764" y="10218"/>
                    <a:pt x="7137" y="10790"/>
                    <a:pt x="6389" y="11219"/>
                  </a:cubicBezTo>
                  <a:cubicBezTo>
                    <a:pt x="5939" y="11482"/>
                    <a:pt x="5477" y="11735"/>
                    <a:pt x="4993" y="11922"/>
                  </a:cubicBezTo>
                  <a:cubicBezTo>
                    <a:pt x="4751" y="12010"/>
                    <a:pt x="4520" y="12098"/>
                    <a:pt x="4267" y="12142"/>
                  </a:cubicBezTo>
                  <a:cubicBezTo>
                    <a:pt x="4179" y="12153"/>
                    <a:pt x="4091" y="12175"/>
                    <a:pt x="4003" y="12175"/>
                  </a:cubicBezTo>
                  <a:cubicBezTo>
                    <a:pt x="3772" y="12175"/>
                    <a:pt x="3530" y="12175"/>
                    <a:pt x="3288" y="12153"/>
                  </a:cubicBezTo>
                  <a:cubicBezTo>
                    <a:pt x="3112" y="12153"/>
                    <a:pt x="2947" y="12076"/>
                    <a:pt x="2793" y="11977"/>
                  </a:cubicBezTo>
                  <a:cubicBezTo>
                    <a:pt x="2496" y="11779"/>
                    <a:pt x="2221" y="11559"/>
                    <a:pt x="1980" y="11296"/>
                  </a:cubicBezTo>
                  <a:cubicBezTo>
                    <a:pt x="1749" y="11043"/>
                    <a:pt x="1573" y="10746"/>
                    <a:pt x="1463" y="10416"/>
                  </a:cubicBezTo>
                  <a:cubicBezTo>
                    <a:pt x="1331" y="9998"/>
                    <a:pt x="1232" y="9569"/>
                    <a:pt x="1177" y="9140"/>
                  </a:cubicBezTo>
                  <a:cubicBezTo>
                    <a:pt x="1089" y="8590"/>
                    <a:pt x="1045" y="8029"/>
                    <a:pt x="1067" y="7403"/>
                  </a:cubicBezTo>
                  <a:cubicBezTo>
                    <a:pt x="1056" y="6853"/>
                    <a:pt x="1243" y="6270"/>
                    <a:pt x="1430" y="5687"/>
                  </a:cubicBezTo>
                  <a:cubicBezTo>
                    <a:pt x="1672" y="4983"/>
                    <a:pt x="2046" y="4345"/>
                    <a:pt x="2496" y="3763"/>
                  </a:cubicBezTo>
                  <a:cubicBezTo>
                    <a:pt x="2804" y="3367"/>
                    <a:pt x="3112" y="2982"/>
                    <a:pt x="3464" y="2641"/>
                  </a:cubicBezTo>
                  <a:cubicBezTo>
                    <a:pt x="3794" y="2322"/>
                    <a:pt x="4146" y="2058"/>
                    <a:pt x="4531" y="1827"/>
                  </a:cubicBezTo>
                  <a:cubicBezTo>
                    <a:pt x="5092" y="1508"/>
                    <a:pt x="5675" y="1255"/>
                    <a:pt x="6290" y="1079"/>
                  </a:cubicBezTo>
                  <a:cubicBezTo>
                    <a:pt x="6631" y="980"/>
                    <a:pt x="6983" y="925"/>
                    <a:pt x="7346" y="914"/>
                  </a:cubicBezTo>
                  <a:cubicBezTo>
                    <a:pt x="7471" y="914"/>
                    <a:pt x="7591" y="909"/>
                    <a:pt x="7712" y="909"/>
                  </a:cubicBezTo>
                  <a:close/>
                  <a:moveTo>
                    <a:pt x="7094" y="110"/>
                  </a:moveTo>
                  <a:cubicBezTo>
                    <a:pt x="7377" y="110"/>
                    <a:pt x="7642" y="174"/>
                    <a:pt x="7907" y="276"/>
                  </a:cubicBezTo>
                  <a:cubicBezTo>
                    <a:pt x="8237" y="408"/>
                    <a:pt x="8545" y="584"/>
                    <a:pt x="8831" y="804"/>
                  </a:cubicBezTo>
                  <a:cubicBezTo>
                    <a:pt x="9029" y="947"/>
                    <a:pt x="9194" y="1123"/>
                    <a:pt x="9337" y="1310"/>
                  </a:cubicBezTo>
                  <a:cubicBezTo>
                    <a:pt x="9337" y="1321"/>
                    <a:pt x="9348" y="1343"/>
                    <a:pt x="9359" y="1387"/>
                  </a:cubicBezTo>
                  <a:cubicBezTo>
                    <a:pt x="9293" y="1343"/>
                    <a:pt x="9249" y="1310"/>
                    <a:pt x="9216" y="1277"/>
                  </a:cubicBezTo>
                  <a:cubicBezTo>
                    <a:pt x="9029" y="1123"/>
                    <a:pt x="8831" y="1024"/>
                    <a:pt x="8611" y="925"/>
                  </a:cubicBezTo>
                  <a:cubicBezTo>
                    <a:pt x="8446" y="848"/>
                    <a:pt x="8259" y="826"/>
                    <a:pt x="8072" y="815"/>
                  </a:cubicBezTo>
                  <a:cubicBezTo>
                    <a:pt x="7905" y="802"/>
                    <a:pt x="7738" y="795"/>
                    <a:pt x="7570" y="795"/>
                  </a:cubicBezTo>
                  <a:cubicBezTo>
                    <a:pt x="7185" y="795"/>
                    <a:pt x="6798" y="833"/>
                    <a:pt x="6422" y="925"/>
                  </a:cubicBezTo>
                  <a:cubicBezTo>
                    <a:pt x="5884" y="1068"/>
                    <a:pt x="5367" y="1255"/>
                    <a:pt x="4872" y="1519"/>
                  </a:cubicBezTo>
                  <a:cubicBezTo>
                    <a:pt x="4685" y="1618"/>
                    <a:pt x="4509" y="1717"/>
                    <a:pt x="4333" y="1827"/>
                  </a:cubicBezTo>
                  <a:cubicBezTo>
                    <a:pt x="4058" y="1981"/>
                    <a:pt x="3805" y="2179"/>
                    <a:pt x="3574" y="2388"/>
                  </a:cubicBezTo>
                  <a:cubicBezTo>
                    <a:pt x="3112" y="2817"/>
                    <a:pt x="2716" y="3290"/>
                    <a:pt x="2342" y="3785"/>
                  </a:cubicBezTo>
                  <a:cubicBezTo>
                    <a:pt x="2221" y="3949"/>
                    <a:pt x="2112" y="4114"/>
                    <a:pt x="1991" y="4290"/>
                  </a:cubicBezTo>
                  <a:cubicBezTo>
                    <a:pt x="1650" y="4796"/>
                    <a:pt x="1430" y="5357"/>
                    <a:pt x="1232" y="5940"/>
                  </a:cubicBezTo>
                  <a:cubicBezTo>
                    <a:pt x="1144" y="6237"/>
                    <a:pt x="1045" y="6523"/>
                    <a:pt x="1001" y="6842"/>
                  </a:cubicBezTo>
                  <a:cubicBezTo>
                    <a:pt x="990" y="6919"/>
                    <a:pt x="979" y="6996"/>
                    <a:pt x="979" y="7073"/>
                  </a:cubicBezTo>
                  <a:cubicBezTo>
                    <a:pt x="913" y="8139"/>
                    <a:pt x="1001" y="9195"/>
                    <a:pt x="1287" y="10240"/>
                  </a:cubicBezTo>
                  <a:cubicBezTo>
                    <a:pt x="1386" y="10603"/>
                    <a:pt x="1551" y="10933"/>
                    <a:pt x="1782" y="11230"/>
                  </a:cubicBezTo>
                  <a:cubicBezTo>
                    <a:pt x="1958" y="11449"/>
                    <a:pt x="2156" y="11636"/>
                    <a:pt x="2386" y="11812"/>
                  </a:cubicBezTo>
                  <a:cubicBezTo>
                    <a:pt x="2562" y="11955"/>
                    <a:pt x="2749" y="12098"/>
                    <a:pt x="2958" y="12197"/>
                  </a:cubicBezTo>
                  <a:cubicBezTo>
                    <a:pt x="2980" y="12197"/>
                    <a:pt x="2980" y="12219"/>
                    <a:pt x="2991" y="12230"/>
                  </a:cubicBezTo>
                  <a:lnTo>
                    <a:pt x="3057" y="12230"/>
                  </a:lnTo>
                  <a:lnTo>
                    <a:pt x="3057" y="12241"/>
                  </a:lnTo>
                  <a:cubicBezTo>
                    <a:pt x="3035" y="12241"/>
                    <a:pt x="3013" y="12241"/>
                    <a:pt x="2991" y="12230"/>
                  </a:cubicBezTo>
                  <a:cubicBezTo>
                    <a:pt x="2727" y="12186"/>
                    <a:pt x="2463" y="12109"/>
                    <a:pt x="2210" y="12010"/>
                  </a:cubicBezTo>
                  <a:cubicBezTo>
                    <a:pt x="2002" y="11933"/>
                    <a:pt x="1826" y="11812"/>
                    <a:pt x="1661" y="11669"/>
                  </a:cubicBezTo>
                  <a:cubicBezTo>
                    <a:pt x="979" y="11109"/>
                    <a:pt x="517" y="10416"/>
                    <a:pt x="319" y="9547"/>
                  </a:cubicBezTo>
                  <a:cubicBezTo>
                    <a:pt x="231" y="9151"/>
                    <a:pt x="154" y="8744"/>
                    <a:pt x="121" y="8337"/>
                  </a:cubicBezTo>
                  <a:cubicBezTo>
                    <a:pt x="88" y="7798"/>
                    <a:pt x="110" y="7271"/>
                    <a:pt x="220" y="6743"/>
                  </a:cubicBezTo>
                  <a:cubicBezTo>
                    <a:pt x="319" y="6204"/>
                    <a:pt x="506" y="5698"/>
                    <a:pt x="737" y="5192"/>
                  </a:cubicBezTo>
                  <a:cubicBezTo>
                    <a:pt x="1056" y="4510"/>
                    <a:pt x="1419" y="3850"/>
                    <a:pt x="1837" y="3224"/>
                  </a:cubicBezTo>
                  <a:cubicBezTo>
                    <a:pt x="2035" y="2927"/>
                    <a:pt x="2254" y="2630"/>
                    <a:pt x="2496" y="2355"/>
                  </a:cubicBezTo>
                  <a:cubicBezTo>
                    <a:pt x="2716" y="2102"/>
                    <a:pt x="2969" y="1871"/>
                    <a:pt x="3244" y="1673"/>
                  </a:cubicBezTo>
                  <a:cubicBezTo>
                    <a:pt x="3508" y="1497"/>
                    <a:pt x="3750" y="1299"/>
                    <a:pt x="4025" y="1123"/>
                  </a:cubicBezTo>
                  <a:cubicBezTo>
                    <a:pt x="4476" y="837"/>
                    <a:pt x="4938" y="562"/>
                    <a:pt x="5433" y="364"/>
                  </a:cubicBezTo>
                  <a:cubicBezTo>
                    <a:pt x="5697" y="254"/>
                    <a:pt x="5983" y="210"/>
                    <a:pt x="6268" y="166"/>
                  </a:cubicBezTo>
                  <a:cubicBezTo>
                    <a:pt x="6521" y="133"/>
                    <a:pt x="6774" y="111"/>
                    <a:pt x="7027" y="111"/>
                  </a:cubicBezTo>
                  <a:cubicBezTo>
                    <a:pt x="7050" y="111"/>
                    <a:pt x="7072" y="110"/>
                    <a:pt x="7094" y="110"/>
                  </a:cubicBezTo>
                  <a:close/>
                  <a:moveTo>
                    <a:pt x="7096" y="0"/>
                  </a:moveTo>
                  <a:cubicBezTo>
                    <a:pt x="7069" y="0"/>
                    <a:pt x="7043" y="1"/>
                    <a:pt x="7016" y="2"/>
                  </a:cubicBezTo>
                  <a:cubicBezTo>
                    <a:pt x="6763" y="2"/>
                    <a:pt x="6510" y="23"/>
                    <a:pt x="6257" y="56"/>
                  </a:cubicBezTo>
                  <a:cubicBezTo>
                    <a:pt x="5983" y="100"/>
                    <a:pt x="5708" y="144"/>
                    <a:pt x="5444" y="243"/>
                  </a:cubicBezTo>
                  <a:cubicBezTo>
                    <a:pt x="4905" y="452"/>
                    <a:pt x="4421" y="738"/>
                    <a:pt x="3948" y="1046"/>
                  </a:cubicBezTo>
                  <a:cubicBezTo>
                    <a:pt x="3739" y="1178"/>
                    <a:pt x="3541" y="1343"/>
                    <a:pt x="3332" y="1475"/>
                  </a:cubicBezTo>
                  <a:cubicBezTo>
                    <a:pt x="2991" y="1717"/>
                    <a:pt x="2672" y="1981"/>
                    <a:pt x="2397" y="2311"/>
                  </a:cubicBezTo>
                  <a:cubicBezTo>
                    <a:pt x="2167" y="2575"/>
                    <a:pt x="1947" y="2861"/>
                    <a:pt x="1749" y="3158"/>
                  </a:cubicBezTo>
                  <a:cubicBezTo>
                    <a:pt x="1243" y="3905"/>
                    <a:pt x="825" y="4708"/>
                    <a:pt x="473" y="5533"/>
                  </a:cubicBezTo>
                  <a:cubicBezTo>
                    <a:pt x="176" y="6215"/>
                    <a:pt x="33" y="6930"/>
                    <a:pt x="0" y="7677"/>
                  </a:cubicBezTo>
                  <a:cubicBezTo>
                    <a:pt x="0" y="7897"/>
                    <a:pt x="0" y="8117"/>
                    <a:pt x="11" y="8348"/>
                  </a:cubicBezTo>
                  <a:cubicBezTo>
                    <a:pt x="44" y="8755"/>
                    <a:pt x="110" y="9151"/>
                    <a:pt x="209" y="9547"/>
                  </a:cubicBezTo>
                  <a:cubicBezTo>
                    <a:pt x="319" y="9987"/>
                    <a:pt x="462" y="10416"/>
                    <a:pt x="726" y="10790"/>
                  </a:cubicBezTo>
                  <a:cubicBezTo>
                    <a:pt x="880" y="11021"/>
                    <a:pt x="1056" y="11241"/>
                    <a:pt x="1254" y="11449"/>
                  </a:cubicBezTo>
                  <a:cubicBezTo>
                    <a:pt x="1606" y="11812"/>
                    <a:pt x="2002" y="12087"/>
                    <a:pt x="2496" y="12219"/>
                  </a:cubicBezTo>
                  <a:cubicBezTo>
                    <a:pt x="2765" y="12289"/>
                    <a:pt x="3024" y="12376"/>
                    <a:pt x="3299" y="12376"/>
                  </a:cubicBezTo>
                  <a:cubicBezTo>
                    <a:pt x="3328" y="12376"/>
                    <a:pt x="3358" y="12375"/>
                    <a:pt x="3387" y="12373"/>
                  </a:cubicBezTo>
                  <a:cubicBezTo>
                    <a:pt x="3541" y="12373"/>
                    <a:pt x="3695" y="12362"/>
                    <a:pt x="3849" y="12340"/>
                  </a:cubicBezTo>
                  <a:cubicBezTo>
                    <a:pt x="4256" y="12285"/>
                    <a:pt x="4630" y="12164"/>
                    <a:pt x="5004" y="12032"/>
                  </a:cubicBezTo>
                  <a:cubicBezTo>
                    <a:pt x="5158" y="11977"/>
                    <a:pt x="5312" y="11911"/>
                    <a:pt x="5455" y="11845"/>
                  </a:cubicBezTo>
                  <a:cubicBezTo>
                    <a:pt x="5752" y="11691"/>
                    <a:pt x="6049" y="11537"/>
                    <a:pt x="6334" y="11373"/>
                  </a:cubicBezTo>
                  <a:cubicBezTo>
                    <a:pt x="7126" y="10933"/>
                    <a:pt x="7786" y="10361"/>
                    <a:pt x="8325" y="9635"/>
                  </a:cubicBezTo>
                  <a:cubicBezTo>
                    <a:pt x="8468" y="9437"/>
                    <a:pt x="8622" y="9239"/>
                    <a:pt x="8754" y="9041"/>
                  </a:cubicBezTo>
                  <a:cubicBezTo>
                    <a:pt x="9337" y="8216"/>
                    <a:pt x="9799" y="7326"/>
                    <a:pt x="10128" y="6380"/>
                  </a:cubicBezTo>
                  <a:cubicBezTo>
                    <a:pt x="10381" y="5665"/>
                    <a:pt x="10469" y="4917"/>
                    <a:pt x="10447" y="4158"/>
                  </a:cubicBezTo>
                  <a:cubicBezTo>
                    <a:pt x="10447" y="3949"/>
                    <a:pt x="10425" y="3741"/>
                    <a:pt x="10392" y="3543"/>
                  </a:cubicBezTo>
                  <a:cubicBezTo>
                    <a:pt x="10282" y="2806"/>
                    <a:pt x="9996" y="2135"/>
                    <a:pt x="9601" y="1508"/>
                  </a:cubicBezTo>
                  <a:cubicBezTo>
                    <a:pt x="9414" y="1211"/>
                    <a:pt x="9194" y="936"/>
                    <a:pt x="8908" y="716"/>
                  </a:cubicBezTo>
                  <a:cubicBezTo>
                    <a:pt x="8600" y="496"/>
                    <a:pt x="8281" y="309"/>
                    <a:pt x="7929" y="166"/>
                  </a:cubicBezTo>
                  <a:cubicBezTo>
                    <a:pt x="7667" y="56"/>
                    <a:pt x="7386" y="0"/>
                    <a:pt x="7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596;p73">
              <a:extLst>
                <a:ext uri="{FF2B5EF4-FFF2-40B4-BE49-F238E27FC236}">
                  <a16:creationId xmlns:a16="http://schemas.microsoft.com/office/drawing/2014/main" id="{8F915F64-2CB8-5BDA-9BBC-01C15BD34D4A}"/>
                </a:ext>
              </a:extLst>
            </p:cNvPr>
            <p:cNvSpPr/>
            <p:nvPr/>
          </p:nvSpPr>
          <p:spPr>
            <a:xfrm flipH="1">
              <a:off x="2304093" y="1579383"/>
              <a:ext cx="156862" cy="116173"/>
            </a:xfrm>
            <a:custGeom>
              <a:avLst/>
              <a:gdLst/>
              <a:ahLst/>
              <a:cxnLst/>
              <a:rect l="l" t="t" r="r" b="b"/>
              <a:pathLst>
                <a:path w="1650" h="1222" extrusionOk="0">
                  <a:moveTo>
                    <a:pt x="790" y="111"/>
                  </a:moveTo>
                  <a:cubicBezTo>
                    <a:pt x="963" y="111"/>
                    <a:pt x="1125" y="177"/>
                    <a:pt x="1265" y="309"/>
                  </a:cubicBezTo>
                  <a:cubicBezTo>
                    <a:pt x="1342" y="375"/>
                    <a:pt x="1397" y="474"/>
                    <a:pt x="1419" y="584"/>
                  </a:cubicBezTo>
                  <a:cubicBezTo>
                    <a:pt x="1441" y="749"/>
                    <a:pt x="1386" y="881"/>
                    <a:pt x="1254" y="991"/>
                  </a:cubicBezTo>
                  <a:cubicBezTo>
                    <a:pt x="1145" y="1070"/>
                    <a:pt x="1028" y="1114"/>
                    <a:pt x="893" y="1114"/>
                  </a:cubicBezTo>
                  <a:cubicBezTo>
                    <a:pt x="878" y="1114"/>
                    <a:pt x="863" y="1113"/>
                    <a:pt x="847" y="1112"/>
                  </a:cubicBezTo>
                  <a:cubicBezTo>
                    <a:pt x="682" y="1112"/>
                    <a:pt x="528" y="1057"/>
                    <a:pt x="396" y="936"/>
                  </a:cubicBezTo>
                  <a:cubicBezTo>
                    <a:pt x="110" y="672"/>
                    <a:pt x="198" y="265"/>
                    <a:pt x="572" y="144"/>
                  </a:cubicBezTo>
                  <a:cubicBezTo>
                    <a:pt x="646" y="122"/>
                    <a:pt x="719" y="111"/>
                    <a:pt x="790" y="111"/>
                  </a:cubicBezTo>
                  <a:close/>
                  <a:moveTo>
                    <a:pt x="780" y="1"/>
                  </a:moveTo>
                  <a:cubicBezTo>
                    <a:pt x="676" y="1"/>
                    <a:pt x="568" y="21"/>
                    <a:pt x="462" y="67"/>
                  </a:cubicBezTo>
                  <a:cubicBezTo>
                    <a:pt x="88" y="232"/>
                    <a:pt x="0" y="672"/>
                    <a:pt x="275" y="969"/>
                  </a:cubicBezTo>
                  <a:cubicBezTo>
                    <a:pt x="429" y="1134"/>
                    <a:pt x="616" y="1211"/>
                    <a:pt x="803" y="1222"/>
                  </a:cubicBezTo>
                  <a:cubicBezTo>
                    <a:pt x="968" y="1222"/>
                    <a:pt x="1078" y="1211"/>
                    <a:pt x="1188" y="1156"/>
                  </a:cubicBezTo>
                  <a:cubicBezTo>
                    <a:pt x="1551" y="991"/>
                    <a:pt x="1650" y="573"/>
                    <a:pt x="1386" y="265"/>
                  </a:cubicBezTo>
                  <a:cubicBezTo>
                    <a:pt x="1248" y="111"/>
                    <a:pt x="1023" y="1"/>
                    <a:pt x="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3597;p73">
              <a:extLst>
                <a:ext uri="{FF2B5EF4-FFF2-40B4-BE49-F238E27FC236}">
                  <a16:creationId xmlns:a16="http://schemas.microsoft.com/office/drawing/2014/main" id="{B21BCC88-67C7-218D-6C4C-49D04BDF51D7}"/>
                </a:ext>
              </a:extLst>
            </p:cNvPr>
            <p:cNvSpPr/>
            <p:nvPr/>
          </p:nvSpPr>
          <p:spPr>
            <a:xfrm flipH="1">
              <a:off x="1677784" y="2286120"/>
              <a:ext cx="288627" cy="240617"/>
            </a:xfrm>
            <a:custGeom>
              <a:avLst/>
              <a:gdLst/>
              <a:ahLst/>
              <a:cxnLst/>
              <a:rect l="l" t="t" r="r" b="b"/>
              <a:pathLst>
                <a:path w="3036" h="2531" extrusionOk="0">
                  <a:moveTo>
                    <a:pt x="661" y="1"/>
                  </a:moveTo>
                  <a:cubicBezTo>
                    <a:pt x="606" y="1"/>
                    <a:pt x="550" y="15"/>
                    <a:pt x="495" y="45"/>
                  </a:cubicBezTo>
                  <a:cubicBezTo>
                    <a:pt x="429" y="89"/>
                    <a:pt x="352" y="144"/>
                    <a:pt x="308" y="199"/>
                  </a:cubicBezTo>
                  <a:cubicBezTo>
                    <a:pt x="77" y="463"/>
                    <a:pt x="0" y="771"/>
                    <a:pt x="99" y="1101"/>
                  </a:cubicBezTo>
                  <a:cubicBezTo>
                    <a:pt x="132" y="1233"/>
                    <a:pt x="198" y="1354"/>
                    <a:pt x="264" y="1475"/>
                  </a:cubicBezTo>
                  <a:cubicBezTo>
                    <a:pt x="341" y="1629"/>
                    <a:pt x="440" y="1772"/>
                    <a:pt x="528" y="1926"/>
                  </a:cubicBezTo>
                  <a:cubicBezTo>
                    <a:pt x="638" y="2102"/>
                    <a:pt x="748" y="2278"/>
                    <a:pt x="825" y="2476"/>
                  </a:cubicBezTo>
                  <a:cubicBezTo>
                    <a:pt x="836" y="2487"/>
                    <a:pt x="858" y="2509"/>
                    <a:pt x="869" y="2531"/>
                  </a:cubicBezTo>
                  <a:cubicBezTo>
                    <a:pt x="1188" y="2410"/>
                    <a:pt x="1507" y="2311"/>
                    <a:pt x="1815" y="2190"/>
                  </a:cubicBezTo>
                  <a:cubicBezTo>
                    <a:pt x="2211" y="2025"/>
                    <a:pt x="2518" y="1761"/>
                    <a:pt x="2782" y="1431"/>
                  </a:cubicBezTo>
                  <a:cubicBezTo>
                    <a:pt x="2859" y="1321"/>
                    <a:pt x="2925" y="1200"/>
                    <a:pt x="2969" y="1068"/>
                  </a:cubicBezTo>
                  <a:cubicBezTo>
                    <a:pt x="3002" y="969"/>
                    <a:pt x="3035" y="870"/>
                    <a:pt x="3024" y="760"/>
                  </a:cubicBezTo>
                  <a:cubicBezTo>
                    <a:pt x="3024" y="518"/>
                    <a:pt x="2892" y="342"/>
                    <a:pt x="2661" y="265"/>
                  </a:cubicBezTo>
                  <a:cubicBezTo>
                    <a:pt x="2584" y="243"/>
                    <a:pt x="2510" y="232"/>
                    <a:pt x="2437" y="232"/>
                  </a:cubicBezTo>
                  <a:cubicBezTo>
                    <a:pt x="2364" y="232"/>
                    <a:pt x="2293" y="243"/>
                    <a:pt x="2222" y="265"/>
                  </a:cubicBezTo>
                  <a:cubicBezTo>
                    <a:pt x="2101" y="298"/>
                    <a:pt x="1991" y="342"/>
                    <a:pt x="1892" y="408"/>
                  </a:cubicBezTo>
                  <a:cubicBezTo>
                    <a:pt x="1650" y="573"/>
                    <a:pt x="1441" y="760"/>
                    <a:pt x="1265" y="991"/>
                  </a:cubicBezTo>
                  <a:cubicBezTo>
                    <a:pt x="1254" y="1024"/>
                    <a:pt x="1232" y="1057"/>
                    <a:pt x="1199" y="1079"/>
                  </a:cubicBezTo>
                  <a:cubicBezTo>
                    <a:pt x="1188" y="1090"/>
                    <a:pt x="1166" y="1090"/>
                    <a:pt x="1144" y="1101"/>
                  </a:cubicBezTo>
                  <a:lnTo>
                    <a:pt x="1144" y="1090"/>
                  </a:lnTo>
                  <a:cubicBezTo>
                    <a:pt x="1133" y="1068"/>
                    <a:pt x="1122" y="1057"/>
                    <a:pt x="1122" y="1057"/>
                  </a:cubicBezTo>
                  <a:cubicBezTo>
                    <a:pt x="1133" y="1013"/>
                    <a:pt x="1144" y="969"/>
                    <a:pt x="1144" y="936"/>
                  </a:cubicBezTo>
                  <a:cubicBezTo>
                    <a:pt x="1199" y="705"/>
                    <a:pt x="1188" y="496"/>
                    <a:pt x="1078" y="287"/>
                  </a:cubicBezTo>
                  <a:cubicBezTo>
                    <a:pt x="1023" y="188"/>
                    <a:pt x="957" y="111"/>
                    <a:pt x="858" y="56"/>
                  </a:cubicBezTo>
                  <a:cubicBezTo>
                    <a:pt x="792" y="21"/>
                    <a:pt x="727" y="1"/>
                    <a:pt x="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598;p73">
              <a:extLst>
                <a:ext uri="{FF2B5EF4-FFF2-40B4-BE49-F238E27FC236}">
                  <a16:creationId xmlns:a16="http://schemas.microsoft.com/office/drawing/2014/main" id="{DF97CD8B-42F6-EEA9-766D-C6F1DFEF583E}"/>
                </a:ext>
              </a:extLst>
            </p:cNvPr>
            <p:cNvSpPr/>
            <p:nvPr/>
          </p:nvSpPr>
          <p:spPr>
            <a:xfrm flipH="1">
              <a:off x="2816320" y="1592597"/>
              <a:ext cx="884608" cy="1071131"/>
            </a:xfrm>
            <a:custGeom>
              <a:avLst/>
              <a:gdLst/>
              <a:ahLst/>
              <a:cxnLst/>
              <a:rect l="l" t="t" r="r" b="b"/>
              <a:pathLst>
                <a:path w="9305" h="11267" extrusionOk="0">
                  <a:moveTo>
                    <a:pt x="6145" y="819"/>
                  </a:moveTo>
                  <a:cubicBezTo>
                    <a:pt x="6831" y="819"/>
                    <a:pt x="7411" y="1093"/>
                    <a:pt x="7853" y="1622"/>
                  </a:cubicBezTo>
                  <a:cubicBezTo>
                    <a:pt x="8348" y="2205"/>
                    <a:pt x="8645" y="2887"/>
                    <a:pt x="8766" y="3634"/>
                  </a:cubicBezTo>
                  <a:cubicBezTo>
                    <a:pt x="8810" y="3920"/>
                    <a:pt x="8821" y="4206"/>
                    <a:pt x="8810" y="4481"/>
                  </a:cubicBezTo>
                  <a:cubicBezTo>
                    <a:pt x="8799" y="5009"/>
                    <a:pt x="8678" y="5504"/>
                    <a:pt x="8524" y="5999"/>
                  </a:cubicBezTo>
                  <a:cubicBezTo>
                    <a:pt x="8282" y="6735"/>
                    <a:pt x="7941" y="7428"/>
                    <a:pt x="7501" y="8077"/>
                  </a:cubicBezTo>
                  <a:cubicBezTo>
                    <a:pt x="7160" y="8572"/>
                    <a:pt x="6742" y="9012"/>
                    <a:pt x="6280" y="9397"/>
                  </a:cubicBezTo>
                  <a:cubicBezTo>
                    <a:pt x="6060" y="9573"/>
                    <a:pt x="5818" y="9705"/>
                    <a:pt x="5576" y="9826"/>
                  </a:cubicBezTo>
                  <a:cubicBezTo>
                    <a:pt x="5356" y="9947"/>
                    <a:pt x="5125" y="10046"/>
                    <a:pt x="4906" y="10156"/>
                  </a:cubicBezTo>
                  <a:cubicBezTo>
                    <a:pt x="4664" y="10266"/>
                    <a:pt x="4411" y="10343"/>
                    <a:pt x="4169" y="10420"/>
                  </a:cubicBezTo>
                  <a:cubicBezTo>
                    <a:pt x="3990" y="10474"/>
                    <a:pt x="3814" y="10497"/>
                    <a:pt x="3639" y="10497"/>
                  </a:cubicBezTo>
                  <a:cubicBezTo>
                    <a:pt x="3426" y="10497"/>
                    <a:pt x="3214" y="10463"/>
                    <a:pt x="3003" y="10409"/>
                  </a:cubicBezTo>
                  <a:cubicBezTo>
                    <a:pt x="2673" y="10310"/>
                    <a:pt x="2354" y="10189"/>
                    <a:pt x="2057" y="10035"/>
                  </a:cubicBezTo>
                  <a:cubicBezTo>
                    <a:pt x="1815" y="9925"/>
                    <a:pt x="1617" y="9760"/>
                    <a:pt x="1463" y="9551"/>
                  </a:cubicBezTo>
                  <a:cubicBezTo>
                    <a:pt x="1210" y="9210"/>
                    <a:pt x="1046" y="8836"/>
                    <a:pt x="936" y="8429"/>
                  </a:cubicBezTo>
                  <a:cubicBezTo>
                    <a:pt x="782" y="7901"/>
                    <a:pt x="727" y="7362"/>
                    <a:pt x="771" y="6823"/>
                  </a:cubicBezTo>
                  <a:cubicBezTo>
                    <a:pt x="793" y="6538"/>
                    <a:pt x="848" y="6263"/>
                    <a:pt x="914" y="5999"/>
                  </a:cubicBezTo>
                  <a:cubicBezTo>
                    <a:pt x="1013" y="5658"/>
                    <a:pt x="1101" y="5328"/>
                    <a:pt x="1210" y="4998"/>
                  </a:cubicBezTo>
                  <a:cubicBezTo>
                    <a:pt x="1265" y="4833"/>
                    <a:pt x="1342" y="4668"/>
                    <a:pt x="1419" y="4503"/>
                  </a:cubicBezTo>
                  <a:cubicBezTo>
                    <a:pt x="1562" y="4195"/>
                    <a:pt x="1716" y="3887"/>
                    <a:pt x="1892" y="3590"/>
                  </a:cubicBezTo>
                  <a:cubicBezTo>
                    <a:pt x="2222" y="3018"/>
                    <a:pt x="2640" y="2524"/>
                    <a:pt x="3135" y="2106"/>
                  </a:cubicBezTo>
                  <a:cubicBezTo>
                    <a:pt x="3454" y="1831"/>
                    <a:pt x="3773" y="1578"/>
                    <a:pt x="4125" y="1358"/>
                  </a:cubicBezTo>
                  <a:cubicBezTo>
                    <a:pt x="4543" y="1094"/>
                    <a:pt x="5005" y="940"/>
                    <a:pt x="5499" y="874"/>
                  </a:cubicBezTo>
                  <a:cubicBezTo>
                    <a:pt x="5697" y="852"/>
                    <a:pt x="5895" y="830"/>
                    <a:pt x="6104" y="819"/>
                  </a:cubicBezTo>
                  <a:cubicBezTo>
                    <a:pt x="6118" y="819"/>
                    <a:pt x="6131" y="819"/>
                    <a:pt x="6145" y="819"/>
                  </a:cubicBezTo>
                  <a:close/>
                  <a:moveTo>
                    <a:pt x="6668" y="0"/>
                  </a:moveTo>
                  <a:cubicBezTo>
                    <a:pt x="6547" y="0"/>
                    <a:pt x="6427" y="5"/>
                    <a:pt x="6302" y="5"/>
                  </a:cubicBezTo>
                  <a:cubicBezTo>
                    <a:pt x="5939" y="16"/>
                    <a:pt x="5587" y="71"/>
                    <a:pt x="5246" y="170"/>
                  </a:cubicBezTo>
                  <a:cubicBezTo>
                    <a:pt x="4631" y="346"/>
                    <a:pt x="4048" y="599"/>
                    <a:pt x="3487" y="918"/>
                  </a:cubicBezTo>
                  <a:cubicBezTo>
                    <a:pt x="3102" y="1149"/>
                    <a:pt x="2750" y="1413"/>
                    <a:pt x="2420" y="1732"/>
                  </a:cubicBezTo>
                  <a:cubicBezTo>
                    <a:pt x="2068" y="2073"/>
                    <a:pt x="1760" y="2458"/>
                    <a:pt x="1452" y="2854"/>
                  </a:cubicBezTo>
                  <a:cubicBezTo>
                    <a:pt x="1002" y="3436"/>
                    <a:pt x="628" y="4074"/>
                    <a:pt x="386" y="4778"/>
                  </a:cubicBezTo>
                  <a:cubicBezTo>
                    <a:pt x="199" y="5361"/>
                    <a:pt x="12" y="5944"/>
                    <a:pt x="23" y="6494"/>
                  </a:cubicBezTo>
                  <a:cubicBezTo>
                    <a:pt x="1" y="7120"/>
                    <a:pt x="45" y="7681"/>
                    <a:pt x="122" y="8231"/>
                  </a:cubicBezTo>
                  <a:cubicBezTo>
                    <a:pt x="188" y="8671"/>
                    <a:pt x="276" y="9089"/>
                    <a:pt x="419" y="9507"/>
                  </a:cubicBezTo>
                  <a:cubicBezTo>
                    <a:pt x="529" y="9837"/>
                    <a:pt x="705" y="10134"/>
                    <a:pt x="936" y="10387"/>
                  </a:cubicBezTo>
                  <a:cubicBezTo>
                    <a:pt x="1177" y="10650"/>
                    <a:pt x="1452" y="10870"/>
                    <a:pt x="1749" y="11068"/>
                  </a:cubicBezTo>
                  <a:cubicBezTo>
                    <a:pt x="1903" y="11167"/>
                    <a:pt x="2068" y="11244"/>
                    <a:pt x="2244" y="11244"/>
                  </a:cubicBezTo>
                  <a:cubicBezTo>
                    <a:pt x="2486" y="11266"/>
                    <a:pt x="2717" y="11266"/>
                    <a:pt x="2959" y="11266"/>
                  </a:cubicBezTo>
                  <a:cubicBezTo>
                    <a:pt x="3047" y="11266"/>
                    <a:pt x="3135" y="11244"/>
                    <a:pt x="3223" y="11233"/>
                  </a:cubicBezTo>
                  <a:cubicBezTo>
                    <a:pt x="3476" y="11189"/>
                    <a:pt x="3707" y="11101"/>
                    <a:pt x="3938" y="11013"/>
                  </a:cubicBezTo>
                  <a:cubicBezTo>
                    <a:pt x="4433" y="10826"/>
                    <a:pt x="4895" y="10573"/>
                    <a:pt x="5345" y="10310"/>
                  </a:cubicBezTo>
                  <a:cubicBezTo>
                    <a:pt x="6093" y="9881"/>
                    <a:pt x="6720" y="9309"/>
                    <a:pt x="7237" y="8605"/>
                  </a:cubicBezTo>
                  <a:cubicBezTo>
                    <a:pt x="7314" y="8506"/>
                    <a:pt x="7380" y="8407"/>
                    <a:pt x="7457" y="8308"/>
                  </a:cubicBezTo>
                  <a:cubicBezTo>
                    <a:pt x="8095" y="7439"/>
                    <a:pt x="8601" y="6505"/>
                    <a:pt x="8963" y="5493"/>
                  </a:cubicBezTo>
                  <a:cubicBezTo>
                    <a:pt x="9161" y="4932"/>
                    <a:pt x="9271" y="4349"/>
                    <a:pt x="9293" y="3744"/>
                  </a:cubicBezTo>
                  <a:cubicBezTo>
                    <a:pt x="9304" y="3381"/>
                    <a:pt x="9304" y="3018"/>
                    <a:pt x="9249" y="2656"/>
                  </a:cubicBezTo>
                  <a:cubicBezTo>
                    <a:pt x="9161" y="2095"/>
                    <a:pt x="8974" y="1578"/>
                    <a:pt x="8667" y="1094"/>
                  </a:cubicBezTo>
                  <a:cubicBezTo>
                    <a:pt x="8513" y="852"/>
                    <a:pt x="8337" y="632"/>
                    <a:pt x="8106" y="456"/>
                  </a:cubicBezTo>
                  <a:cubicBezTo>
                    <a:pt x="7732" y="170"/>
                    <a:pt x="7325" y="5"/>
                    <a:pt x="6852" y="5"/>
                  </a:cubicBezTo>
                  <a:cubicBezTo>
                    <a:pt x="6790" y="2"/>
                    <a:pt x="6729" y="0"/>
                    <a:pt x="6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599;p73">
              <a:extLst>
                <a:ext uri="{FF2B5EF4-FFF2-40B4-BE49-F238E27FC236}">
                  <a16:creationId xmlns:a16="http://schemas.microsoft.com/office/drawing/2014/main" id="{865831E7-41AF-320A-D91B-5C254380C310}"/>
                </a:ext>
              </a:extLst>
            </p:cNvPr>
            <p:cNvSpPr/>
            <p:nvPr/>
          </p:nvSpPr>
          <p:spPr>
            <a:xfrm flipH="1">
              <a:off x="2828869" y="1605622"/>
              <a:ext cx="857418" cy="1044512"/>
            </a:xfrm>
            <a:custGeom>
              <a:avLst/>
              <a:gdLst/>
              <a:ahLst/>
              <a:cxnLst/>
              <a:rect l="l" t="t" r="r" b="b"/>
              <a:pathLst>
                <a:path w="9019" h="10987" extrusionOk="0">
                  <a:moveTo>
                    <a:pt x="8668" y="5326"/>
                  </a:moveTo>
                  <a:cubicBezTo>
                    <a:pt x="8667" y="5331"/>
                    <a:pt x="8667" y="5334"/>
                    <a:pt x="8667" y="5334"/>
                  </a:cubicBezTo>
                  <a:cubicBezTo>
                    <a:pt x="8667" y="5331"/>
                    <a:pt x="8668" y="5329"/>
                    <a:pt x="8668" y="5326"/>
                  </a:cubicBezTo>
                  <a:close/>
                  <a:moveTo>
                    <a:pt x="6698" y="0"/>
                  </a:moveTo>
                  <a:cubicBezTo>
                    <a:pt x="6533" y="0"/>
                    <a:pt x="6368" y="0"/>
                    <a:pt x="6148" y="11"/>
                  </a:cubicBezTo>
                  <a:cubicBezTo>
                    <a:pt x="5818" y="11"/>
                    <a:pt x="5477" y="66"/>
                    <a:pt x="5125" y="165"/>
                  </a:cubicBezTo>
                  <a:cubicBezTo>
                    <a:pt x="4543" y="330"/>
                    <a:pt x="3982" y="572"/>
                    <a:pt x="3410" y="902"/>
                  </a:cubicBezTo>
                  <a:cubicBezTo>
                    <a:pt x="3036" y="1122"/>
                    <a:pt x="2684" y="1386"/>
                    <a:pt x="2365" y="1694"/>
                  </a:cubicBezTo>
                  <a:cubicBezTo>
                    <a:pt x="2013" y="2035"/>
                    <a:pt x="1705" y="2431"/>
                    <a:pt x="1419" y="2804"/>
                  </a:cubicBezTo>
                  <a:cubicBezTo>
                    <a:pt x="936" y="3409"/>
                    <a:pt x="595" y="4036"/>
                    <a:pt x="375" y="4696"/>
                  </a:cubicBezTo>
                  <a:cubicBezTo>
                    <a:pt x="166" y="5301"/>
                    <a:pt x="1" y="5840"/>
                    <a:pt x="12" y="6346"/>
                  </a:cubicBezTo>
                  <a:lnTo>
                    <a:pt x="12" y="6357"/>
                  </a:lnTo>
                  <a:cubicBezTo>
                    <a:pt x="1" y="6917"/>
                    <a:pt x="34" y="7467"/>
                    <a:pt x="111" y="8083"/>
                  </a:cubicBezTo>
                  <a:cubicBezTo>
                    <a:pt x="177" y="8523"/>
                    <a:pt x="276" y="8930"/>
                    <a:pt x="397" y="9326"/>
                  </a:cubicBezTo>
                  <a:cubicBezTo>
                    <a:pt x="507" y="9634"/>
                    <a:pt x="672" y="9920"/>
                    <a:pt x="892" y="10162"/>
                  </a:cubicBezTo>
                  <a:cubicBezTo>
                    <a:pt x="1100" y="10381"/>
                    <a:pt x="1353" y="10590"/>
                    <a:pt x="1672" y="10810"/>
                  </a:cubicBezTo>
                  <a:cubicBezTo>
                    <a:pt x="1826" y="10909"/>
                    <a:pt x="1969" y="10964"/>
                    <a:pt x="2101" y="10975"/>
                  </a:cubicBezTo>
                  <a:lnTo>
                    <a:pt x="2222" y="10975"/>
                  </a:lnTo>
                  <a:cubicBezTo>
                    <a:pt x="2420" y="10986"/>
                    <a:pt x="2629" y="10986"/>
                    <a:pt x="2805" y="10986"/>
                  </a:cubicBezTo>
                  <a:cubicBezTo>
                    <a:pt x="2882" y="10986"/>
                    <a:pt x="2948" y="10964"/>
                    <a:pt x="3036" y="10953"/>
                  </a:cubicBezTo>
                  <a:lnTo>
                    <a:pt x="3047" y="10953"/>
                  </a:lnTo>
                  <a:cubicBezTo>
                    <a:pt x="3278" y="10909"/>
                    <a:pt x="3498" y="10832"/>
                    <a:pt x="3740" y="10744"/>
                  </a:cubicBezTo>
                  <a:cubicBezTo>
                    <a:pt x="4224" y="10557"/>
                    <a:pt x="4697" y="10305"/>
                    <a:pt x="5125" y="10052"/>
                  </a:cubicBezTo>
                  <a:cubicBezTo>
                    <a:pt x="5257" y="9975"/>
                    <a:pt x="5378" y="9887"/>
                    <a:pt x="5510" y="9810"/>
                  </a:cubicBezTo>
                  <a:lnTo>
                    <a:pt x="5510" y="9810"/>
                  </a:lnTo>
                  <a:lnTo>
                    <a:pt x="5488" y="9821"/>
                  </a:lnTo>
                  <a:cubicBezTo>
                    <a:pt x="5268" y="9931"/>
                    <a:pt x="5037" y="10041"/>
                    <a:pt x="4807" y="10140"/>
                  </a:cubicBezTo>
                  <a:cubicBezTo>
                    <a:pt x="4554" y="10261"/>
                    <a:pt x="4290" y="10349"/>
                    <a:pt x="4048" y="10414"/>
                  </a:cubicBezTo>
                  <a:cubicBezTo>
                    <a:pt x="3875" y="10472"/>
                    <a:pt x="3685" y="10505"/>
                    <a:pt x="3494" y="10505"/>
                  </a:cubicBezTo>
                  <a:cubicBezTo>
                    <a:pt x="3466" y="10505"/>
                    <a:pt x="3438" y="10504"/>
                    <a:pt x="3410" y="10502"/>
                  </a:cubicBezTo>
                  <a:cubicBezTo>
                    <a:pt x="3223" y="10491"/>
                    <a:pt x="3025" y="10458"/>
                    <a:pt x="2805" y="10403"/>
                  </a:cubicBezTo>
                  <a:cubicBezTo>
                    <a:pt x="2497" y="10316"/>
                    <a:pt x="2178" y="10195"/>
                    <a:pt x="1837" y="10030"/>
                  </a:cubicBezTo>
                  <a:cubicBezTo>
                    <a:pt x="1584" y="9909"/>
                    <a:pt x="1364" y="9733"/>
                    <a:pt x="1199" y="9502"/>
                  </a:cubicBezTo>
                  <a:cubicBezTo>
                    <a:pt x="947" y="9161"/>
                    <a:pt x="760" y="8765"/>
                    <a:pt x="639" y="8325"/>
                  </a:cubicBezTo>
                  <a:cubicBezTo>
                    <a:pt x="485" y="7775"/>
                    <a:pt x="430" y="7214"/>
                    <a:pt x="474" y="6675"/>
                  </a:cubicBezTo>
                  <a:cubicBezTo>
                    <a:pt x="496" y="6412"/>
                    <a:pt x="540" y="6159"/>
                    <a:pt x="628" y="5818"/>
                  </a:cubicBezTo>
                  <a:cubicBezTo>
                    <a:pt x="738" y="5433"/>
                    <a:pt x="826" y="5114"/>
                    <a:pt x="925" y="4817"/>
                  </a:cubicBezTo>
                  <a:cubicBezTo>
                    <a:pt x="980" y="4630"/>
                    <a:pt x="1067" y="4454"/>
                    <a:pt x="1133" y="4311"/>
                  </a:cubicBezTo>
                  <a:cubicBezTo>
                    <a:pt x="1276" y="4025"/>
                    <a:pt x="1430" y="3695"/>
                    <a:pt x="1617" y="3376"/>
                  </a:cubicBezTo>
                  <a:cubicBezTo>
                    <a:pt x="1958" y="2804"/>
                    <a:pt x="2387" y="2288"/>
                    <a:pt x="2893" y="1859"/>
                  </a:cubicBezTo>
                  <a:cubicBezTo>
                    <a:pt x="3278" y="1529"/>
                    <a:pt x="3586" y="1298"/>
                    <a:pt x="3894" y="1100"/>
                  </a:cubicBezTo>
                  <a:cubicBezTo>
                    <a:pt x="4323" y="825"/>
                    <a:pt x="4807" y="660"/>
                    <a:pt x="5323" y="605"/>
                  </a:cubicBezTo>
                  <a:lnTo>
                    <a:pt x="5411" y="594"/>
                  </a:lnTo>
                  <a:cubicBezTo>
                    <a:pt x="5587" y="572"/>
                    <a:pt x="5763" y="550"/>
                    <a:pt x="5939" y="550"/>
                  </a:cubicBezTo>
                  <a:cubicBezTo>
                    <a:pt x="5967" y="545"/>
                    <a:pt x="5994" y="542"/>
                    <a:pt x="6022" y="542"/>
                  </a:cubicBezTo>
                  <a:cubicBezTo>
                    <a:pt x="6049" y="542"/>
                    <a:pt x="6077" y="545"/>
                    <a:pt x="6104" y="550"/>
                  </a:cubicBezTo>
                  <a:cubicBezTo>
                    <a:pt x="6775" y="572"/>
                    <a:pt x="7358" y="858"/>
                    <a:pt x="7809" y="1397"/>
                  </a:cubicBezTo>
                  <a:cubicBezTo>
                    <a:pt x="8315" y="1991"/>
                    <a:pt x="8623" y="2684"/>
                    <a:pt x="8743" y="3475"/>
                  </a:cubicBezTo>
                  <a:cubicBezTo>
                    <a:pt x="8798" y="3805"/>
                    <a:pt x="8809" y="4091"/>
                    <a:pt x="8798" y="4355"/>
                  </a:cubicBezTo>
                  <a:cubicBezTo>
                    <a:pt x="8788" y="4661"/>
                    <a:pt x="8744" y="4977"/>
                    <a:pt x="8668" y="5326"/>
                  </a:cubicBezTo>
                  <a:lnTo>
                    <a:pt x="8668" y="5326"/>
                  </a:lnTo>
                  <a:cubicBezTo>
                    <a:pt x="8670" y="5322"/>
                    <a:pt x="8672" y="5317"/>
                    <a:pt x="8678" y="5312"/>
                  </a:cubicBezTo>
                  <a:cubicBezTo>
                    <a:pt x="8875" y="4751"/>
                    <a:pt x="8974" y="4179"/>
                    <a:pt x="9007" y="3596"/>
                  </a:cubicBezTo>
                  <a:cubicBezTo>
                    <a:pt x="9018" y="3178"/>
                    <a:pt x="9007" y="2848"/>
                    <a:pt x="8952" y="2541"/>
                  </a:cubicBezTo>
                  <a:cubicBezTo>
                    <a:pt x="8864" y="1969"/>
                    <a:pt x="8689" y="1474"/>
                    <a:pt x="8403" y="1034"/>
                  </a:cubicBezTo>
                  <a:cubicBezTo>
                    <a:pt x="8227" y="770"/>
                    <a:pt x="8062" y="572"/>
                    <a:pt x="7864" y="429"/>
                  </a:cubicBezTo>
                  <a:cubicBezTo>
                    <a:pt x="7523" y="154"/>
                    <a:pt x="7160" y="22"/>
                    <a:pt x="6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600;p73">
              <a:extLst>
                <a:ext uri="{FF2B5EF4-FFF2-40B4-BE49-F238E27FC236}">
                  <a16:creationId xmlns:a16="http://schemas.microsoft.com/office/drawing/2014/main" id="{D61AE90B-E01B-BEA4-F56A-5B0D37263A0C}"/>
                </a:ext>
              </a:extLst>
            </p:cNvPr>
            <p:cNvSpPr/>
            <p:nvPr/>
          </p:nvSpPr>
          <p:spPr>
            <a:xfrm flipH="1">
              <a:off x="2910437" y="1516638"/>
              <a:ext cx="881376" cy="1152319"/>
            </a:xfrm>
            <a:custGeom>
              <a:avLst/>
              <a:gdLst/>
              <a:ahLst/>
              <a:cxnLst/>
              <a:rect l="l" t="t" r="r" b="b"/>
              <a:pathLst>
                <a:path w="9271" h="12121" extrusionOk="0">
                  <a:moveTo>
                    <a:pt x="7006" y="0"/>
                  </a:moveTo>
                  <a:cubicBezTo>
                    <a:pt x="6984" y="0"/>
                    <a:pt x="6962" y="1"/>
                    <a:pt x="6939" y="1"/>
                  </a:cubicBezTo>
                  <a:cubicBezTo>
                    <a:pt x="6686" y="1"/>
                    <a:pt x="6433" y="23"/>
                    <a:pt x="6180" y="56"/>
                  </a:cubicBezTo>
                  <a:cubicBezTo>
                    <a:pt x="5895" y="100"/>
                    <a:pt x="5609" y="144"/>
                    <a:pt x="5345" y="254"/>
                  </a:cubicBezTo>
                  <a:cubicBezTo>
                    <a:pt x="4850" y="452"/>
                    <a:pt x="4377" y="727"/>
                    <a:pt x="3937" y="1024"/>
                  </a:cubicBezTo>
                  <a:cubicBezTo>
                    <a:pt x="3662" y="1189"/>
                    <a:pt x="3420" y="1387"/>
                    <a:pt x="3156" y="1563"/>
                  </a:cubicBezTo>
                  <a:cubicBezTo>
                    <a:pt x="2881" y="1761"/>
                    <a:pt x="2628" y="1992"/>
                    <a:pt x="2408" y="2256"/>
                  </a:cubicBezTo>
                  <a:cubicBezTo>
                    <a:pt x="2166" y="2531"/>
                    <a:pt x="1947" y="2817"/>
                    <a:pt x="1749" y="3114"/>
                  </a:cubicBezTo>
                  <a:cubicBezTo>
                    <a:pt x="1331" y="3740"/>
                    <a:pt x="968" y="4400"/>
                    <a:pt x="649" y="5082"/>
                  </a:cubicBezTo>
                  <a:cubicBezTo>
                    <a:pt x="418" y="5588"/>
                    <a:pt x="231" y="6094"/>
                    <a:pt x="132" y="6644"/>
                  </a:cubicBezTo>
                  <a:cubicBezTo>
                    <a:pt x="22" y="7161"/>
                    <a:pt x="0" y="7688"/>
                    <a:pt x="33" y="8227"/>
                  </a:cubicBezTo>
                  <a:cubicBezTo>
                    <a:pt x="66" y="8634"/>
                    <a:pt x="143" y="9041"/>
                    <a:pt x="231" y="9437"/>
                  </a:cubicBezTo>
                  <a:cubicBezTo>
                    <a:pt x="429" y="10306"/>
                    <a:pt x="891" y="10999"/>
                    <a:pt x="1573" y="11559"/>
                  </a:cubicBezTo>
                  <a:cubicBezTo>
                    <a:pt x="1738" y="11702"/>
                    <a:pt x="1914" y="11823"/>
                    <a:pt x="2122" y="11900"/>
                  </a:cubicBezTo>
                  <a:cubicBezTo>
                    <a:pt x="2375" y="11999"/>
                    <a:pt x="2639" y="12076"/>
                    <a:pt x="2903" y="12120"/>
                  </a:cubicBezTo>
                  <a:cubicBezTo>
                    <a:pt x="2892" y="12109"/>
                    <a:pt x="2881" y="12087"/>
                    <a:pt x="2870" y="12087"/>
                  </a:cubicBezTo>
                  <a:cubicBezTo>
                    <a:pt x="2661" y="11988"/>
                    <a:pt x="2474" y="11845"/>
                    <a:pt x="2287" y="11702"/>
                  </a:cubicBezTo>
                  <a:cubicBezTo>
                    <a:pt x="2068" y="11526"/>
                    <a:pt x="1859" y="11339"/>
                    <a:pt x="1694" y="11120"/>
                  </a:cubicBezTo>
                  <a:cubicBezTo>
                    <a:pt x="1452" y="10823"/>
                    <a:pt x="1298" y="10493"/>
                    <a:pt x="1199" y="10130"/>
                  </a:cubicBezTo>
                  <a:cubicBezTo>
                    <a:pt x="913" y="9085"/>
                    <a:pt x="814" y="8029"/>
                    <a:pt x="891" y="6963"/>
                  </a:cubicBezTo>
                  <a:cubicBezTo>
                    <a:pt x="891" y="6886"/>
                    <a:pt x="902" y="6809"/>
                    <a:pt x="913" y="6732"/>
                  </a:cubicBezTo>
                  <a:cubicBezTo>
                    <a:pt x="957" y="6424"/>
                    <a:pt x="1056" y="6127"/>
                    <a:pt x="1144" y="5830"/>
                  </a:cubicBezTo>
                  <a:cubicBezTo>
                    <a:pt x="1342" y="5247"/>
                    <a:pt x="1562" y="4686"/>
                    <a:pt x="1903" y="4180"/>
                  </a:cubicBezTo>
                  <a:cubicBezTo>
                    <a:pt x="2024" y="4004"/>
                    <a:pt x="2133" y="3839"/>
                    <a:pt x="2254" y="3675"/>
                  </a:cubicBezTo>
                  <a:cubicBezTo>
                    <a:pt x="2628" y="3180"/>
                    <a:pt x="3024" y="2707"/>
                    <a:pt x="3475" y="2289"/>
                  </a:cubicBezTo>
                  <a:cubicBezTo>
                    <a:pt x="3717" y="2069"/>
                    <a:pt x="3959" y="1882"/>
                    <a:pt x="4234" y="1717"/>
                  </a:cubicBezTo>
                  <a:cubicBezTo>
                    <a:pt x="4421" y="1607"/>
                    <a:pt x="4597" y="1508"/>
                    <a:pt x="4784" y="1409"/>
                  </a:cubicBezTo>
                  <a:cubicBezTo>
                    <a:pt x="5279" y="1145"/>
                    <a:pt x="5796" y="958"/>
                    <a:pt x="6334" y="815"/>
                  </a:cubicBezTo>
                  <a:cubicBezTo>
                    <a:pt x="6710" y="723"/>
                    <a:pt x="7097" y="685"/>
                    <a:pt x="7482" y="685"/>
                  </a:cubicBezTo>
                  <a:cubicBezTo>
                    <a:pt x="7650" y="685"/>
                    <a:pt x="7817" y="692"/>
                    <a:pt x="7984" y="705"/>
                  </a:cubicBezTo>
                  <a:cubicBezTo>
                    <a:pt x="8171" y="716"/>
                    <a:pt x="8358" y="738"/>
                    <a:pt x="8523" y="815"/>
                  </a:cubicBezTo>
                  <a:cubicBezTo>
                    <a:pt x="8743" y="914"/>
                    <a:pt x="8941" y="1013"/>
                    <a:pt x="9128" y="1167"/>
                  </a:cubicBezTo>
                  <a:cubicBezTo>
                    <a:pt x="9161" y="1200"/>
                    <a:pt x="9205" y="1233"/>
                    <a:pt x="9271" y="1277"/>
                  </a:cubicBezTo>
                  <a:cubicBezTo>
                    <a:pt x="9249" y="1233"/>
                    <a:pt x="9249" y="1211"/>
                    <a:pt x="9238" y="1200"/>
                  </a:cubicBezTo>
                  <a:cubicBezTo>
                    <a:pt x="9095" y="1013"/>
                    <a:pt x="8941" y="837"/>
                    <a:pt x="8743" y="694"/>
                  </a:cubicBezTo>
                  <a:cubicBezTo>
                    <a:pt x="8457" y="474"/>
                    <a:pt x="8149" y="298"/>
                    <a:pt x="7819" y="166"/>
                  </a:cubicBezTo>
                  <a:cubicBezTo>
                    <a:pt x="7554" y="64"/>
                    <a:pt x="7289" y="0"/>
                    <a:pt x="7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601;p73">
              <a:extLst>
                <a:ext uri="{FF2B5EF4-FFF2-40B4-BE49-F238E27FC236}">
                  <a16:creationId xmlns:a16="http://schemas.microsoft.com/office/drawing/2014/main" id="{6387898A-C18E-2D5A-FB89-4BA89DDF4A71}"/>
                </a:ext>
              </a:extLst>
            </p:cNvPr>
            <p:cNvSpPr/>
            <p:nvPr/>
          </p:nvSpPr>
          <p:spPr>
            <a:xfrm flipH="1">
              <a:off x="3509461" y="2668864"/>
              <a:ext cx="6370" cy="1141"/>
            </a:xfrm>
            <a:custGeom>
              <a:avLst/>
              <a:gdLst/>
              <a:ahLst/>
              <a:cxnLst/>
              <a:rect l="l" t="t" r="r" b="b"/>
              <a:pathLst>
                <a:path w="67" h="12" extrusionOk="0">
                  <a:moveTo>
                    <a:pt x="0" y="0"/>
                  </a:moveTo>
                  <a:cubicBezTo>
                    <a:pt x="22" y="11"/>
                    <a:pt x="44" y="11"/>
                    <a:pt x="66" y="1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602;p73">
              <a:extLst>
                <a:ext uri="{FF2B5EF4-FFF2-40B4-BE49-F238E27FC236}">
                  <a16:creationId xmlns:a16="http://schemas.microsoft.com/office/drawing/2014/main" id="{CDEFCDDF-F6E7-BC0B-0647-FA108A890CE0}"/>
                </a:ext>
              </a:extLst>
            </p:cNvPr>
            <p:cNvSpPr/>
            <p:nvPr/>
          </p:nvSpPr>
          <p:spPr>
            <a:xfrm flipH="1">
              <a:off x="2323868" y="1589840"/>
              <a:ext cx="126630" cy="95448"/>
            </a:xfrm>
            <a:custGeom>
              <a:avLst/>
              <a:gdLst/>
              <a:ahLst/>
              <a:cxnLst/>
              <a:rect l="l" t="t" r="r" b="b"/>
              <a:pathLst>
                <a:path w="1332" h="1004" extrusionOk="0">
                  <a:moveTo>
                    <a:pt x="680" y="1"/>
                  </a:moveTo>
                  <a:cubicBezTo>
                    <a:pt x="609" y="1"/>
                    <a:pt x="536" y="12"/>
                    <a:pt x="462" y="34"/>
                  </a:cubicBezTo>
                  <a:cubicBezTo>
                    <a:pt x="88" y="155"/>
                    <a:pt x="0" y="562"/>
                    <a:pt x="286" y="826"/>
                  </a:cubicBezTo>
                  <a:cubicBezTo>
                    <a:pt x="418" y="947"/>
                    <a:pt x="572" y="1002"/>
                    <a:pt x="737" y="1002"/>
                  </a:cubicBezTo>
                  <a:cubicBezTo>
                    <a:pt x="753" y="1003"/>
                    <a:pt x="768" y="1004"/>
                    <a:pt x="783" y="1004"/>
                  </a:cubicBezTo>
                  <a:cubicBezTo>
                    <a:pt x="918" y="1004"/>
                    <a:pt x="1035" y="960"/>
                    <a:pt x="1144" y="881"/>
                  </a:cubicBezTo>
                  <a:cubicBezTo>
                    <a:pt x="1276" y="771"/>
                    <a:pt x="1331" y="639"/>
                    <a:pt x="1309" y="474"/>
                  </a:cubicBezTo>
                  <a:cubicBezTo>
                    <a:pt x="1287" y="364"/>
                    <a:pt x="1232" y="265"/>
                    <a:pt x="1155" y="199"/>
                  </a:cubicBezTo>
                  <a:cubicBezTo>
                    <a:pt x="1015" y="67"/>
                    <a:pt x="853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603;p73">
              <a:extLst>
                <a:ext uri="{FF2B5EF4-FFF2-40B4-BE49-F238E27FC236}">
                  <a16:creationId xmlns:a16="http://schemas.microsoft.com/office/drawing/2014/main" id="{6B9A0547-4550-412F-5F9A-2780A281BA07}"/>
                </a:ext>
              </a:extLst>
            </p:cNvPr>
            <p:cNvSpPr/>
            <p:nvPr/>
          </p:nvSpPr>
          <p:spPr>
            <a:xfrm flipH="1">
              <a:off x="2861287" y="1670363"/>
              <a:ext cx="770621" cy="920639"/>
            </a:xfrm>
            <a:custGeom>
              <a:avLst/>
              <a:gdLst/>
              <a:ahLst/>
              <a:cxnLst/>
              <a:rect l="l" t="t" r="r" b="b"/>
              <a:pathLst>
                <a:path w="8106" h="9684" extrusionOk="0">
                  <a:moveTo>
                    <a:pt x="6384" y="6010"/>
                  </a:moveTo>
                  <a:cubicBezTo>
                    <a:pt x="6550" y="6010"/>
                    <a:pt x="6714" y="6047"/>
                    <a:pt x="6874" y="6126"/>
                  </a:cubicBezTo>
                  <a:cubicBezTo>
                    <a:pt x="6962" y="6170"/>
                    <a:pt x="7039" y="6225"/>
                    <a:pt x="7094" y="6313"/>
                  </a:cubicBezTo>
                  <a:cubicBezTo>
                    <a:pt x="7083" y="6357"/>
                    <a:pt x="7072" y="6390"/>
                    <a:pt x="7050" y="6423"/>
                  </a:cubicBezTo>
                  <a:cubicBezTo>
                    <a:pt x="6786" y="6918"/>
                    <a:pt x="6456" y="7358"/>
                    <a:pt x="6060" y="7754"/>
                  </a:cubicBezTo>
                  <a:cubicBezTo>
                    <a:pt x="5785" y="8029"/>
                    <a:pt x="5455" y="8238"/>
                    <a:pt x="5103" y="8414"/>
                  </a:cubicBezTo>
                  <a:cubicBezTo>
                    <a:pt x="5081" y="8425"/>
                    <a:pt x="5059" y="8436"/>
                    <a:pt x="5026" y="8447"/>
                  </a:cubicBezTo>
                  <a:cubicBezTo>
                    <a:pt x="4784" y="8095"/>
                    <a:pt x="4707" y="7732"/>
                    <a:pt x="4817" y="7325"/>
                  </a:cubicBezTo>
                  <a:cubicBezTo>
                    <a:pt x="4872" y="7105"/>
                    <a:pt x="4971" y="6896"/>
                    <a:pt x="5092" y="6698"/>
                  </a:cubicBezTo>
                  <a:cubicBezTo>
                    <a:pt x="5125" y="6643"/>
                    <a:pt x="5169" y="6588"/>
                    <a:pt x="5213" y="6544"/>
                  </a:cubicBezTo>
                  <a:cubicBezTo>
                    <a:pt x="5477" y="6291"/>
                    <a:pt x="5774" y="6115"/>
                    <a:pt x="6126" y="6038"/>
                  </a:cubicBezTo>
                  <a:cubicBezTo>
                    <a:pt x="6212" y="6020"/>
                    <a:pt x="6298" y="6010"/>
                    <a:pt x="6384" y="6010"/>
                  </a:cubicBezTo>
                  <a:close/>
                  <a:moveTo>
                    <a:pt x="5953" y="1957"/>
                  </a:moveTo>
                  <a:cubicBezTo>
                    <a:pt x="6189" y="1957"/>
                    <a:pt x="6417" y="2027"/>
                    <a:pt x="6632" y="2134"/>
                  </a:cubicBezTo>
                  <a:cubicBezTo>
                    <a:pt x="6951" y="2299"/>
                    <a:pt x="7204" y="2530"/>
                    <a:pt x="7369" y="2860"/>
                  </a:cubicBezTo>
                  <a:cubicBezTo>
                    <a:pt x="7534" y="3201"/>
                    <a:pt x="7633" y="3553"/>
                    <a:pt x="7644" y="3927"/>
                  </a:cubicBezTo>
                  <a:cubicBezTo>
                    <a:pt x="7677" y="4697"/>
                    <a:pt x="7523" y="5423"/>
                    <a:pt x="7204" y="6115"/>
                  </a:cubicBezTo>
                  <a:cubicBezTo>
                    <a:pt x="7193" y="6137"/>
                    <a:pt x="7171" y="6159"/>
                    <a:pt x="7160" y="6192"/>
                  </a:cubicBezTo>
                  <a:cubicBezTo>
                    <a:pt x="7083" y="6137"/>
                    <a:pt x="7017" y="6082"/>
                    <a:pt x="6940" y="6049"/>
                  </a:cubicBezTo>
                  <a:cubicBezTo>
                    <a:pt x="6764" y="5945"/>
                    <a:pt x="6581" y="5899"/>
                    <a:pt x="6392" y="5899"/>
                  </a:cubicBezTo>
                  <a:cubicBezTo>
                    <a:pt x="6262" y="5899"/>
                    <a:pt x="6129" y="5921"/>
                    <a:pt x="5994" y="5961"/>
                  </a:cubicBezTo>
                  <a:cubicBezTo>
                    <a:pt x="5664" y="6049"/>
                    <a:pt x="5400" y="6225"/>
                    <a:pt x="5147" y="6456"/>
                  </a:cubicBezTo>
                  <a:cubicBezTo>
                    <a:pt x="5136" y="6467"/>
                    <a:pt x="5125" y="6478"/>
                    <a:pt x="5114" y="6489"/>
                  </a:cubicBezTo>
                  <a:cubicBezTo>
                    <a:pt x="4839" y="6852"/>
                    <a:pt x="4652" y="7259"/>
                    <a:pt x="4663" y="7721"/>
                  </a:cubicBezTo>
                  <a:cubicBezTo>
                    <a:pt x="4663" y="7930"/>
                    <a:pt x="4729" y="8128"/>
                    <a:pt x="4817" y="8304"/>
                  </a:cubicBezTo>
                  <a:cubicBezTo>
                    <a:pt x="4850" y="8359"/>
                    <a:pt x="4872" y="8425"/>
                    <a:pt x="4905" y="8491"/>
                  </a:cubicBezTo>
                  <a:cubicBezTo>
                    <a:pt x="4872" y="8513"/>
                    <a:pt x="4839" y="8524"/>
                    <a:pt x="4806" y="8535"/>
                  </a:cubicBezTo>
                  <a:cubicBezTo>
                    <a:pt x="4541" y="8637"/>
                    <a:pt x="4257" y="8701"/>
                    <a:pt x="3972" y="8701"/>
                  </a:cubicBezTo>
                  <a:cubicBezTo>
                    <a:pt x="3949" y="8701"/>
                    <a:pt x="3927" y="8701"/>
                    <a:pt x="3905" y="8700"/>
                  </a:cubicBezTo>
                  <a:cubicBezTo>
                    <a:pt x="3520" y="8678"/>
                    <a:pt x="3190" y="8546"/>
                    <a:pt x="2915" y="8293"/>
                  </a:cubicBezTo>
                  <a:cubicBezTo>
                    <a:pt x="2442" y="7875"/>
                    <a:pt x="2145" y="7347"/>
                    <a:pt x="2068" y="6720"/>
                  </a:cubicBezTo>
                  <a:cubicBezTo>
                    <a:pt x="2046" y="6445"/>
                    <a:pt x="2057" y="6181"/>
                    <a:pt x="2101" y="5917"/>
                  </a:cubicBezTo>
                  <a:cubicBezTo>
                    <a:pt x="2156" y="5478"/>
                    <a:pt x="2255" y="5049"/>
                    <a:pt x="2376" y="4620"/>
                  </a:cubicBezTo>
                  <a:cubicBezTo>
                    <a:pt x="2519" y="4103"/>
                    <a:pt x="2794" y="3663"/>
                    <a:pt x="3157" y="3278"/>
                  </a:cubicBezTo>
                  <a:cubicBezTo>
                    <a:pt x="3564" y="2871"/>
                    <a:pt x="4015" y="2530"/>
                    <a:pt x="4531" y="2288"/>
                  </a:cubicBezTo>
                  <a:cubicBezTo>
                    <a:pt x="4828" y="2134"/>
                    <a:pt x="5147" y="2036"/>
                    <a:pt x="5488" y="2014"/>
                  </a:cubicBezTo>
                  <a:cubicBezTo>
                    <a:pt x="5565" y="2003"/>
                    <a:pt x="5642" y="2003"/>
                    <a:pt x="5719" y="1981"/>
                  </a:cubicBezTo>
                  <a:cubicBezTo>
                    <a:pt x="5798" y="1964"/>
                    <a:pt x="5876" y="1957"/>
                    <a:pt x="5953" y="1957"/>
                  </a:cubicBezTo>
                  <a:close/>
                  <a:moveTo>
                    <a:pt x="5454" y="111"/>
                  </a:moveTo>
                  <a:cubicBezTo>
                    <a:pt x="6041" y="111"/>
                    <a:pt x="6543" y="330"/>
                    <a:pt x="6940" y="760"/>
                  </a:cubicBezTo>
                  <a:cubicBezTo>
                    <a:pt x="7358" y="1200"/>
                    <a:pt x="7644" y="1706"/>
                    <a:pt x="7809" y="2288"/>
                  </a:cubicBezTo>
                  <a:cubicBezTo>
                    <a:pt x="8051" y="3113"/>
                    <a:pt x="8040" y="3938"/>
                    <a:pt x="7809" y="4763"/>
                  </a:cubicBezTo>
                  <a:cubicBezTo>
                    <a:pt x="7765" y="4917"/>
                    <a:pt x="7732" y="5082"/>
                    <a:pt x="7633" y="5269"/>
                  </a:cubicBezTo>
                  <a:cubicBezTo>
                    <a:pt x="7644" y="5115"/>
                    <a:pt x="7677" y="4994"/>
                    <a:pt x="7699" y="4873"/>
                  </a:cubicBezTo>
                  <a:cubicBezTo>
                    <a:pt x="7776" y="4466"/>
                    <a:pt x="7787" y="4048"/>
                    <a:pt x="7732" y="3630"/>
                  </a:cubicBezTo>
                  <a:cubicBezTo>
                    <a:pt x="7677" y="3267"/>
                    <a:pt x="7556" y="2937"/>
                    <a:pt x="7358" y="2629"/>
                  </a:cubicBezTo>
                  <a:cubicBezTo>
                    <a:pt x="7171" y="2332"/>
                    <a:pt x="6896" y="2134"/>
                    <a:pt x="6588" y="1992"/>
                  </a:cubicBezTo>
                  <a:cubicBezTo>
                    <a:pt x="6383" y="1897"/>
                    <a:pt x="6172" y="1847"/>
                    <a:pt x="5955" y="1847"/>
                  </a:cubicBezTo>
                  <a:cubicBezTo>
                    <a:pt x="5870" y="1847"/>
                    <a:pt x="5784" y="1855"/>
                    <a:pt x="5697" y="1871"/>
                  </a:cubicBezTo>
                  <a:cubicBezTo>
                    <a:pt x="5576" y="1893"/>
                    <a:pt x="5444" y="1904"/>
                    <a:pt x="5323" y="1915"/>
                  </a:cubicBezTo>
                  <a:cubicBezTo>
                    <a:pt x="5081" y="1948"/>
                    <a:pt x="4850" y="2025"/>
                    <a:pt x="4619" y="2123"/>
                  </a:cubicBezTo>
                  <a:cubicBezTo>
                    <a:pt x="3960" y="2420"/>
                    <a:pt x="3388" y="2838"/>
                    <a:pt x="2915" y="3388"/>
                  </a:cubicBezTo>
                  <a:cubicBezTo>
                    <a:pt x="2585" y="3773"/>
                    <a:pt x="2376" y="4202"/>
                    <a:pt x="2244" y="4686"/>
                  </a:cubicBezTo>
                  <a:cubicBezTo>
                    <a:pt x="2145" y="5071"/>
                    <a:pt x="2046" y="5456"/>
                    <a:pt x="2002" y="5852"/>
                  </a:cubicBezTo>
                  <a:cubicBezTo>
                    <a:pt x="1958" y="6181"/>
                    <a:pt x="1925" y="6511"/>
                    <a:pt x="1980" y="6841"/>
                  </a:cubicBezTo>
                  <a:cubicBezTo>
                    <a:pt x="2090" y="7501"/>
                    <a:pt x="2420" y="8029"/>
                    <a:pt x="2937" y="8447"/>
                  </a:cubicBezTo>
                  <a:cubicBezTo>
                    <a:pt x="3212" y="8667"/>
                    <a:pt x="3531" y="8788"/>
                    <a:pt x="3894" y="8799"/>
                  </a:cubicBezTo>
                  <a:cubicBezTo>
                    <a:pt x="3940" y="8803"/>
                    <a:pt x="3986" y="8804"/>
                    <a:pt x="4032" y="8804"/>
                  </a:cubicBezTo>
                  <a:cubicBezTo>
                    <a:pt x="4250" y="8804"/>
                    <a:pt x="4467" y="8763"/>
                    <a:pt x="4685" y="8700"/>
                  </a:cubicBezTo>
                  <a:cubicBezTo>
                    <a:pt x="5202" y="8535"/>
                    <a:pt x="5664" y="8249"/>
                    <a:pt x="6082" y="7886"/>
                  </a:cubicBezTo>
                  <a:cubicBezTo>
                    <a:pt x="6104" y="7864"/>
                    <a:pt x="6126" y="7842"/>
                    <a:pt x="6159" y="7820"/>
                  </a:cubicBezTo>
                  <a:cubicBezTo>
                    <a:pt x="6159" y="7809"/>
                    <a:pt x="6170" y="7809"/>
                    <a:pt x="6214" y="7798"/>
                  </a:cubicBezTo>
                  <a:lnTo>
                    <a:pt x="6214" y="7798"/>
                  </a:lnTo>
                  <a:cubicBezTo>
                    <a:pt x="5796" y="8271"/>
                    <a:pt x="5356" y="8645"/>
                    <a:pt x="4828" y="8909"/>
                  </a:cubicBezTo>
                  <a:cubicBezTo>
                    <a:pt x="4586" y="9019"/>
                    <a:pt x="4355" y="9140"/>
                    <a:pt x="4114" y="9250"/>
                  </a:cubicBezTo>
                  <a:cubicBezTo>
                    <a:pt x="3861" y="9371"/>
                    <a:pt x="3597" y="9448"/>
                    <a:pt x="3322" y="9525"/>
                  </a:cubicBezTo>
                  <a:cubicBezTo>
                    <a:pt x="3187" y="9564"/>
                    <a:pt x="3053" y="9580"/>
                    <a:pt x="2919" y="9580"/>
                  </a:cubicBezTo>
                  <a:cubicBezTo>
                    <a:pt x="2712" y="9580"/>
                    <a:pt x="2506" y="9541"/>
                    <a:pt x="2299" y="9481"/>
                  </a:cubicBezTo>
                  <a:cubicBezTo>
                    <a:pt x="1991" y="9393"/>
                    <a:pt x="1683" y="9272"/>
                    <a:pt x="1386" y="9129"/>
                  </a:cubicBezTo>
                  <a:cubicBezTo>
                    <a:pt x="1166" y="9019"/>
                    <a:pt x="979" y="8865"/>
                    <a:pt x="825" y="8667"/>
                  </a:cubicBezTo>
                  <a:cubicBezTo>
                    <a:pt x="583" y="8337"/>
                    <a:pt x="419" y="7974"/>
                    <a:pt x="320" y="7589"/>
                  </a:cubicBezTo>
                  <a:cubicBezTo>
                    <a:pt x="177" y="7105"/>
                    <a:pt x="122" y="6610"/>
                    <a:pt x="144" y="6104"/>
                  </a:cubicBezTo>
                  <a:cubicBezTo>
                    <a:pt x="166" y="5797"/>
                    <a:pt x="221" y="5500"/>
                    <a:pt x="298" y="5203"/>
                  </a:cubicBezTo>
                  <a:cubicBezTo>
                    <a:pt x="419" y="4741"/>
                    <a:pt x="550" y="4290"/>
                    <a:pt x="726" y="3839"/>
                  </a:cubicBezTo>
                  <a:cubicBezTo>
                    <a:pt x="781" y="3707"/>
                    <a:pt x="836" y="3575"/>
                    <a:pt x="913" y="3454"/>
                  </a:cubicBezTo>
                  <a:cubicBezTo>
                    <a:pt x="1056" y="3190"/>
                    <a:pt x="1210" y="2937"/>
                    <a:pt x="1353" y="2684"/>
                  </a:cubicBezTo>
                  <a:cubicBezTo>
                    <a:pt x="1606" y="2244"/>
                    <a:pt x="1936" y="1871"/>
                    <a:pt x="2299" y="1541"/>
                  </a:cubicBezTo>
                  <a:cubicBezTo>
                    <a:pt x="2651" y="1211"/>
                    <a:pt x="3025" y="903"/>
                    <a:pt x="3432" y="650"/>
                  </a:cubicBezTo>
                  <a:cubicBezTo>
                    <a:pt x="3850" y="386"/>
                    <a:pt x="4290" y="221"/>
                    <a:pt x="4773" y="166"/>
                  </a:cubicBezTo>
                  <a:cubicBezTo>
                    <a:pt x="4982" y="144"/>
                    <a:pt x="5202" y="122"/>
                    <a:pt x="5411" y="111"/>
                  </a:cubicBezTo>
                  <a:cubicBezTo>
                    <a:pt x="5426" y="111"/>
                    <a:pt x="5440" y="111"/>
                    <a:pt x="5454" y="111"/>
                  </a:cubicBezTo>
                  <a:close/>
                  <a:moveTo>
                    <a:pt x="5419" y="1"/>
                  </a:moveTo>
                  <a:cubicBezTo>
                    <a:pt x="5405" y="1"/>
                    <a:pt x="5392" y="1"/>
                    <a:pt x="5378" y="1"/>
                  </a:cubicBezTo>
                  <a:cubicBezTo>
                    <a:pt x="5169" y="12"/>
                    <a:pt x="4971" y="34"/>
                    <a:pt x="4773" y="56"/>
                  </a:cubicBezTo>
                  <a:cubicBezTo>
                    <a:pt x="4279" y="122"/>
                    <a:pt x="3817" y="276"/>
                    <a:pt x="3399" y="540"/>
                  </a:cubicBezTo>
                  <a:cubicBezTo>
                    <a:pt x="3047" y="760"/>
                    <a:pt x="2728" y="1013"/>
                    <a:pt x="2409" y="1288"/>
                  </a:cubicBezTo>
                  <a:cubicBezTo>
                    <a:pt x="1914" y="1706"/>
                    <a:pt x="1496" y="2200"/>
                    <a:pt x="1166" y="2772"/>
                  </a:cubicBezTo>
                  <a:cubicBezTo>
                    <a:pt x="990" y="3069"/>
                    <a:pt x="836" y="3377"/>
                    <a:pt x="693" y="3685"/>
                  </a:cubicBezTo>
                  <a:cubicBezTo>
                    <a:pt x="616" y="3850"/>
                    <a:pt x="539" y="4015"/>
                    <a:pt x="484" y="4180"/>
                  </a:cubicBezTo>
                  <a:cubicBezTo>
                    <a:pt x="375" y="4510"/>
                    <a:pt x="287" y="4840"/>
                    <a:pt x="199" y="5181"/>
                  </a:cubicBezTo>
                  <a:cubicBezTo>
                    <a:pt x="122" y="5445"/>
                    <a:pt x="67" y="5720"/>
                    <a:pt x="45" y="6005"/>
                  </a:cubicBezTo>
                  <a:cubicBezTo>
                    <a:pt x="1" y="6544"/>
                    <a:pt x="67" y="7083"/>
                    <a:pt x="210" y="7611"/>
                  </a:cubicBezTo>
                  <a:cubicBezTo>
                    <a:pt x="320" y="8018"/>
                    <a:pt x="495" y="8392"/>
                    <a:pt x="737" y="8733"/>
                  </a:cubicBezTo>
                  <a:cubicBezTo>
                    <a:pt x="902" y="8942"/>
                    <a:pt x="1089" y="9107"/>
                    <a:pt x="1331" y="9217"/>
                  </a:cubicBezTo>
                  <a:cubicBezTo>
                    <a:pt x="1639" y="9371"/>
                    <a:pt x="1947" y="9492"/>
                    <a:pt x="2277" y="9591"/>
                  </a:cubicBezTo>
                  <a:cubicBezTo>
                    <a:pt x="2483" y="9649"/>
                    <a:pt x="2689" y="9683"/>
                    <a:pt x="2897" y="9683"/>
                  </a:cubicBezTo>
                  <a:cubicBezTo>
                    <a:pt x="3077" y="9683"/>
                    <a:pt x="3259" y="9658"/>
                    <a:pt x="3443" y="9602"/>
                  </a:cubicBezTo>
                  <a:cubicBezTo>
                    <a:pt x="3685" y="9525"/>
                    <a:pt x="3938" y="9448"/>
                    <a:pt x="4180" y="9338"/>
                  </a:cubicBezTo>
                  <a:cubicBezTo>
                    <a:pt x="4399" y="9228"/>
                    <a:pt x="4630" y="9129"/>
                    <a:pt x="4850" y="9008"/>
                  </a:cubicBezTo>
                  <a:cubicBezTo>
                    <a:pt x="5103" y="8887"/>
                    <a:pt x="5334" y="8755"/>
                    <a:pt x="5554" y="8579"/>
                  </a:cubicBezTo>
                  <a:cubicBezTo>
                    <a:pt x="6027" y="8194"/>
                    <a:pt x="6434" y="7765"/>
                    <a:pt x="6775" y="7259"/>
                  </a:cubicBezTo>
                  <a:cubicBezTo>
                    <a:pt x="7215" y="6621"/>
                    <a:pt x="7556" y="5928"/>
                    <a:pt x="7798" y="5181"/>
                  </a:cubicBezTo>
                  <a:cubicBezTo>
                    <a:pt x="7952" y="4697"/>
                    <a:pt x="8073" y="4191"/>
                    <a:pt x="8084" y="3663"/>
                  </a:cubicBezTo>
                  <a:cubicBezTo>
                    <a:pt x="8106" y="3388"/>
                    <a:pt x="8084" y="3102"/>
                    <a:pt x="8040" y="2816"/>
                  </a:cubicBezTo>
                  <a:cubicBezTo>
                    <a:pt x="7919" y="2069"/>
                    <a:pt x="7622" y="1387"/>
                    <a:pt x="7127" y="804"/>
                  </a:cubicBezTo>
                  <a:cubicBezTo>
                    <a:pt x="6685" y="275"/>
                    <a:pt x="6105" y="1"/>
                    <a:pt x="5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604;p73">
              <a:extLst>
                <a:ext uri="{FF2B5EF4-FFF2-40B4-BE49-F238E27FC236}">
                  <a16:creationId xmlns:a16="http://schemas.microsoft.com/office/drawing/2014/main" id="{E64CE707-C680-2437-A83F-45D1236F4838}"/>
                </a:ext>
              </a:extLst>
            </p:cNvPr>
            <p:cNvSpPr/>
            <p:nvPr/>
          </p:nvSpPr>
          <p:spPr>
            <a:xfrm flipH="1">
              <a:off x="2902071" y="1856221"/>
              <a:ext cx="536374" cy="641329"/>
            </a:xfrm>
            <a:custGeom>
              <a:avLst/>
              <a:gdLst/>
              <a:ahLst/>
              <a:cxnLst/>
              <a:rect l="l" t="t" r="r" b="b"/>
              <a:pathLst>
                <a:path w="5642" h="6746" extrusionOk="0">
                  <a:moveTo>
                    <a:pt x="2739" y="735"/>
                  </a:moveTo>
                  <a:cubicBezTo>
                    <a:pt x="2746" y="735"/>
                    <a:pt x="2753" y="737"/>
                    <a:pt x="2760" y="740"/>
                  </a:cubicBezTo>
                  <a:cubicBezTo>
                    <a:pt x="2771" y="740"/>
                    <a:pt x="2782" y="762"/>
                    <a:pt x="2793" y="773"/>
                  </a:cubicBezTo>
                  <a:cubicBezTo>
                    <a:pt x="2782" y="784"/>
                    <a:pt x="2782" y="806"/>
                    <a:pt x="2771" y="817"/>
                  </a:cubicBezTo>
                  <a:cubicBezTo>
                    <a:pt x="2749" y="839"/>
                    <a:pt x="2716" y="850"/>
                    <a:pt x="2683" y="872"/>
                  </a:cubicBezTo>
                  <a:cubicBezTo>
                    <a:pt x="2222" y="1048"/>
                    <a:pt x="1870" y="1356"/>
                    <a:pt x="1573" y="1741"/>
                  </a:cubicBezTo>
                  <a:cubicBezTo>
                    <a:pt x="1529" y="1785"/>
                    <a:pt x="1496" y="1829"/>
                    <a:pt x="1452" y="1873"/>
                  </a:cubicBezTo>
                  <a:cubicBezTo>
                    <a:pt x="1448" y="1876"/>
                    <a:pt x="1443" y="1878"/>
                    <a:pt x="1437" y="1878"/>
                  </a:cubicBezTo>
                  <a:cubicBezTo>
                    <a:pt x="1422" y="1878"/>
                    <a:pt x="1401" y="1870"/>
                    <a:pt x="1386" y="1862"/>
                  </a:cubicBezTo>
                  <a:cubicBezTo>
                    <a:pt x="1375" y="1862"/>
                    <a:pt x="1375" y="1829"/>
                    <a:pt x="1386" y="1818"/>
                  </a:cubicBezTo>
                  <a:cubicBezTo>
                    <a:pt x="1386" y="1796"/>
                    <a:pt x="1397" y="1785"/>
                    <a:pt x="1408" y="1774"/>
                  </a:cubicBezTo>
                  <a:cubicBezTo>
                    <a:pt x="1595" y="1532"/>
                    <a:pt x="1793" y="1301"/>
                    <a:pt x="2035" y="1114"/>
                  </a:cubicBezTo>
                  <a:cubicBezTo>
                    <a:pt x="2233" y="949"/>
                    <a:pt x="2463" y="839"/>
                    <a:pt x="2705" y="740"/>
                  </a:cubicBezTo>
                  <a:cubicBezTo>
                    <a:pt x="2713" y="740"/>
                    <a:pt x="2725" y="735"/>
                    <a:pt x="2739" y="735"/>
                  </a:cubicBezTo>
                  <a:close/>
                  <a:moveTo>
                    <a:pt x="1150" y="2246"/>
                  </a:moveTo>
                  <a:cubicBezTo>
                    <a:pt x="1155" y="2246"/>
                    <a:pt x="1160" y="2246"/>
                    <a:pt x="1166" y="2247"/>
                  </a:cubicBezTo>
                  <a:cubicBezTo>
                    <a:pt x="1199" y="2247"/>
                    <a:pt x="1210" y="2302"/>
                    <a:pt x="1155" y="2379"/>
                  </a:cubicBezTo>
                  <a:cubicBezTo>
                    <a:pt x="968" y="2698"/>
                    <a:pt x="869" y="3061"/>
                    <a:pt x="781" y="3424"/>
                  </a:cubicBezTo>
                  <a:cubicBezTo>
                    <a:pt x="773" y="3465"/>
                    <a:pt x="751" y="3501"/>
                    <a:pt x="727" y="3501"/>
                  </a:cubicBezTo>
                  <a:cubicBezTo>
                    <a:pt x="720" y="3501"/>
                    <a:pt x="712" y="3497"/>
                    <a:pt x="704" y="3490"/>
                  </a:cubicBezTo>
                  <a:cubicBezTo>
                    <a:pt x="682" y="3468"/>
                    <a:pt x="682" y="3435"/>
                    <a:pt x="671" y="3413"/>
                  </a:cubicBezTo>
                  <a:cubicBezTo>
                    <a:pt x="693" y="3336"/>
                    <a:pt x="704" y="3270"/>
                    <a:pt x="726" y="3215"/>
                  </a:cubicBezTo>
                  <a:cubicBezTo>
                    <a:pt x="803" y="2907"/>
                    <a:pt x="902" y="2610"/>
                    <a:pt x="1067" y="2335"/>
                  </a:cubicBezTo>
                  <a:cubicBezTo>
                    <a:pt x="1087" y="2295"/>
                    <a:pt x="1098" y="2246"/>
                    <a:pt x="1150" y="2246"/>
                  </a:cubicBezTo>
                  <a:close/>
                  <a:moveTo>
                    <a:pt x="1934" y="4323"/>
                  </a:moveTo>
                  <a:cubicBezTo>
                    <a:pt x="1946" y="4323"/>
                    <a:pt x="1957" y="4324"/>
                    <a:pt x="1969" y="4325"/>
                  </a:cubicBezTo>
                  <a:cubicBezTo>
                    <a:pt x="2068" y="4347"/>
                    <a:pt x="2123" y="4413"/>
                    <a:pt x="2123" y="4512"/>
                  </a:cubicBezTo>
                  <a:cubicBezTo>
                    <a:pt x="2113" y="4671"/>
                    <a:pt x="1968" y="4803"/>
                    <a:pt x="1811" y="4803"/>
                  </a:cubicBezTo>
                  <a:cubicBezTo>
                    <a:pt x="1794" y="4803"/>
                    <a:pt x="1777" y="4801"/>
                    <a:pt x="1760" y="4798"/>
                  </a:cubicBezTo>
                  <a:cubicBezTo>
                    <a:pt x="1672" y="4776"/>
                    <a:pt x="1606" y="4688"/>
                    <a:pt x="1617" y="4600"/>
                  </a:cubicBezTo>
                  <a:cubicBezTo>
                    <a:pt x="1637" y="4447"/>
                    <a:pt x="1790" y="4323"/>
                    <a:pt x="1934" y="4323"/>
                  </a:cubicBezTo>
                  <a:close/>
                  <a:moveTo>
                    <a:pt x="3927" y="0"/>
                  </a:moveTo>
                  <a:cubicBezTo>
                    <a:pt x="3844" y="0"/>
                    <a:pt x="3759" y="8"/>
                    <a:pt x="3673" y="26"/>
                  </a:cubicBezTo>
                  <a:cubicBezTo>
                    <a:pt x="3607" y="48"/>
                    <a:pt x="3519" y="48"/>
                    <a:pt x="3442" y="59"/>
                  </a:cubicBezTo>
                  <a:cubicBezTo>
                    <a:pt x="3112" y="81"/>
                    <a:pt x="2793" y="179"/>
                    <a:pt x="2485" y="322"/>
                  </a:cubicBezTo>
                  <a:cubicBezTo>
                    <a:pt x="1980" y="575"/>
                    <a:pt x="1518" y="916"/>
                    <a:pt x="1122" y="1323"/>
                  </a:cubicBezTo>
                  <a:cubicBezTo>
                    <a:pt x="748" y="1708"/>
                    <a:pt x="484" y="2148"/>
                    <a:pt x="341" y="2665"/>
                  </a:cubicBezTo>
                  <a:cubicBezTo>
                    <a:pt x="220" y="3094"/>
                    <a:pt x="121" y="3523"/>
                    <a:pt x="55" y="3962"/>
                  </a:cubicBezTo>
                  <a:cubicBezTo>
                    <a:pt x="22" y="4226"/>
                    <a:pt x="0" y="4490"/>
                    <a:pt x="33" y="4765"/>
                  </a:cubicBezTo>
                  <a:cubicBezTo>
                    <a:pt x="110" y="5392"/>
                    <a:pt x="407" y="5909"/>
                    <a:pt x="869" y="6338"/>
                  </a:cubicBezTo>
                  <a:cubicBezTo>
                    <a:pt x="1155" y="6591"/>
                    <a:pt x="1485" y="6723"/>
                    <a:pt x="1859" y="6745"/>
                  </a:cubicBezTo>
                  <a:cubicBezTo>
                    <a:pt x="1882" y="6746"/>
                    <a:pt x="1905" y="6746"/>
                    <a:pt x="1928" y="6746"/>
                  </a:cubicBezTo>
                  <a:cubicBezTo>
                    <a:pt x="2221" y="6746"/>
                    <a:pt x="2496" y="6682"/>
                    <a:pt x="2771" y="6580"/>
                  </a:cubicBezTo>
                  <a:cubicBezTo>
                    <a:pt x="2804" y="6569"/>
                    <a:pt x="2837" y="6547"/>
                    <a:pt x="2870" y="6536"/>
                  </a:cubicBezTo>
                  <a:cubicBezTo>
                    <a:pt x="2837" y="6470"/>
                    <a:pt x="2815" y="6404"/>
                    <a:pt x="2782" y="6349"/>
                  </a:cubicBezTo>
                  <a:cubicBezTo>
                    <a:pt x="2694" y="6173"/>
                    <a:pt x="2628" y="5975"/>
                    <a:pt x="2628" y="5766"/>
                  </a:cubicBezTo>
                  <a:cubicBezTo>
                    <a:pt x="2617" y="5304"/>
                    <a:pt x="2804" y="4897"/>
                    <a:pt x="3079" y="4534"/>
                  </a:cubicBezTo>
                  <a:cubicBezTo>
                    <a:pt x="3090" y="4523"/>
                    <a:pt x="3101" y="4512"/>
                    <a:pt x="3112" y="4501"/>
                  </a:cubicBezTo>
                  <a:cubicBezTo>
                    <a:pt x="3354" y="4270"/>
                    <a:pt x="3629" y="4094"/>
                    <a:pt x="3959" y="4006"/>
                  </a:cubicBezTo>
                  <a:cubicBezTo>
                    <a:pt x="4089" y="3966"/>
                    <a:pt x="4221" y="3944"/>
                    <a:pt x="4352" y="3944"/>
                  </a:cubicBezTo>
                  <a:cubicBezTo>
                    <a:pt x="4542" y="3944"/>
                    <a:pt x="4729" y="3990"/>
                    <a:pt x="4905" y="4094"/>
                  </a:cubicBezTo>
                  <a:cubicBezTo>
                    <a:pt x="4982" y="4127"/>
                    <a:pt x="5048" y="4182"/>
                    <a:pt x="5125" y="4237"/>
                  </a:cubicBezTo>
                  <a:lnTo>
                    <a:pt x="5114" y="4226"/>
                  </a:lnTo>
                  <a:cubicBezTo>
                    <a:pt x="5136" y="4204"/>
                    <a:pt x="5158" y="4182"/>
                    <a:pt x="5169" y="4160"/>
                  </a:cubicBezTo>
                  <a:cubicBezTo>
                    <a:pt x="5488" y="3468"/>
                    <a:pt x="5642" y="2731"/>
                    <a:pt x="5609" y="1972"/>
                  </a:cubicBezTo>
                  <a:cubicBezTo>
                    <a:pt x="5598" y="1598"/>
                    <a:pt x="5488" y="1246"/>
                    <a:pt x="5334" y="905"/>
                  </a:cubicBezTo>
                  <a:cubicBezTo>
                    <a:pt x="5169" y="575"/>
                    <a:pt x="4916" y="344"/>
                    <a:pt x="4597" y="179"/>
                  </a:cubicBezTo>
                  <a:cubicBezTo>
                    <a:pt x="4386" y="66"/>
                    <a:pt x="4163" y="0"/>
                    <a:pt x="3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605;p73">
              <a:extLst>
                <a:ext uri="{FF2B5EF4-FFF2-40B4-BE49-F238E27FC236}">
                  <a16:creationId xmlns:a16="http://schemas.microsoft.com/office/drawing/2014/main" id="{2A0C4501-216E-6E4F-E259-0A7ABE8DF7DB}"/>
                </a:ext>
              </a:extLst>
            </p:cNvPr>
            <p:cNvSpPr/>
            <p:nvPr/>
          </p:nvSpPr>
          <p:spPr>
            <a:xfrm flipH="1">
              <a:off x="2866516" y="1680821"/>
              <a:ext cx="753889" cy="899629"/>
            </a:xfrm>
            <a:custGeom>
              <a:avLst/>
              <a:gdLst/>
              <a:ahLst/>
              <a:cxnLst/>
              <a:rect l="l" t="t" r="r" b="b"/>
              <a:pathLst>
                <a:path w="7930" h="9463" extrusionOk="0">
                  <a:moveTo>
                    <a:pt x="4245" y="463"/>
                  </a:moveTo>
                  <a:cubicBezTo>
                    <a:pt x="4256" y="463"/>
                    <a:pt x="4275" y="482"/>
                    <a:pt x="4295" y="510"/>
                  </a:cubicBezTo>
                  <a:lnTo>
                    <a:pt x="4295" y="510"/>
                  </a:lnTo>
                  <a:cubicBezTo>
                    <a:pt x="4265" y="530"/>
                    <a:pt x="4245" y="540"/>
                    <a:pt x="4234" y="540"/>
                  </a:cubicBezTo>
                  <a:cubicBezTo>
                    <a:pt x="4201" y="540"/>
                    <a:pt x="4190" y="518"/>
                    <a:pt x="4201" y="496"/>
                  </a:cubicBezTo>
                  <a:cubicBezTo>
                    <a:pt x="4201" y="485"/>
                    <a:pt x="4223" y="463"/>
                    <a:pt x="4245" y="463"/>
                  </a:cubicBezTo>
                  <a:close/>
                  <a:moveTo>
                    <a:pt x="6170" y="848"/>
                  </a:moveTo>
                  <a:cubicBezTo>
                    <a:pt x="6368" y="914"/>
                    <a:pt x="6555" y="980"/>
                    <a:pt x="6720" y="1101"/>
                  </a:cubicBezTo>
                  <a:cubicBezTo>
                    <a:pt x="6742" y="1112"/>
                    <a:pt x="6753" y="1123"/>
                    <a:pt x="6753" y="1145"/>
                  </a:cubicBezTo>
                  <a:cubicBezTo>
                    <a:pt x="6753" y="1156"/>
                    <a:pt x="6753" y="1178"/>
                    <a:pt x="6742" y="1189"/>
                  </a:cubicBezTo>
                  <a:cubicBezTo>
                    <a:pt x="6731" y="1200"/>
                    <a:pt x="6720" y="1200"/>
                    <a:pt x="6709" y="1200"/>
                  </a:cubicBezTo>
                  <a:cubicBezTo>
                    <a:pt x="6698" y="1200"/>
                    <a:pt x="6676" y="1189"/>
                    <a:pt x="6665" y="1178"/>
                  </a:cubicBezTo>
                  <a:cubicBezTo>
                    <a:pt x="6511" y="1079"/>
                    <a:pt x="6346" y="1013"/>
                    <a:pt x="6181" y="969"/>
                  </a:cubicBezTo>
                  <a:cubicBezTo>
                    <a:pt x="6170" y="969"/>
                    <a:pt x="6148" y="969"/>
                    <a:pt x="6148" y="958"/>
                  </a:cubicBezTo>
                  <a:cubicBezTo>
                    <a:pt x="6126" y="936"/>
                    <a:pt x="6104" y="914"/>
                    <a:pt x="6115" y="903"/>
                  </a:cubicBezTo>
                  <a:cubicBezTo>
                    <a:pt x="6115" y="881"/>
                    <a:pt x="6148" y="870"/>
                    <a:pt x="6170" y="859"/>
                  </a:cubicBezTo>
                  <a:lnTo>
                    <a:pt x="6170" y="848"/>
                  </a:lnTo>
                  <a:close/>
                  <a:moveTo>
                    <a:pt x="6918" y="1365"/>
                  </a:moveTo>
                  <a:cubicBezTo>
                    <a:pt x="6940" y="1376"/>
                    <a:pt x="6951" y="1398"/>
                    <a:pt x="6973" y="1420"/>
                  </a:cubicBezTo>
                  <a:cubicBezTo>
                    <a:pt x="6940" y="1442"/>
                    <a:pt x="6918" y="1453"/>
                    <a:pt x="6907" y="1453"/>
                  </a:cubicBezTo>
                  <a:cubicBezTo>
                    <a:pt x="6885" y="1453"/>
                    <a:pt x="6885" y="1420"/>
                    <a:pt x="6863" y="1409"/>
                  </a:cubicBezTo>
                  <a:cubicBezTo>
                    <a:pt x="6885" y="1387"/>
                    <a:pt x="6907" y="1365"/>
                    <a:pt x="6918" y="1365"/>
                  </a:cubicBezTo>
                  <a:close/>
                  <a:moveTo>
                    <a:pt x="5345" y="692"/>
                  </a:moveTo>
                  <a:cubicBezTo>
                    <a:pt x="5439" y="692"/>
                    <a:pt x="5535" y="696"/>
                    <a:pt x="5631" y="705"/>
                  </a:cubicBezTo>
                  <a:lnTo>
                    <a:pt x="5697" y="705"/>
                  </a:lnTo>
                  <a:cubicBezTo>
                    <a:pt x="5730" y="716"/>
                    <a:pt x="5763" y="727"/>
                    <a:pt x="5763" y="760"/>
                  </a:cubicBezTo>
                  <a:cubicBezTo>
                    <a:pt x="5763" y="804"/>
                    <a:pt x="5730" y="815"/>
                    <a:pt x="5697" y="815"/>
                  </a:cubicBezTo>
                  <a:lnTo>
                    <a:pt x="5609" y="815"/>
                  </a:lnTo>
                  <a:cubicBezTo>
                    <a:pt x="5554" y="804"/>
                    <a:pt x="5499" y="804"/>
                    <a:pt x="5444" y="804"/>
                  </a:cubicBezTo>
                  <a:cubicBezTo>
                    <a:pt x="5418" y="803"/>
                    <a:pt x="5391" y="803"/>
                    <a:pt x="5364" y="803"/>
                  </a:cubicBezTo>
                  <a:cubicBezTo>
                    <a:pt x="4910" y="803"/>
                    <a:pt x="4475" y="893"/>
                    <a:pt x="4070" y="1101"/>
                  </a:cubicBezTo>
                  <a:cubicBezTo>
                    <a:pt x="3531" y="1365"/>
                    <a:pt x="3069" y="1717"/>
                    <a:pt x="2640" y="2134"/>
                  </a:cubicBezTo>
                  <a:cubicBezTo>
                    <a:pt x="2475" y="2299"/>
                    <a:pt x="2332" y="2475"/>
                    <a:pt x="2178" y="2651"/>
                  </a:cubicBezTo>
                  <a:cubicBezTo>
                    <a:pt x="2156" y="2673"/>
                    <a:pt x="2145" y="2695"/>
                    <a:pt x="2134" y="2706"/>
                  </a:cubicBezTo>
                  <a:cubicBezTo>
                    <a:pt x="2112" y="2736"/>
                    <a:pt x="2090" y="2750"/>
                    <a:pt x="2071" y="2750"/>
                  </a:cubicBezTo>
                  <a:cubicBezTo>
                    <a:pt x="2062" y="2750"/>
                    <a:pt x="2053" y="2747"/>
                    <a:pt x="2046" y="2739"/>
                  </a:cubicBezTo>
                  <a:cubicBezTo>
                    <a:pt x="2013" y="2695"/>
                    <a:pt x="2035" y="2662"/>
                    <a:pt x="2057" y="2640"/>
                  </a:cubicBezTo>
                  <a:cubicBezTo>
                    <a:pt x="2068" y="2607"/>
                    <a:pt x="2101" y="2585"/>
                    <a:pt x="2123" y="2552"/>
                  </a:cubicBezTo>
                  <a:cubicBezTo>
                    <a:pt x="2618" y="1948"/>
                    <a:pt x="3201" y="1442"/>
                    <a:pt x="3883" y="1068"/>
                  </a:cubicBezTo>
                  <a:cubicBezTo>
                    <a:pt x="4347" y="817"/>
                    <a:pt x="4834" y="692"/>
                    <a:pt x="5345" y="692"/>
                  </a:cubicBezTo>
                  <a:close/>
                  <a:moveTo>
                    <a:pt x="3692" y="669"/>
                  </a:moveTo>
                  <a:cubicBezTo>
                    <a:pt x="3704" y="669"/>
                    <a:pt x="3722" y="685"/>
                    <a:pt x="3740" y="694"/>
                  </a:cubicBezTo>
                  <a:cubicBezTo>
                    <a:pt x="3729" y="716"/>
                    <a:pt x="3729" y="738"/>
                    <a:pt x="3718" y="749"/>
                  </a:cubicBezTo>
                  <a:cubicBezTo>
                    <a:pt x="3685" y="771"/>
                    <a:pt x="3663" y="782"/>
                    <a:pt x="3630" y="804"/>
                  </a:cubicBezTo>
                  <a:cubicBezTo>
                    <a:pt x="2750" y="1288"/>
                    <a:pt x="2057" y="1970"/>
                    <a:pt x="1518" y="2816"/>
                  </a:cubicBezTo>
                  <a:cubicBezTo>
                    <a:pt x="1496" y="2849"/>
                    <a:pt x="1474" y="2893"/>
                    <a:pt x="1441" y="2937"/>
                  </a:cubicBezTo>
                  <a:cubicBezTo>
                    <a:pt x="1427" y="2951"/>
                    <a:pt x="1409" y="2965"/>
                    <a:pt x="1392" y="2965"/>
                  </a:cubicBezTo>
                  <a:cubicBezTo>
                    <a:pt x="1382" y="2965"/>
                    <a:pt x="1372" y="2960"/>
                    <a:pt x="1364" y="2948"/>
                  </a:cubicBezTo>
                  <a:cubicBezTo>
                    <a:pt x="1353" y="2937"/>
                    <a:pt x="1353" y="2893"/>
                    <a:pt x="1364" y="2871"/>
                  </a:cubicBezTo>
                  <a:cubicBezTo>
                    <a:pt x="1364" y="2838"/>
                    <a:pt x="1397" y="2805"/>
                    <a:pt x="1408" y="2783"/>
                  </a:cubicBezTo>
                  <a:cubicBezTo>
                    <a:pt x="1628" y="2420"/>
                    <a:pt x="1881" y="2090"/>
                    <a:pt x="2178" y="1794"/>
                  </a:cubicBezTo>
                  <a:cubicBezTo>
                    <a:pt x="2574" y="1376"/>
                    <a:pt x="3025" y="1002"/>
                    <a:pt x="3531" y="727"/>
                  </a:cubicBezTo>
                  <a:cubicBezTo>
                    <a:pt x="3586" y="705"/>
                    <a:pt x="3630" y="683"/>
                    <a:pt x="3685" y="672"/>
                  </a:cubicBezTo>
                  <a:cubicBezTo>
                    <a:pt x="3687" y="670"/>
                    <a:pt x="3689" y="669"/>
                    <a:pt x="3692" y="669"/>
                  </a:cubicBezTo>
                  <a:close/>
                  <a:moveTo>
                    <a:pt x="1177" y="3248"/>
                  </a:moveTo>
                  <a:cubicBezTo>
                    <a:pt x="1186" y="3248"/>
                    <a:pt x="1194" y="3251"/>
                    <a:pt x="1199" y="3256"/>
                  </a:cubicBezTo>
                  <a:cubicBezTo>
                    <a:pt x="1210" y="3267"/>
                    <a:pt x="1232" y="3289"/>
                    <a:pt x="1221" y="3300"/>
                  </a:cubicBezTo>
                  <a:cubicBezTo>
                    <a:pt x="1210" y="3333"/>
                    <a:pt x="1199" y="3366"/>
                    <a:pt x="1177" y="3399"/>
                  </a:cubicBezTo>
                  <a:cubicBezTo>
                    <a:pt x="1089" y="3564"/>
                    <a:pt x="1001" y="3740"/>
                    <a:pt x="924" y="3905"/>
                  </a:cubicBezTo>
                  <a:cubicBezTo>
                    <a:pt x="847" y="4070"/>
                    <a:pt x="792" y="4246"/>
                    <a:pt x="726" y="4411"/>
                  </a:cubicBezTo>
                  <a:cubicBezTo>
                    <a:pt x="715" y="4433"/>
                    <a:pt x="715" y="4455"/>
                    <a:pt x="704" y="4477"/>
                  </a:cubicBezTo>
                  <a:cubicBezTo>
                    <a:pt x="693" y="4488"/>
                    <a:pt x="671" y="4499"/>
                    <a:pt x="660" y="4510"/>
                  </a:cubicBezTo>
                  <a:cubicBezTo>
                    <a:pt x="649" y="4488"/>
                    <a:pt x="627" y="4477"/>
                    <a:pt x="627" y="4466"/>
                  </a:cubicBezTo>
                  <a:cubicBezTo>
                    <a:pt x="627" y="4422"/>
                    <a:pt x="627" y="4378"/>
                    <a:pt x="638" y="4334"/>
                  </a:cubicBezTo>
                  <a:cubicBezTo>
                    <a:pt x="715" y="4147"/>
                    <a:pt x="792" y="3949"/>
                    <a:pt x="869" y="3773"/>
                  </a:cubicBezTo>
                  <a:cubicBezTo>
                    <a:pt x="935" y="3619"/>
                    <a:pt x="1012" y="3487"/>
                    <a:pt x="1089" y="3344"/>
                  </a:cubicBezTo>
                  <a:cubicBezTo>
                    <a:pt x="1111" y="3311"/>
                    <a:pt x="1133" y="3278"/>
                    <a:pt x="1155" y="3256"/>
                  </a:cubicBezTo>
                  <a:cubicBezTo>
                    <a:pt x="1161" y="3251"/>
                    <a:pt x="1169" y="3248"/>
                    <a:pt x="1177" y="3248"/>
                  </a:cubicBezTo>
                  <a:close/>
                  <a:moveTo>
                    <a:pt x="1771" y="3289"/>
                  </a:moveTo>
                  <a:cubicBezTo>
                    <a:pt x="1782" y="3311"/>
                    <a:pt x="1804" y="3333"/>
                    <a:pt x="1804" y="3344"/>
                  </a:cubicBezTo>
                  <a:cubicBezTo>
                    <a:pt x="1804" y="3366"/>
                    <a:pt x="1793" y="3399"/>
                    <a:pt x="1782" y="3410"/>
                  </a:cubicBezTo>
                  <a:cubicBezTo>
                    <a:pt x="1716" y="3531"/>
                    <a:pt x="1650" y="3641"/>
                    <a:pt x="1584" y="3751"/>
                  </a:cubicBezTo>
                  <a:cubicBezTo>
                    <a:pt x="1364" y="4136"/>
                    <a:pt x="1166" y="4521"/>
                    <a:pt x="1023" y="4928"/>
                  </a:cubicBezTo>
                  <a:cubicBezTo>
                    <a:pt x="902" y="5258"/>
                    <a:pt x="825" y="5588"/>
                    <a:pt x="803" y="5939"/>
                  </a:cubicBezTo>
                  <a:cubicBezTo>
                    <a:pt x="792" y="6280"/>
                    <a:pt x="770" y="6621"/>
                    <a:pt x="847" y="6951"/>
                  </a:cubicBezTo>
                  <a:cubicBezTo>
                    <a:pt x="858" y="6973"/>
                    <a:pt x="858" y="7006"/>
                    <a:pt x="847" y="7028"/>
                  </a:cubicBezTo>
                  <a:cubicBezTo>
                    <a:pt x="847" y="7039"/>
                    <a:pt x="836" y="7061"/>
                    <a:pt x="825" y="7061"/>
                  </a:cubicBezTo>
                  <a:cubicBezTo>
                    <a:pt x="814" y="7061"/>
                    <a:pt x="781" y="7061"/>
                    <a:pt x="781" y="7050"/>
                  </a:cubicBezTo>
                  <a:cubicBezTo>
                    <a:pt x="759" y="7017"/>
                    <a:pt x="748" y="6995"/>
                    <a:pt x="748" y="6962"/>
                  </a:cubicBezTo>
                  <a:cubicBezTo>
                    <a:pt x="726" y="6819"/>
                    <a:pt x="693" y="6676"/>
                    <a:pt x="693" y="6544"/>
                  </a:cubicBezTo>
                  <a:cubicBezTo>
                    <a:pt x="693" y="6258"/>
                    <a:pt x="693" y="5961"/>
                    <a:pt x="726" y="5687"/>
                  </a:cubicBezTo>
                  <a:cubicBezTo>
                    <a:pt x="737" y="5456"/>
                    <a:pt x="803" y="5236"/>
                    <a:pt x="869" y="5016"/>
                  </a:cubicBezTo>
                  <a:cubicBezTo>
                    <a:pt x="1001" y="4598"/>
                    <a:pt x="1199" y="4213"/>
                    <a:pt x="1408" y="3839"/>
                  </a:cubicBezTo>
                  <a:cubicBezTo>
                    <a:pt x="1496" y="3674"/>
                    <a:pt x="1595" y="3520"/>
                    <a:pt x="1683" y="3377"/>
                  </a:cubicBezTo>
                  <a:cubicBezTo>
                    <a:pt x="1705" y="3344"/>
                    <a:pt x="1727" y="3322"/>
                    <a:pt x="1771" y="3289"/>
                  </a:cubicBezTo>
                  <a:close/>
                  <a:moveTo>
                    <a:pt x="1100" y="7468"/>
                  </a:moveTo>
                  <a:cubicBezTo>
                    <a:pt x="1100" y="7479"/>
                    <a:pt x="1122" y="7501"/>
                    <a:pt x="1122" y="7512"/>
                  </a:cubicBezTo>
                  <a:cubicBezTo>
                    <a:pt x="1111" y="7534"/>
                    <a:pt x="1100" y="7545"/>
                    <a:pt x="1067" y="7578"/>
                  </a:cubicBezTo>
                  <a:cubicBezTo>
                    <a:pt x="1056" y="7534"/>
                    <a:pt x="1034" y="7512"/>
                    <a:pt x="1045" y="7501"/>
                  </a:cubicBezTo>
                  <a:cubicBezTo>
                    <a:pt x="1056" y="7490"/>
                    <a:pt x="1078" y="7479"/>
                    <a:pt x="1100" y="7468"/>
                  </a:cubicBezTo>
                  <a:close/>
                  <a:moveTo>
                    <a:pt x="514" y="5014"/>
                  </a:moveTo>
                  <a:cubicBezTo>
                    <a:pt x="542" y="5014"/>
                    <a:pt x="560" y="5074"/>
                    <a:pt x="539" y="5115"/>
                  </a:cubicBezTo>
                  <a:cubicBezTo>
                    <a:pt x="484" y="5324"/>
                    <a:pt x="418" y="5544"/>
                    <a:pt x="385" y="5753"/>
                  </a:cubicBezTo>
                  <a:cubicBezTo>
                    <a:pt x="287" y="6291"/>
                    <a:pt x="287" y="6819"/>
                    <a:pt x="440" y="7347"/>
                  </a:cubicBezTo>
                  <a:cubicBezTo>
                    <a:pt x="495" y="7523"/>
                    <a:pt x="572" y="7699"/>
                    <a:pt x="682" y="7864"/>
                  </a:cubicBezTo>
                  <a:cubicBezTo>
                    <a:pt x="704" y="7886"/>
                    <a:pt x="715" y="7908"/>
                    <a:pt x="726" y="7941"/>
                  </a:cubicBezTo>
                  <a:cubicBezTo>
                    <a:pt x="726" y="7952"/>
                    <a:pt x="715" y="7963"/>
                    <a:pt x="704" y="7974"/>
                  </a:cubicBezTo>
                  <a:cubicBezTo>
                    <a:pt x="693" y="7985"/>
                    <a:pt x="671" y="7985"/>
                    <a:pt x="671" y="7985"/>
                  </a:cubicBezTo>
                  <a:cubicBezTo>
                    <a:pt x="638" y="7963"/>
                    <a:pt x="616" y="7941"/>
                    <a:pt x="594" y="7919"/>
                  </a:cubicBezTo>
                  <a:cubicBezTo>
                    <a:pt x="495" y="7765"/>
                    <a:pt x="418" y="7600"/>
                    <a:pt x="363" y="7435"/>
                  </a:cubicBezTo>
                  <a:cubicBezTo>
                    <a:pt x="232" y="7061"/>
                    <a:pt x="199" y="6665"/>
                    <a:pt x="221" y="6225"/>
                  </a:cubicBezTo>
                  <a:lnTo>
                    <a:pt x="221" y="6225"/>
                  </a:lnTo>
                  <a:lnTo>
                    <a:pt x="221" y="6236"/>
                  </a:lnTo>
                  <a:cubicBezTo>
                    <a:pt x="221" y="5862"/>
                    <a:pt x="319" y="5478"/>
                    <a:pt x="440" y="5093"/>
                  </a:cubicBezTo>
                  <a:cubicBezTo>
                    <a:pt x="451" y="5049"/>
                    <a:pt x="462" y="5016"/>
                    <a:pt x="506" y="5016"/>
                  </a:cubicBezTo>
                  <a:cubicBezTo>
                    <a:pt x="509" y="5015"/>
                    <a:pt x="511" y="5014"/>
                    <a:pt x="514" y="5014"/>
                  </a:cubicBezTo>
                  <a:close/>
                  <a:moveTo>
                    <a:pt x="913" y="8271"/>
                  </a:moveTo>
                  <a:cubicBezTo>
                    <a:pt x="935" y="8271"/>
                    <a:pt x="957" y="8271"/>
                    <a:pt x="968" y="8282"/>
                  </a:cubicBezTo>
                  <a:cubicBezTo>
                    <a:pt x="1045" y="8348"/>
                    <a:pt x="1122" y="8414"/>
                    <a:pt x="1199" y="8491"/>
                  </a:cubicBezTo>
                  <a:cubicBezTo>
                    <a:pt x="1210" y="8491"/>
                    <a:pt x="1199" y="8535"/>
                    <a:pt x="1199" y="8546"/>
                  </a:cubicBezTo>
                  <a:cubicBezTo>
                    <a:pt x="1188" y="8557"/>
                    <a:pt x="1155" y="8557"/>
                    <a:pt x="1144" y="8557"/>
                  </a:cubicBezTo>
                  <a:cubicBezTo>
                    <a:pt x="1067" y="8491"/>
                    <a:pt x="990" y="8414"/>
                    <a:pt x="913" y="8348"/>
                  </a:cubicBezTo>
                  <a:cubicBezTo>
                    <a:pt x="902" y="8337"/>
                    <a:pt x="913" y="8293"/>
                    <a:pt x="913" y="8271"/>
                  </a:cubicBezTo>
                  <a:close/>
                  <a:moveTo>
                    <a:pt x="1518" y="8744"/>
                  </a:moveTo>
                  <a:cubicBezTo>
                    <a:pt x="1551" y="8744"/>
                    <a:pt x="1584" y="8766"/>
                    <a:pt x="1584" y="8788"/>
                  </a:cubicBezTo>
                  <a:cubicBezTo>
                    <a:pt x="1573" y="8810"/>
                    <a:pt x="1551" y="8832"/>
                    <a:pt x="1540" y="8832"/>
                  </a:cubicBezTo>
                  <a:cubicBezTo>
                    <a:pt x="1518" y="8832"/>
                    <a:pt x="1496" y="8821"/>
                    <a:pt x="1452" y="8799"/>
                  </a:cubicBezTo>
                  <a:cubicBezTo>
                    <a:pt x="1485" y="8766"/>
                    <a:pt x="1496" y="8755"/>
                    <a:pt x="1518" y="8744"/>
                  </a:cubicBezTo>
                  <a:close/>
                  <a:moveTo>
                    <a:pt x="5333" y="1"/>
                  </a:moveTo>
                  <a:cubicBezTo>
                    <a:pt x="5319" y="1"/>
                    <a:pt x="5305" y="1"/>
                    <a:pt x="5290" y="1"/>
                  </a:cubicBezTo>
                  <a:cubicBezTo>
                    <a:pt x="5081" y="1"/>
                    <a:pt x="4861" y="34"/>
                    <a:pt x="4652" y="56"/>
                  </a:cubicBezTo>
                  <a:cubicBezTo>
                    <a:pt x="4169" y="111"/>
                    <a:pt x="3729" y="276"/>
                    <a:pt x="3311" y="529"/>
                  </a:cubicBezTo>
                  <a:cubicBezTo>
                    <a:pt x="2904" y="793"/>
                    <a:pt x="2530" y="1101"/>
                    <a:pt x="2178" y="1431"/>
                  </a:cubicBezTo>
                  <a:cubicBezTo>
                    <a:pt x="1804" y="1761"/>
                    <a:pt x="1485" y="2134"/>
                    <a:pt x="1232" y="2563"/>
                  </a:cubicBezTo>
                  <a:cubicBezTo>
                    <a:pt x="1078" y="2827"/>
                    <a:pt x="935" y="3080"/>
                    <a:pt x="792" y="3344"/>
                  </a:cubicBezTo>
                  <a:cubicBezTo>
                    <a:pt x="715" y="3465"/>
                    <a:pt x="649" y="3597"/>
                    <a:pt x="605" y="3729"/>
                  </a:cubicBezTo>
                  <a:cubicBezTo>
                    <a:pt x="429" y="4180"/>
                    <a:pt x="298" y="4631"/>
                    <a:pt x="177" y="5093"/>
                  </a:cubicBezTo>
                  <a:cubicBezTo>
                    <a:pt x="100" y="5390"/>
                    <a:pt x="34" y="5687"/>
                    <a:pt x="23" y="5994"/>
                  </a:cubicBezTo>
                  <a:cubicBezTo>
                    <a:pt x="1" y="6500"/>
                    <a:pt x="56" y="6995"/>
                    <a:pt x="188" y="7479"/>
                  </a:cubicBezTo>
                  <a:cubicBezTo>
                    <a:pt x="298" y="7864"/>
                    <a:pt x="462" y="8227"/>
                    <a:pt x="704" y="8557"/>
                  </a:cubicBezTo>
                  <a:cubicBezTo>
                    <a:pt x="847" y="8755"/>
                    <a:pt x="1034" y="8909"/>
                    <a:pt x="1265" y="9019"/>
                  </a:cubicBezTo>
                  <a:cubicBezTo>
                    <a:pt x="1562" y="9162"/>
                    <a:pt x="1870" y="9283"/>
                    <a:pt x="2178" y="9371"/>
                  </a:cubicBezTo>
                  <a:cubicBezTo>
                    <a:pt x="2389" y="9425"/>
                    <a:pt x="2599" y="9462"/>
                    <a:pt x="2810" y="9462"/>
                  </a:cubicBezTo>
                  <a:cubicBezTo>
                    <a:pt x="2940" y="9462"/>
                    <a:pt x="3071" y="9448"/>
                    <a:pt x="3201" y="9415"/>
                  </a:cubicBezTo>
                  <a:cubicBezTo>
                    <a:pt x="3476" y="9338"/>
                    <a:pt x="3740" y="9250"/>
                    <a:pt x="3993" y="9140"/>
                  </a:cubicBezTo>
                  <a:cubicBezTo>
                    <a:pt x="4234" y="9030"/>
                    <a:pt x="4465" y="8909"/>
                    <a:pt x="4707" y="8799"/>
                  </a:cubicBezTo>
                  <a:cubicBezTo>
                    <a:pt x="5235" y="8535"/>
                    <a:pt x="5675" y="8150"/>
                    <a:pt x="6093" y="7688"/>
                  </a:cubicBezTo>
                  <a:lnTo>
                    <a:pt x="6093" y="7677"/>
                  </a:lnTo>
                  <a:cubicBezTo>
                    <a:pt x="6049" y="7699"/>
                    <a:pt x="6038" y="7699"/>
                    <a:pt x="6038" y="7699"/>
                  </a:cubicBezTo>
                  <a:cubicBezTo>
                    <a:pt x="6005" y="7721"/>
                    <a:pt x="5983" y="7754"/>
                    <a:pt x="5950" y="7776"/>
                  </a:cubicBezTo>
                  <a:cubicBezTo>
                    <a:pt x="5543" y="8128"/>
                    <a:pt x="5081" y="8414"/>
                    <a:pt x="4553" y="8579"/>
                  </a:cubicBezTo>
                  <a:cubicBezTo>
                    <a:pt x="4332" y="8656"/>
                    <a:pt x="4101" y="8691"/>
                    <a:pt x="3863" y="8691"/>
                  </a:cubicBezTo>
                  <a:cubicBezTo>
                    <a:pt x="3829" y="8691"/>
                    <a:pt x="3795" y="8690"/>
                    <a:pt x="3762" y="8689"/>
                  </a:cubicBezTo>
                  <a:cubicBezTo>
                    <a:pt x="3410" y="8667"/>
                    <a:pt x="3091" y="8557"/>
                    <a:pt x="2816" y="8337"/>
                  </a:cubicBezTo>
                  <a:cubicBezTo>
                    <a:pt x="2299" y="7919"/>
                    <a:pt x="1969" y="7380"/>
                    <a:pt x="1859" y="6720"/>
                  </a:cubicBezTo>
                  <a:cubicBezTo>
                    <a:pt x="1804" y="6401"/>
                    <a:pt x="1837" y="6071"/>
                    <a:pt x="1881" y="5742"/>
                  </a:cubicBezTo>
                  <a:cubicBezTo>
                    <a:pt x="1925" y="5346"/>
                    <a:pt x="2024" y="4961"/>
                    <a:pt x="2123" y="4576"/>
                  </a:cubicBezTo>
                  <a:cubicBezTo>
                    <a:pt x="2244" y="4092"/>
                    <a:pt x="2464" y="3663"/>
                    <a:pt x="2794" y="3278"/>
                  </a:cubicBezTo>
                  <a:cubicBezTo>
                    <a:pt x="3267" y="2728"/>
                    <a:pt x="3839" y="2299"/>
                    <a:pt x="4498" y="2013"/>
                  </a:cubicBezTo>
                  <a:cubicBezTo>
                    <a:pt x="4718" y="1904"/>
                    <a:pt x="4960" y="1838"/>
                    <a:pt x="5202" y="1805"/>
                  </a:cubicBezTo>
                  <a:cubicBezTo>
                    <a:pt x="5323" y="1794"/>
                    <a:pt x="5455" y="1783"/>
                    <a:pt x="5576" y="1761"/>
                  </a:cubicBezTo>
                  <a:cubicBezTo>
                    <a:pt x="5663" y="1745"/>
                    <a:pt x="5749" y="1737"/>
                    <a:pt x="5834" y="1737"/>
                  </a:cubicBezTo>
                  <a:cubicBezTo>
                    <a:pt x="6051" y="1737"/>
                    <a:pt x="6262" y="1787"/>
                    <a:pt x="6467" y="1882"/>
                  </a:cubicBezTo>
                  <a:cubicBezTo>
                    <a:pt x="6775" y="2024"/>
                    <a:pt x="7050" y="2222"/>
                    <a:pt x="7237" y="2519"/>
                  </a:cubicBezTo>
                  <a:cubicBezTo>
                    <a:pt x="7435" y="2827"/>
                    <a:pt x="7545" y="3157"/>
                    <a:pt x="7600" y="3520"/>
                  </a:cubicBezTo>
                  <a:cubicBezTo>
                    <a:pt x="7666" y="3938"/>
                    <a:pt x="7644" y="4345"/>
                    <a:pt x="7578" y="4763"/>
                  </a:cubicBezTo>
                  <a:cubicBezTo>
                    <a:pt x="7556" y="4884"/>
                    <a:pt x="7523" y="4994"/>
                    <a:pt x="7512" y="5159"/>
                  </a:cubicBezTo>
                  <a:cubicBezTo>
                    <a:pt x="7600" y="4972"/>
                    <a:pt x="7644" y="4807"/>
                    <a:pt x="7688" y="4653"/>
                  </a:cubicBezTo>
                  <a:cubicBezTo>
                    <a:pt x="7908" y="3828"/>
                    <a:pt x="7930" y="3003"/>
                    <a:pt x="7688" y="2178"/>
                  </a:cubicBezTo>
                  <a:cubicBezTo>
                    <a:pt x="7523" y="1596"/>
                    <a:pt x="7226" y="1090"/>
                    <a:pt x="6819" y="650"/>
                  </a:cubicBezTo>
                  <a:cubicBezTo>
                    <a:pt x="6422" y="220"/>
                    <a:pt x="5920" y="1"/>
                    <a:pt x="5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606;p73">
              <a:extLst>
                <a:ext uri="{FF2B5EF4-FFF2-40B4-BE49-F238E27FC236}">
                  <a16:creationId xmlns:a16="http://schemas.microsoft.com/office/drawing/2014/main" id="{1B87536C-DBF5-E45F-AC16-6B43C9287FA8}"/>
                </a:ext>
              </a:extLst>
            </p:cNvPr>
            <p:cNvSpPr/>
            <p:nvPr/>
          </p:nvSpPr>
          <p:spPr>
            <a:xfrm flipH="1">
              <a:off x="2957496" y="2241628"/>
              <a:ext cx="226927" cy="231776"/>
            </a:xfrm>
            <a:custGeom>
              <a:avLst/>
              <a:gdLst/>
              <a:ahLst/>
              <a:cxnLst/>
              <a:rect l="l" t="t" r="r" b="b"/>
              <a:pathLst>
                <a:path w="2387" h="2438" extrusionOk="0">
                  <a:moveTo>
                    <a:pt x="1677" y="1"/>
                  </a:moveTo>
                  <a:cubicBezTo>
                    <a:pt x="1591" y="1"/>
                    <a:pt x="1505" y="11"/>
                    <a:pt x="1419" y="29"/>
                  </a:cubicBezTo>
                  <a:cubicBezTo>
                    <a:pt x="1067" y="106"/>
                    <a:pt x="770" y="282"/>
                    <a:pt x="506" y="535"/>
                  </a:cubicBezTo>
                  <a:cubicBezTo>
                    <a:pt x="462" y="579"/>
                    <a:pt x="418" y="634"/>
                    <a:pt x="385" y="689"/>
                  </a:cubicBezTo>
                  <a:cubicBezTo>
                    <a:pt x="264" y="887"/>
                    <a:pt x="165" y="1096"/>
                    <a:pt x="99" y="1316"/>
                  </a:cubicBezTo>
                  <a:cubicBezTo>
                    <a:pt x="0" y="1723"/>
                    <a:pt x="77" y="2086"/>
                    <a:pt x="319" y="2438"/>
                  </a:cubicBezTo>
                  <a:cubicBezTo>
                    <a:pt x="352" y="2427"/>
                    <a:pt x="374" y="2416"/>
                    <a:pt x="396" y="2405"/>
                  </a:cubicBezTo>
                  <a:cubicBezTo>
                    <a:pt x="748" y="2229"/>
                    <a:pt x="1078" y="2020"/>
                    <a:pt x="1353" y="1745"/>
                  </a:cubicBezTo>
                  <a:cubicBezTo>
                    <a:pt x="1749" y="1349"/>
                    <a:pt x="2079" y="909"/>
                    <a:pt x="2343" y="414"/>
                  </a:cubicBezTo>
                  <a:cubicBezTo>
                    <a:pt x="2365" y="381"/>
                    <a:pt x="2376" y="348"/>
                    <a:pt x="2387" y="304"/>
                  </a:cubicBezTo>
                  <a:cubicBezTo>
                    <a:pt x="2332" y="216"/>
                    <a:pt x="2244" y="172"/>
                    <a:pt x="2167" y="117"/>
                  </a:cubicBezTo>
                  <a:cubicBezTo>
                    <a:pt x="2007" y="38"/>
                    <a:pt x="1843" y="1"/>
                    <a:pt x="1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3607;p73">
              <a:extLst>
                <a:ext uri="{FF2B5EF4-FFF2-40B4-BE49-F238E27FC236}">
                  <a16:creationId xmlns:a16="http://schemas.microsoft.com/office/drawing/2014/main" id="{EA0D651F-BB6F-811A-8972-3230CBF18046}"/>
                </a:ext>
              </a:extLst>
            </p:cNvPr>
            <p:cNvSpPr/>
            <p:nvPr/>
          </p:nvSpPr>
          <p:spPr>
            <a:xfrm flipH="1">
              <a:off x="3172825" y="1926096"/>
              <a:ext cx="134997" cy="108663"/>
            </a:xfrm>
            <a:custGeom>
              <a:avLst/>
              <a:gdLst/>
              <a:ahLst/>
              <a:cxnLst/>
              <a:rect l="l" t="t" r="r" b="b"/>
              <a:pathLst>
                <a:path w="1420" h="1143" extrusionOk="0">
                  <a:moveTo>
                    <a:pt x="1365" y="0"/>
                  </a:moveTo>
                  <a:cubicBezTo>
                    <a:pt x="1351" y="0"/>
                    <a:pt x="1339" y="5"/>
                    <a:pt x="1331" y="5"/>
                  </a:cubicBezTo>
                  <a:cubicBezTo>
                    <a:pt x="1089" y="104"/>
                    <a:pt x="870" y="214"/>
                    <a:pt x="661" y="379"/>
                  </a:cubicBezTo>
                  <a:cubicBezTo>
                    <a:pt x="419" y="566"/>
                    <a:pt x="221" y="797"/>
                    <a:pt x="34" y="1039"/>
                  </a:cubicBezTo>
                  <a:cubicBezTo>
                    <a:pt x="23" y="1050"/>
                    <a:pt x="12" y="1061"/>
                    <a:pt x="12" y="1083"/>
                  </a:cubicBezTo>
                  <a:cubicBezTo>
                    <a:pt x="1" y="1094"/>
                    <a:pt x="1" y="1127"/>
                    <a:pt x="12" y="1127"/>
                  </a:cubicBezTo>
                  <a:cubicBezTo>
                    <a:pt x="27" y="1135"/>
                    <a:pt x="48" y="1143"/>
                    <a:pt x="63" y="1143"/>
                  </a:cubicBezTo>
                  <a:cubicBezTo>
                    <a:pt x="69" y="1143"/>
                    <a:pt x="74" y="1141"/>
                    <a:pt x="78" y="1138"/>
                  </a:cubicBezTo>
                  <a:cubicBezTo>
                    <a:pt x="122" y="1105"/>
                    <a:pt x="155" y="1050"/>
                    <a:pt x="199" y="1006"/>
                  </a:cubicBezTo>
                  <a:cubicBezTo>
                    <a:pt x="496" y="621"/>
                    <a:pt x="848" y="313"/>
                    <a:pt x="1309" y="137"/>
                  </a:cubicBezTo>
                  <a:cubicBezTo>
                    <a:pt x="1331" y="126"/>
                    <a:pt x="1375" y="104"/>
                    <a:pt x="1397" y="82"/>
                  </a:cubicBezTo>
                  <a:cubicBezTo>
                    <a:pt x="1408" y="71"/>
                    <a:pt x="1408" y="49"/>
                    <a:pt x="1419" y="38"/>
                  </a:cubicBezTo>
                  <a:cubicBezTo>
                    <a:pt x="1408" y="27"/>
                    <a:pt x="1397" y="5"/>
                    <a:pt x="1386" y="5"/>
                  </a:cubicBezTo>
                  <a:cubicBezTo>
                    <a:pt x="1379" y="2"/>
                    <a:pt x="1372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3608;p73">
              <a:extLst>
                <a:ext uri="{FF2B5EF4-FFF2-40B4-BE49-F238E27FC236}">
                  <a16:creationId xmlns:a16="http://schemas.microsoft.com/office/drawing/2014/main" id="{5120B4E9-D568-0FF9-AE7F-0EE1D4B79CFC}"/>
                </a:ext>
              </a:extLst>
            </p:cNvPr>
            <p:cNvSpPr/>
            <p:nvPr/>
          </p:nvSpPr>
          <p:spPr>
            <a:xfrm flipH="1">
              <a:off x="3323413" y="2069649"/>
              <a:ext cx="51337" cy="119025"/>
            </a:xfrm>
            <a:custGeom>
              <a:avLst/>
              <a:gdLst/>
              <a:ahLst/>
              <a:cxnLst/>
              <a:rect l="l" t="t" r="r" b="b"/>
              <a:pathLst>
                <a:path w="540" h="1252" extrusionOk="0">
                  <a:moveTo>
                    <a:pt x="480" y="1"/>
                  </a:moveTo>
                  <a:cubicBezTo>
                    <a:pt x="428" y="1"/>
                    <a:pt x="417" y="50"/>
                    <a:pt x="397" y="90"/>
                  </a:cubicBezTo>
                  <a:cubicBezTo>
                    <a:pt x="232" y="365"/>
                    <a:pt x="133" y="662"/>
                    <a:pt x="56" y="970"/>
                  </a:cubicBezTo>
                  <a:cubicBezTo>
                    <a:pt x="34" y="1025"/>
                    <a:pt x="23" y="1091"/>
                    <a:pt x="1" y="1168"/>
                  </a:cubicBezTo>
                  <a:cubicBezTo>
                    <a:pt x="12" y="1190"/>
                    <a:pt x="23" y="1223"/>
                    <a:pt x="45" y="1245"/>
                  </a:cubicBezTo>
                  <a:cubicBezTo>
                    <a:pt x="49" y="1249"/>
                    <a:pt x="55" y="1251"/>
                    <a:pt x="60" y="1251"/>
                  </a:cubicBezTo>
                  <a:cubicBezTo>
                    <a:pt x="80" y="1251"/>
                    <a:pt x="102" y="1220"/>
                    <a:pt x="111" y="1168"/>
                  </a:cubicBezTo>
                  <a:cubicBezTo>
                    <a:pt x="199" y="816"/>
                    <a:pt x="298" y="453"/>
                    <a:pt x="496" y="134"/>
                  </a:cubicBezTo>
                  <a:cubicBezTo>
                    <a:pt x="540" y="57"/>
                    <a:pt x="529" y="2"/>
                    <a:pt x="496" y="2"/>
                  </a:cubicBezTo>
                  <a:cubicBezTo>
                    <a:pt x="490" y="1"/>
                    <a:pt x="485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3609;p73">
              <a:extLst>
                <a:ext uri="{FF2B5EF4-FFF2-40B4-BE49-F238E27FC236}">
                  <a16:creationId xmlns:a16="http://schemas.microsoft.com/office/drawing/2014/main" id="{CD425D92-C8FC-D2D5-9409-376EC36A2816}"/>
                </a:ext>
              </a:extLst>
            </p:cNvPr>
            <p:cNvSpPr/>
            <p:nvPr/>
          </p:nvSpPr>
          <p:spPr>
            <a:xfrm flipH="1">
              <a:off x="3236615" y="2267106"/>
              <a:ext cx="49245" cy="45823"/>
            </a:xfrm>
            <a:custGeom>
              <a:avLst/>
              <a:gdLst/>
              <a:ahLst/>
              <a:cxnLst/>
              <a:rect l="l" t="t" r="r" b="b"/>
              <a:pathLst>
                <a:path w="518" h="482" extrusionOk="0">
                  <a:moveTo>
                    <a:pt x="325" y="112"/>
                  </a:moveTo>
                  <a:cubicBezTo>
                    <a:pt x="330" y="112"/>
                    <a:pt x="336" y="113"/>
                    <a:pt x="342" y="113"/>
                  </a:cubicBezTo>
                  <a:cubicBezTo>
                    <a:pt x="375" y="124"/>
                    <a:pt x="386" y="157"/>
                    <a:pt x="408" y="168"/>
                  </a:cubicBezTo>
                  <a:cubicBezTo>
                    <a:pt x="397" y="292"/>
                    <a:pt x="319" y="367"/>
                    <a:pt x="210" y="367"/>
                  </a:cubicBezTo>
                  <a:cubicBezTo>
                    <a:pt x="203" y="367"/>
                    <a:pt x="195" y="367"/>
                    <a:pt x="188" y="366"/>
                  </a:cubicBezTo>
                  <a:cubicBezTo>
                    <a:pt x="155" y="366"/>
                    <a:pt x="122" y="333"/>
                    <a:pt x="122" y="300"/>
                  </a:cubicBezTo>
                  <a:cubicBezTo>
                    <a:pt x="132" y="197"/>
                    <a:pt x="230" y="112"/>
                    <a:pt x="325" y="112"/>
                  </a:cubicBezTo>
                  <a:close/>
                  <a:moveTo>
                    <a:pt x="329" y="1"/>
                  </a:moveTo>
                  <a:cubicBezTo>
                    <a:pt x="185" y="1"/>
                    <a:pt x="32" y="125"/>
                    <a:pt x="12" y="278"/>
                  </a:cubicBezTo>
                  <a:cubicBezTo>
                    <a:pt x="1" y="377"/>
                    <a:pt x="67" y="454"/>
                    <a:pt x="155" y="476"/>
                  </a:cubicBezTo>
                  <a:cubicBezTo>
                    <a:pt x="172" y="479"/>
                    <a:pt x="189" y="481"/>
                    <a:pt x="206" y="481"/>
                  </a:cubicBezTo>
                  <a:cubicBezTo>
                    <a:pt x="363" y="481"/>
                    <a:pt x="508" y="349"/>
                    <a:pt x="518" y="190"/>
                  </a:cubicBezTo>
                  <a:cubicBezTo>
                    <a:pt x="518" y="91"/>
                    <a:pt x="463" y="25"/>
                    <a:pt x="364" y="3"/>
                  </a:cubicBezTo>
                  <a:cubicBezTo>
                    <a:pt x="352" y="2"/>
                    <a:pt x="34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3610;p73">
              <a:extLst>
                <a:ext uri="{FF2B5EF4-FFF2-40B4-BE49-F238E27FC236}">
                  <a16:creationId xmlns:a16="http://schemas.microsoft.com/office/drawing/2014/main" id="{0288C3E8-7C39-6448-67C6-374FAB63E020}"/>
                </a:ext>
              </a:extLst>
            </p:cNvPr>
            <p:cNvSpPr/>
            <p:nvPr/>
          </p:nvSpPr>
          <p:spPr>
            <a:xfrm flipH="1">
              <a:off x="3072433" y="1746513"/>
              <a:ext cx="356600" cy="195840"/>
            </a:xfrm>
            <a:custGeom>
              <a:avLst/>
              <a:gdLst/>
              <a:ahLst/>
              <a:cxnLst/>
              <a:rect l="l" t="t" r="r" b="b"/>
              <a:pathLst>
                <a:path w="3751" h="2060" extrusionOk="0">
                  <a:moveTo>
                    <a:pt x="3322" y="1"/>
                  </a:moveTo>
                  <a:cubicBezTo>
                    <a:pt x="2813" y="1"/>
                    <a:pt x="2334" y="126"/>
                    <a:pt x="1870" y="377"/>
                  </a:cubicBezTo>
                  <a:cubicBezTo>
                    <a:pt x="1188" y="751"/>
                    <a:pt x="594" y="1257"/>
                    <a:pt x="99" y="1861"/>
                  </a:cubicBezTo>
                  <a:cubicBezTo>
                    <a:pt x="77" y="1894"/>
                    <a:pt x="55" y="1916"/>
                    <a:pt x="33" y="1949"/>
                  </a:cubicBezTo>
                  <a:cubicBezTo>
                    <a:pt x="22" y="1982"/>
                    <a:pt x="0" y="2004"/>
                    <a:pt x="33" y="2048"/>
                  </a:cubicBezTo>
                  <a:cubicBezTo>
                    <a:pt x="37" y="2056"/>
                    <a:pt x="44" y="2059"/>
                    <a:pt x="53" y="2059"/>
                  </a:cubicBezTo>
                  <a:cubicBezTo>
                    <a:pt x="72" y="2059"/>
                    <a:pt x="99" y="2045"/>
                    <a:pt x="121" y="2015"/>
                  </a:cubicBezTo>
                  <a:cubicBezTo>
                    <a:pt x="132" y="2004"/>
                    <a:pt x="143" y="1982"/>
                    <a:pt x="165" y="1960"/>
                  </a:cubicBezTo>
                  <a:cubicBezTo>
                    <a:pt x="319" y="1795"/>
                    <a:pt x="462" y="1608"/>
                    <a:pt x="627" y="1443"/>
                  </a:cubicBezTo>
                  <a:cubicBezTo>
                    <a:pt x="1056" y="1026"/>
                    <a:pt x="1518" y="663"/>
                    <a:pt x="2057" y="410"/>
                  </a:cubicBezTo>
                  <a:cubicBezTo>
                    <a:pt x="2462" y="202"/>
                    <a:pt x="2897" y="112"/>
                    <a:pt x="3351" y="112"/>
                  </a:cubicBezTo>
                  <a:cubicBezTo>
                    <a:pt x="3378" y="112"/>
                    <a:pt x="3405" y="112"/>
                    <a:pt x="3431" y="113"/>
                  </a:cubicBezTo>
                  <a:cubicBezTo>
                    <a:pt x="3486" y="113"/>
                    <a:pt x="3541" y="113"/>
                    <a:pt x="3596" y="124"/>
                  </a:cubicBezTo>
                  <a:lnTo>
                    <a:pt x="3684" y="124"/>
                  </a:lnTo>
                  <a:cubicBezTo>
                    <a:pt x="3717" y="124"/>
                    <a:pt x="3750" y="113"/>
                    <a:pt x="3750" y="69"/>
                  </a:cubicBezTo>
                  <a:cubicBezTo>
                    <a:pt x="3739" y="36"/>
                    <a:pt x="3717" y="25"/>
                    <a:pt x="3684" y="14"/>
                  </a:cubicBezTo>
                  <a:lnTo>
                    <a:pt x="3607" y="14"/>
                  </a:lnTo>
                  <a:cubicBezTo>
                    <a:pt x="3511" y="5"/>
                    <a:pt x="3416" y="1"/>
                    <a:pt x="3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3611;p73">
              <a:extLst>
                <a:ext uri="{FF2B5EF4-FFF2-40B4-BE49-F238E27FC236}">
                  <a16:creationId xmlns:a16="http://schemas.microsoft.com/office/drawing/2014/main" id="{48C9B766-C386-89CB-2D4C-B53E4D502D73}"/>
                </a:ext>
              </a:extLst>
            </p:cNvPr>
            <p:cNvSpPr/>
            <p:nvPr/>
          </p:nvSpPr>
          <p:spPr>
            <a:xfrm flipH="1">
              <a:off x="3449853" y="1993500"/>
              <a:ext cx="104670" cy="358692"/>
            </a:xfrm>
            <a:custGeom>
              <a:avLst/>
              <a:gdLst/>
              <a:ahLst/>
              <a:cxnLst/>
              <a:rect l="l" t="t" r="r" b="b"/>
              <a:pathLst>
                <a:path w="1101" h="3773" extrusionOk="0">
                  <a:moveTo>
                    <a:pt x="1078" y="0"/>
                  </a:moveTo>
                  <a:cubicBezTo>
                    <a:pt x="1034" y="33"/>
                    <a:pt x="1012" y="55"/>
                    <a:pt x="990" y="77"/>
                  </a:cubicBezTo>
                  <a:cubicBezTo>
                    <a:pt x="902" y="231"/>
                    <a:pt x="803" y="385"/>
                    <a:pt x="715" y="539"/>
                  </a:cubicBezTo>
                  <a:cubicBezTo>
                    <a:pt x="506" y="924"/>
                    <a:pt x="308" y="1309"/>
                    <a:pt x="176" y="1727"/>
                  </a:cubicBezTo>
                  <a:cubicBezTo>
                    <a:pt x="110" y="1947"/>
                    <a:pt x="44" y="2167"/>
                    <a:pt x="33" y="2387"/>
                  </a:cubicBezTo>
                  <a:cubicBezTo>
                    <a:pt x="0" y="2672"/>
                    <a:pt x="0" y="2958"/>
                    <a:pt x="0" y="3244"/>
                  </a:cubicBezTo>
                  <a:cubicBezTo>
                    <a:pt x="0" y="3387"/>
                    <a:pt x="22" y="3530"/>
                    <a:pt x="44" y="3673"/>
                  </a:cubicBezTo>
                  <a:cubicBezTo>
                    <a:pt x="55" y="3706"/>
                    <a:pt x="66" y="3728"/>
                    <a:pt x="88" y="3750"/>
                  </a:cubicBezTo>
                  <a:cubicBezTo>
                    <a:pt x="88" y="3772"/>
                    <a:pt x="110" y="3772"/>
                    <a:pt x="132" y="3772"/>
                  </a:cubicBezTo>
                  <a:cubicBezTo>
                    <a:pt x="143" y="3772"/>
                    <a:pt x="154" y="3750"/>
                    <a:pt x="154" y="3728"/>
                  </a:cubicBezTo>
                  <a:cubicBezTo>
                    <a:pt x="165" y="3717"/>
                    <a:pt x="165" y="3684"/>
                    <a:pt x="154" y="3662"/>
                  </a:cubicBezTo>
                  <a:cubicBezTo>
                    <a:pt x="77" y="3332"/>
                    <a:pt x="99" y="2991"/>
                    <a:pt x="110" y="2650"/>
                  </a:cubicBezTo>
                  <a:cubicBezTo>
                    <a:pt x="132" y="2299"/>
                    <a:pt x="209" y="1969"/>
                    <a:pt x="330" y="1639"/>
                  </a:cubicBezTo>
                  <a:cubicBezTo>
                    <a:pt x="473" y="1221"/>
                    <a:pt x="671" y="836"/>
                    <a:pt x="891" y="462"/>
                  </a:cubicBezTo>
                  <a:cubicBezTo>
                    <a:pt x="957" y="352"/>
                    <a:pt x="1023" y="242"/>
                    <a:pt x="1089" y="121"/>
                  </a:cubicBezTo>
                  <a:cubicBezTo>
                    <a:pt x="1100" y="99"/>
                    <a:pt x="1100" y="77"/>
                    <a:pt x="1100" y="55"/>
                  </a:cubicBezTo>
                  <a:cubicBezTo>
                    <a:pt x="1100" y="44"/>
                    <a:pt x="1089" y="22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3612;p73">
              <a:extLst>
                <a:ext uri="{FF2B5EF4-FFF2-40B4-BE49-F238E27FC236}">
                  <a16:creationId xmlns:a16="http://schemas.microsoft.com/office/drawing/2014/main" id="{6D750D0C-3714-F4B8-FCB5-E26A450E83DD}"/>
                </a:ext>
              </a:extLst>
            </p:cNvPr>
            <p:cNvSpPr/>
            <p:nvPr/>
          </p:nvSpPr>
          <p:spPr>
            <a:xfrm flipH="1">
              <a:off x="3264851" y="1744326"/>
              <a:ext cx="226927" cy="218752"/>
            </a:xfrm>
            <a:custGeom>
              <a:avLst/>
              <a:gdLst/>
              <a:ahLst/>
              <a:cxnLst/>
              <a:rect l="l" t="t" r="r" b="b"/>
              <a:pathLst>
                <a:path w="2387" h="2301" extrusionOk="0">
                  <a:moveTo>
                    <a:pt x="2339" y="1"/>
                  </a:moveTo>
                  <a:cubicBezTo>
                    <a:pt x="2336" y="1"/>
                    <a:pt x="2334" y="2"/>
                    <a:pt x="2332" y="4"/>
                  </a:cubicBezTo>
                  <a:cubicBezTo>
                    <a:pt x="2277" y="15"/>
                    <a:pt x="2233" y="37"/>
                    <a:pt x="2178" y="59"/>
                  </a:cubicBezTo>
                  <a:cubicBezTo>
                    <a:pt x="1672" y="345"/>
                    <a:pt x="1232" y="708"/>
                    <a:pt x="825" y="1126"/>
                  </a:cubicBezTo>
                  <a:cubicBezTo>
                    <a:pt x="539" y="1422"/>
                    <a:pt x="275" y="1752"/>
                    <a:pt x="55" y="2115"/>
                  </a:cubicBezTo>
                  <a:cubicBezTo>
                    <a:pt x="44" y="2148"/>
                    <a:pt x="22" y="2170"/>
                    <a:pt x="11" y="2203"/>
                  </a:cubicBezTo>
                  <a:cubicBezTo>
                    <a:pt x="0" y="2225"/>
                    <a:pt x="0" y="2269"/>
                    <a:pt x="11" y="2291"/>
                  </a:cubicBezTo>
                  <a:cubicBezTo>
                    <a:pt x="21" y="2298"/>
                    <a:pt x="30" y="2300"/>
                    <a:pt x="38" y="2300"/>
                  </a:cubicBezTo>
                  <a:cubicBezTo>
                    <a:pt x="57" y="2300"/>
                    <a:pt x="73" y="2285"/>
                    <a:pt x="88" y="2269"/>
                  </a:cubicBezTo>
                  <a:cubicBezTo>
                    <a:pt x="121" y="2225"/>
                    <a:pt x="143" y="2192"/>
                    <a:pt x="165" y="2148"/>
                  </a:cubicBezTo>
                  <a:cubicBezTo>
                    <a:pt x="704" y="1302"/>
                    <a:pt x="1397" y="620"/>
                    <a:pt x="2277" y="136"/>
                  </a:cubicBezTo>
                  <a:cubicBezTo>
                    <a:pt x="2310" y="114"/>
                    <a:pt x="2343" y="103"/>
                    <a:pt x="2365" y="81"/>
                  </a:cubicBezTo>
                  <a:cubicBezTo>
                    <a:pt x="2376" y="70"/>
                    <a:pt x="2376" y="48"/>
                    <a:pt x="2387" y="26"/>
                  </a:cubicBezTo>
                  <a:cubicBezTo>
                    <a:pt x="2369" y="17"/>
                    <a:pt x="2351" y="1"/>
                    <a:pt x="2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3613;p73">
              <a:extLst>
                <a:ext uri="{FF2B5EF4-FFF2-40B4-BE49-F238E27FC236}">
                  <a16:creationId xmlns:a16="http://schemas.microsoft.com/office/drawing/2014/main" id="{5E09AD91-9652-709F-7CCF-850CA8602AAA}"/>
                </a:ext>
              </a:extLst>
            </p:cNvPr>
            <p:cNvSpPr/>
            <p:nvPr/>
          </p:nvSpPr>
          <p:spPr>
            <a:xfrm flipH="1">
              <a:off x="3551291" y="2156542"/>
              <a:ext cx="50291" cy="283398"/>
            </a:xfrm>
            <a:custGeom>
              <a:avLst/>
              <a:gdLst/>
              <a:ahLst/>
              <a:cxnLst/>
              <a:rect l="l" t="t" r="r" b="b"/>
              <a:pathLst>
                <a:path w="529" h="2981" extrusionOk="0">
                  <a:moveTo>
                    <a:pt x="308" y="1"/>
                  </a:moveTo>
                  <a:cubicBezTo>
                    <a:pt x="264" y="12"/>
                    <a:pt x="253" y="45"/>
                    <a:pt x="242" y="78"/>
                  </a:cubicBezTo>
                  <a:cubicBezTo>
                    <a:pt x="121" y="463"/>
                    <a:pt x="23" y="858"/>
                    <a:pt x="23" y="1221"/>
                  </a:cubicBezTo>
                  <a:cubicBezTo>
                    <a:pt x="1" y="1661"/>
                    <a:pt x="34" y="2046"/>
                    <a:pt x="165" y="2431"/>
                  </a:cubicBezTo>
                  <a:cubicBezTo>
                    <a:pt x="220" y="2596"/>
                    <a:pt x="297" y="2761"/>
                    <a:pt x="396" y="2904"/>
                  </a:cubicBezTo>
                  <a:cubicBezTo>
                    <a:pt x="418" y="2937"/>
                    <a:pt x="451" y="2959"/>
                    <a:pt x="473" y="2981"/>
                  </a:cubicBezTo>
                  <a:cubicBezTo>
                    <a:pt x="484" y="2981"/>
                    <a:pt x="495" y="2981"/>
                    <a:pt x="506" y="2970"/>
                  </a:cubicBezTo>
                  <a:cubicBezTo>
                    <a:pt x="517" y="2959"/>
                    <a:pt x="528" y="2937"/>
                    <a:pt x="528" y="2926"/>
                  </a:cubicBezTo>
                  <a:cubicBezTo>
                    <a:pt x="517" y="2904"/>
                    <a:pt x="506" y="2882"/>
                    <a:pt x="484" y="2849"/>
                  </a:cubicBezTo>
                  <a:cubicBezTo>
                    <a:pt x="385" y="2695"/>
                    <a:pt x="297" y="2519"/>
                    <a:pt x="242" y="2332"/>
                  </a:cubicBezTo>
                  <a:cubicBezTo>
                    <a:pt x="89" y="1815"/>
                    <a:pt x="89" y="1276"/>
                    <a:pt x="187" y="749"/>
                  </a:cubicBezTo>
                  <a:cubicBezTo>
                    <a:pt x="220" y="529"/>
                    <a:pt x="297" y="320"/>
                    <a:pt x="352" y="111"/>
                  </a:cubicBezTo>
                  <a:cubicBezTo>
                    <a:pt x="363" y="56"/>
                    <a:pt x="34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3614;p73">
              <a:extLst>
                <a:ext uri="{FF2B5EF4-FFF2-40B4-BE49-F238E27FC236}">
                  <a16:creationId xmlns:a16="http://schemas.microsoft.com/office/drawing/2014/main" id="{5476913B-DDCB-120A-EC72-90AB8E58E94B}"/>
                </a:ext>
              </a:extLst>
            </p:cNvPr>
            <p:cNvSpPr/>
            <p:nvPr/>
          </p:nvSpPr>
          <p:spPr>
            <a:xfrm flipH="1">
              <a:off x="3504232" y="1989887"/>
              <a:ext cx="57611" cy="119691"/>
            </a:xfrm>
            <a:custGeom>
              <a:avLst/>
              <a:gdLst/>
              <a:ahLst/>
              <a:cxnLst/>
              <a:rect l="l" t="t" r="r" b="b"/>
              <a:pathLst>
                <a:path w="606" h="1259" extrusionOk="0">
                  <a:moveTo>
                    <a:pt x="553" y="0"/>
                  </a:moveTo>
                  <a:cubicBezTo>
                    <a:pt x="548" y="0"/>
                    <a:pt x="543" y="1"/>
                    <a:pt x="539" y="5"/>
                  </a:cubicBezTo>
                  <a:cubicBezTo>
                    <a:pt x="517" y="27"/>
                    <a:pt x="495" y="60"/>
                    <a:pt x="473" y="93"/>
                  </a:cubicBezTo>
                  <a:cubicBezTo>
                    <a:pt x="396" y="225"/>
                    <a:pt x="319" y="368"/>
                    <a:pt x="253" y="522"/>
                  </a:cubicBezTo>
                  <a:cubicBezTo>
                    <a:pt x="165" y="698"/>
                    <a:pt x="99" y="896"/>
                    <a:pt x="22" y="1083"/>
                  </a:cubicBezTo>
                  <a:cubicBezTo>
                    <a:pt x="11" y="1127"/>
                    <a:pt x="11" y="1171"/>
                    <a:pt x="0" y="1215"/>
                  </a:cubicBezTo>
                  <a:cubicBezTo>
                    <a:pt x="0" y="1224"/>
                    <a:pt x="21" y="1232"/>
                    <a:pt x="36" y="1247"/>
                  </a:cubicBezTo>
                  <a:lnTo>
                    <a:pt x="36" y="1247"/>
                  </a:lnTo>
                  <a:cubicBezTo>
                    <a:pt x="57" y="1237"/>
                    <a:pt x="78" y="1236"/>
                    <a:pt x="88" y="1226"/>
                  </a:cubicBezTo>
                  <a:cubicBezTo>
                    <a:pt x="99" y="1204"/>
                    <a:pt x="99" y="1182"/>
                    <a:pt x="110" y="1160"/>
                  </a:cubicBezTo>
                  <a:cubicBezTo>
                    <a:pt x="176" y="995"/>
                    <a:pt x="231" y="819"/>
                    <a:pt x="308" y="654"/>
                  </a:cubicBezTo>
                  <a:cubicBezTo>
                    <a:pt x="385" y="489"/>
                    <a:pt x="473" y="313"/>
                    <a:pt x="561" y="148"/>
                  </a:cubicBezTo>
                  <a:cubicBezTo>
                    <a:pt x="583" y="115"/>
                    <a:pt x="594" y="82"/>
                    <a:pt x="605" y="49"/>
                  </a:cubicBezTo>
                  <a:cubicBezTo>
                    <a:pt x="605" y="38"/>
                    <a:pt x="594" y="16"/>
                    <a:pt x="583" y="5"/>
                  </a:cubicBezTo>
                  <a:cubicBezTo>
                    <a:pt x="576" y="5"/>
                    <a:pt x="564" y="0"/>
                    <a:pt x="553" y="0"/>
                  </a:cubicBezTo>
                  <a:close/>
                  <a:moveTo>
                    <a:pt x="36" y="1247"/>
                  </a:moveTo>
                  <a:lnTo>
                    <a:pt x="36" y="1247"/>
                  </a:lnTo>
                  <a:cubicBezTo>
                    <a:pt x="35" y="1247"/>
                    <a:pt x="34" y="1247"/>
                    <a:pt x="33" y="1248"/>
                  </a:cubicBezTo>
                  <a:lnTo>
                    <a:pt x="44" y="1259"/>
                  </a:lnTo>
                  <a:cubicBezTo>
                    <a:pt x="42" y="1254"/>
                    <a:pt x="39" y="1250"/>
                    <a:pt x="36" y="1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3615;p73">
              <a:extLst>
                <a:ext uri="{FF2B5EF4-FFF2-40B4-BE49-F238E27FC236}">
                  <a16:creationId xmlns:a16="http://schemas.microsoft.com/office/drawing/2014/main" id="{DD065E78-E71F-8FE5-524B-2ABE9636A836}"/>
                </a:ext>
              </a:extLst>
            </p:cNvPr>
            <p:cNvSpPr/>
            <p:nvPr/>
          </p:nvSpPr>
          <p:spPr>
            <a:xfrm flipH="1">
              <a:off x="2978411" y="1762389"/>
              <a:ext cx="61699" cy="32513"/>
            </a:xfrm>
            <a:custGeom>
              <a:avLst/>
              <a:gdLst/>
              <a:ahLst/>
              <a:cxnLst/>
              <a:rect l="l" t="t" r="r" b="b"/>
              <a:pathLst>
                <a:path w="649" h="342" extrusionOk="0">
                  <a:moveTo>
                    <a:pt x="55" y="1"/>
                  </a:moveTo>
                  <a:cubicBezTo>
                    <a:pt x="44" y="12"/>
                    <a:pt x="11" y="23"/>
                    <a:pt x="11" y="45"/>
                  </a:cubicBezTo>
                  <a:cubicBezTo>
                    <a:pt x="0" y="56"/>
                    <a:pt x="22" y="78"/>
                    <a:pt x="44" y="100"/>
                  </a:cubicBezTo>
                  <a:cubicBezTo>
                    <a:pt x="44" y="111"/>
                    <a:pt x="66" y="111"/>
                    <a:pt x="77" y="111"/>
                  </a:cubicBezTo>
                  <a:cubicBezTo>
                    <a:pt x="242" y="155"/>
                    <a:pt x="407" y="232"/>
                    <a:pt x="561" y="320"/>
                  </a:cubicBezTo>
                  <a:cubicBezTo>
                    <a:pt x="572" y="331"/>
                    <a:pt x="594" y="342"/>
                    <a:pt x="605" y="342"/>
                  </a:cubicBezTo>
                  <a:cubicBezTo>
                    <a:pt x="616" y="342"/>
                    <a:pt x="627" y="342"/>
                    <a:pt x="638" y="331"/>
                  </a:cubicBezTo>
                  <a:cubicBezTo>
                    <a:pt x="649" y="320"/>
                    <a:pt x="649" y="298"/>
                    <a:pt x="649" y="287"/>
                  </a:cubicBezTo>
                  <a:cubicBezTo>
                    <a:pt x="649" y="265"/>
                    <a:pt x="638" y="254"/>
                    <a:pt x="616" y="243"/>
                  </a:cubicBezTo>
                  <a:cubicBezTo>
                    <a:pt x="451" y="122"/>
                    <a:pt x="264" y="56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3616;p73">
              <a:extLst>
                <a:ext uri="{FF2B5EF4-FFF2-40B4-BE49-F238E27FC236}">
                  <a16:creationId xmlns:a16="http://schemas.microsoft.com/office/drawing/2014/main" id="{A459A007-2FA2-2131-0A31-5E75CB399C1C}"/>
                </a:ext>
              </a:extLst>
            </p:cNvPr>
            <p:cNvSpPr/>
            <p:nvPr/>
          </p:nvSpPr>
          <p:spPr>
            <a:xfrm flipH="1">
              <a:off x="3505278" y="2467034"/>
              <a:ext cx="29376" cy="27760"/>
            </a:xfrm>
            <a:custGeom>
              <a:avLst/>
              <a:gdLst/>
              <a:ahLst/>
              <a:cxnLst/>
              <a:rect l="l" t="t" r="r" b="b"/>
              <a:pathLst>
                <a:path w="309" h="292" extrusionOk="0">
                  <a:moveTo>
                    <a:pt x="22" y="1"/>
                  </a:moveTo>
                  <a:cubicBezTo>
                    <a:pt x="11" y="23"/>
                    <a:pt x="0" y="67"/>
                    <a:pt x="11" y="78"/>
                  </a:cubicBezTo>
                  <a:cubicBezTo>
                    <a:pt x="88" y="155"/>
                    <a:pt x="165" y="221"/>
                    <a:pt x="253" y="287"/>
                  </a:cubicBezTo>
                  <a:cubicBezTo>
                    <a:pt x="253" y="290"/>
                    <a:pt x="256" y="291"/>
                    <a:pt x="260" y="291"/>
                  </a:cubicBezTo>
                  <a:cubicBezTo>
                    <a:pt x="271" y="291"/>
                    <a:pt x="289" y="284"/>
                    <a:pt x="297" y="276"/>
                  </a:cubicBezTo>
                  <a:cubicBezTo>
                    <a:pt x="308" y="265"/>
                    <a:pt x="308" y="221"/>
                    <a:pt x="308" y="221"/>
                  </a:cubicBezTo>
                  <a:cubicBezTo>
                    <a:pt x="220" y="144"/>
                    <a:pt x="143" y="78"/>
                    <a:pt x="66" y="12"/>
                  </a:cubicBezTo>
                  <a:cubicBezTo>
                    <a:pt x="55" y="1"/>
                    <a:pt x="44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3617;p73">
              <a:extLst>
                <a:ext uri="{FF2B5EF4-FFF2-40B4-BE49-F238E27FC236}">
                  <a16:creationId xmlns:a16="http://schemas.microsoft.com/office/drawing/2014/main" id="{1E9C0FF2-1332-3F3B-FF3F-522D82635C47}"/>
                </a:ext>
              </a:extLst>
            </p:cNvPr>
            <p:cNvSpPr/>
            <p:nvPr/>
          </p:nvSpPr>
          <p:spPr>
            <a:xfrm flipH="1">
              <a:off x="3469722" y="2512762"/>
              <a:ext cx="12644" cy="7891"/>
            </a:xfrm>
            <a:custGeom>
              <a:avLst/>
              <a:gdLst/>
              <a:ahLst/>
              <a:cxnLst/>
              <a:rect l="l" t="t" r="r" b="b"/>
              <a:pathLst>
                <a:path w="133" h="83" extrusionOk="0">
                  <a:moveTo>
                    <a:pt x="84" y="1"/>
                  </a:moveTo>
                  <a:cubicBezTo>
                    <a:pt x="78" y="1"/>
                    <a:pt x="72" y="2"/>
                    <a:pt x="66" y="4"/>
                  </a:cubicBezTo>
                  <a:cubicBezTo>
                    <a:pt x="55" y="4"/>
                    <a:pt x="33" y="26"/>
                    <a:pt x="0" y="48"/>
                  </a:cubicBezTo>
                  <a:cubicBezTo>
                    <a:pt x="44" y="70"/>
                    <a:pt x="66" y="81"/>
                    <a:pt x="88" y="81"/>
                  </a:cubicBezTo>
                  <a:cubicBezTo>
                    <a:pt x="90" y="82"/>
                    <a:pt x="91" y="83"/>
                    <a:pt x="93" y="83"/>
                  </a:cubicBezTo>
                  <a:cubicBezTo>
                    <a:pt x="105" y="83"/>
                    <a:pt x="123" y="56"/>
                    <a:pt x="132" y="37"/>
                  </a:cubicBezTo>
                  <a:cubicBezTo>
                    <a:pt x="132" y="19"/>
                    <a:pt x="11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3618;p73">
              <a:extLst>
                <a:ext uri="{FF2B5EF4-FFF2-40B4-BE49-F238E27FC236}">
                  <a16:creationId xmlns:a16="http://schemas.microsoft.com/office/drawing/2014/main" id="{C33BBEEA-4CE1-63A8-672C-85D2AE7E19E3}"/>
                </a:ext>
              </a:extLst>
            </p:cNvPr>
            <p:cNvSpPr/>
            <p:nvPr/>
          </p:nvSpPr>
          <p:spPr>
            <a:xfrm flipH="1">
              <a:off x="2957496" y="1810493"/>
              <a:ext cx="10553" cy="8461"/>
            </a:xfrm>
            <a:custGeom>
              <a:avLst/>
              <a:gdLst/>
              <a:ahLst/>
              <a:cxnLst/>
              <a:rect l="l" t="t" r="r" b="b"/>
              <a:pathLst>
                <a:path w="111" h="89" extrusionOk="0">
                  <a:moveTo>
                    <a:pt x="56" y="1"/>
                  </a:moveTo>
                  <a:cubicBezTo>
                    <a:pt x="45" y="1"/>
                    <a:pt x="23" y="23"/>
                    <a:pt x="1" y="45"/>
                  </a:cubicBezTo>
                  <a:cubicBezTo>
                    <a:pt x="23" y="56"/>
                    <a:pt x="23" y="78"/>
                    <a:pt x="45" y="89"/>
                  </a:cubicBezTo>
                  <a:cubicBezTo>
                    <a:pt x="56" y="89"/>
                    <a:pt x="78" y="78"/>
                    <a:pt x="111" y="56"/>
                  </a:cubicBezTo>
                  <a:cubicBezTo>
                    <a:pt x="89" y="34"/>
                    <a:pt x="78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3619;p73">
              <a:extLst>
                <a:ext uri="{FF2B5EF4-FFF2-40B4-BE49-F238E27FC236}">
                  <a16:creationId xmlns:a16="http://schemas.microsoft.com/office/drawing/2014/main" id="{1748262A-937A-52EF-4DC1-12F72EC0BF0D}"/>
                </a:ext>
              </a:extLst>
            </p:cNvPr>
            <p:cNvSpPr/>
            <p:nvPr/>
          </p:nvSpPr>
          <p:spPr>
            <a:xfrm flipH="1">
              <a:off x="3513644" y="2390790"/>
              <a:ext cx="7415" cy="10553"/>
            </a:xfrm>
            <a:custGeom>
              <a:avLst/>
              <a:gdLst/>
              <a:ahLst/>
              <a:cxnLst/>
              <a:rect l="l" t="t" r="r" b="b"/>
              <a:pathLst>
                <a:path w="78" h="111" extrusionOk="0">
                  <a:moveTo>
                    <a:pt x="55" y="0"/>
                  </a:moveTo>
                  <a:cubicBezTo>
                    <a:pt x="33" y="11"/>
                    <a:pt x="11" y="22"/>
                    <a:pt x="0" y="33"/>
                  </a:cubicBezTo>
                  <a:cubicBezTo>
                    <a:pt x="0" y="44"/>
                    <a:pt x="11" y="66"/>
                    <a:pt x="22" y="110"/>
                  </a:cubicBezTo>
                  <a:lnTo>
                    <a:pt x="33" y="110"/>
                  </a:lnTo>
                  <a:cubicBezTo>
                    <a:pt x="55" y="77"/>
                    <a:pt x="77" y="66"/>
                    <a:pt x="77" y="44"/>
                  </a:cubicBezTo>
                  <a:cubicBezTo>
                    <a:pt x="77" y="33"/>
                    <a:pt x="66" y="11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3620;p73">
              <a:extLst>
                <a:ext uri="{FF2B5EF4-FFF2-40B4-BE49-F238E27FC236}">
                  <a16:creationId xmlns:a16="http://schemas.microsoft.com/office/drawing/2014/main" id="{F2AFD2EB-FBAD-FC2C-D755-CA351CBDC4C0}"/>
                </a:ext>
              </a:extLst>
            </p:cNvPr>
            <p:cNvSpPr/>
            <p:nvPr/>
          </p:nvSpPr>
          <p:spPr>
            <a:xfrm flipH="1">
              <a:off x="3211517" y="1724742"/>
              <a:ext cx="10553" cy="7415"/>
            </a:xfrm>
            <a:custGeom>
              <a:avLst/>
              <a:gdLst/>
              <a:ahLst/>
              <a:cxnLst/>
              <a:rect l="l" t="t" r="r" b="b"/>
              <a:pathLst>
                <a:path w="111" h="78" extrusionOk="0">
                  <a:moveTo>
                    <a:pt x="55" y="1"/>
                  </a:moveTo>
                  <a:cubicBezTo>
                    <a:pt x="44" y="1"/>
                    <a:pt x="11" y="23"/>
                    <a:pt x="11" y="34"/>
                  </a:cubicBezTo>
                  <a:cubicBezTo>
                    <a:pt x="0" y="56"/>
                    <a:pt x="11" y="78"/>
                    <a:pt x="44" y="78"/>
                  </a:cubicBezTo>
                  <a:cubicBezTo>
                    <a:pt x="55" y="78"/>
                    <a:pt x="77" y="67"/>
                    <a:pt x="110" y="45"/>
                  </a:cubicBezTo>
                  <a:cubicBezTo>
                    <a:pt x="88" y="23"/>
                    <a:pt x="6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3621;p73">
              <a:extLst>
                <a:ext uri="{FF2B5EF4-FFF2-40B4-BE49-F238E27FC236}">
                  <a16:creationId xmlns:a16="http://schemas.microsoft.com/office/drawing/2014/main" id="{E56092F7-616D-43FD-6124-EA7B98BBB6EA}"/>
                </a:ext>
              </a:extLst>
            </p:cNvPr>
            <p:cNvSpPr/>
            <p:nvPr/>
          </p:nvSpPr>
          <p:spPr>
            <a:xfrm flipH="1">
              <a:off x="3247073" y="2277754"/>
              <a:ext cx="27285" cy="24337"/>
            </a:xfrm>
            <a:custGeom>
              <a:avLst/>
              <a:gdLst/>
              <a:ahLst/>
              <a:cxnLst/>
              <a:rect l="l" t="t" r="r" b="b"/>
              <a:pathLst>
                <a:path w="287" h="256" extrusionOk="0">
                  <a:moveTo>
                    <a:pt x="204" y="0"/>
                  </a:moveTo>
                  <a:cubicBezTo>
                    <a:pt x="109" y="0"/>
                    <a:pt x="11" y="85"/>
                    <a:pt x="1" y="188"/>
                  </a:cubicBezTo>
                  <a:cubicBezTo>
                    <a:pt x="1" y="221"/>
                    <a:pt x="34" y="254"/>
                    <a:pt x="67" y="254"/>
                  </a:cubicBezTo>
                  <a:cubicBezTo>
                    <a:pt x="74" y="255"/>
                    <a:pt x="80" y="255"/>
                    <a:pt x="87" y="255"/>
                  </a:cubicBezTo>
                  <a:cubicBezTo>
                    <a:pt x="189" y="255"/>
                    <a:pt x="276" y="180"/>
                    <a:pt x="287" y="56"/>
                  </a:cubicBezTo>
                  <a:cubicBezTo>
                    <a:pt x="265" y="45"/>
                    <a:pt x="243" y="12"/>
                    <a:pt x="221" y="1"/>
                  </a:cubicBezTo>
                  <a:cubicBezTo>
                    <a:pt x="215" y="1"/>
                    <a:pt x="209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3" name="Google Shape;3630;p73">
            <a:extLst>
              <a:ext uri="{FF2B5EF4-FFF2-40B4-BE49-F238E27FC236}">
                <a16:creationId xmlns:a16="http://schemas.microsoft.com/office/drawing/2014/main" id="{7AB8B0C3-D7AD-FB8C-B385-773993E0FC0A}"/>
              </a:ext>
            </a:extLst>
          </p:cNvPr>
          <p:cNvSpPr/>
          <p:nvPr/>
        </p:nvSpPr>
        <p:spPr>
          <a:xfrm flipH="1">
            <a:off x="3215219" y="1008321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7" name="Google Shape;3631;p73">
            <a:extLst>
              <a:ext uri="{FF2B5EF4-FFF2-40B4-BE49-F238E27FC236}">
                <a16:creationId xmlns:a16="http://schemas.microsoft.com/office/drawing/2014/main" id="{A3201F87-E2BA-3BC8-C200-D21E9D5D107D}"/>
              </a:ext>
            </a:extLst>
          </p:cNvPr>
          <p:cNvGrpSpPr/>
          <p:nvPr/>
        </p:nvGrpSpPr>
        <p:grpSpPr>
          <a:xfrm>
            <a:off x="3758227" y="1176744"/>
            <a:ext cx="276760" cy="271622"/>
            <a:chOff x="3490002" y="196082"/>
            <a:chExt cx="276760" cy="271622"/>
          </a:xfrm>
        </p:grpSpPr>
        <p:sp>
          <p:nvSpPr>
            <p:cNvPr id="2565" name="Google Shape;3632;p73">
              <a:extLst>
                <a:ext uri="{FF2B5EF4-FFF2-40B4-BE49-F238E27FC236}">
                  <a16:creationId xmlns:a16="http://schemas.microsoft.com/office/drawing/2014/main" id="{B5CFC4A5-5C18-FF4B-869F-AD123592F87E}"/>
                </a:ext>
              </a:extLst>
            </p:cNvPr>
            <p:cNvSpPr/>
            <p:nvPr/>
          </p:nvSpPr>
          <p:spPr>
            <a:xfrm flipH="1">
              <a:off x="3490002" y="196082"/>
              <a:ext cx="276760" cy="271622"/>
            </a:xfrm>
            <a:custGeom>
              <a:avLst/>
              <a:gdLst/>
              <a:ahLst/>
              <a:cxnLst/>
              <a:rect l="l" t="t" r="r" b="b"/>
              <a:pathLst>
                <a:path w="6177" h="6063" extrusionOk="0">
                  <a:moveTo>
                    <a:pt x="3025" y="334"/>
                  </a:moveTo>
                  <a:cubicBezTo>
                    <a:pt x="3174" y="717"/>
                    <a:pt x="3216" y="1100"/>
                    <a:pt x="3323" y="1441"/>
                  </a:cubicBezTo>
                  <a:cubicBezTo>
                    <a:pt x="3408" y="1803"/>
                    <a:pt x="3472" y="2165"/>
                    <a:pt x="3557" y="2527"/>
                  </a:cubicBezTo>
                  <a:cubicBezTo>
                    <a:pt x="3621" y="2549"/>
                    <a:pt x="3663" y="2570"/>
                    <a:pt x="3727" y="2591"/>
                  </a:cubicBezTo>
                  <a:cubicBezTo>
                    <a:pt x="4302" y="2761"/>
                    <a:pt x="4899" y="2911"/>
                    <a:pt x="5474" y="3081"/>
                  </a:cubicBezTo>
                  <a:cubicBezTo>
                    <a:pt x="5559" y="3102"/>
                    <a:pt x="5644" y="3124"/>
                    <a:pt x="5729" y="3145"/>
                  </a:cubicBezTo>
                  <a:lnTo>
                    <a:pt x="5729" y="3187"/>
                  </a:lnTo>
                  <a:cubicBezTo>
                    <a:pt x="5665" y="3187"/>
                    <a:pt x="5602" y="3209"/>
                    <a:pt x="5559" y="3230"/>
                  </a:cubicBezTo>
                  <a:lnTo>
                    <a:pt x="3749" y="3464"/>
                  </a:lnTo>
                  <a:lnTo>
                    <a:pt x="3663" y="3464"/>
                  </a:lnTo>
                  <a:cubicBezTo>
                    <a:pt x="3557" y="3486"/>
                    <a:pt x="3514" y="3507"/>
                    <a:pt x="3514" y="3613"/>
                  </a:cubicBezTo>
                  <a:cubicBezTo>
                    <a:pt x="3472" y="4039"/>
                    <a:pt x="3429" y="4465"/>
                    <a:pt x="3387" y="4891"/>
                  </a:cubicBezTo>
                  <a:cubicBezTo>
                    <a:pt x="3365" y="5104"/>
                    <a:pt x="3344" y="5339"/>
                    <a:pt x="3323" y="5551"/>
                  </a:cubicBezTo>
                  <a:cubicBezTo>
                    <a:pt x="3323" y="5594"/>
                    <a:pt x="3301" y="5615"/>
                    <a:pt x="3301" y="5615"/>
                  </a:cubicBezTo>
                  <a:cubicBezTo>
                    <a:pt x="3216" y="5615"/>
                    <a:pt x="3216" y="5573"/>
                    <a:pt x="3216" y="5530"/>
                  </a:cubicBezTo>
                  <a:cubicBezTo>
                    <a:pt x="3046" y="4998"/>
                    <a:pt x="2897" y="4444"/>
                    <a:pt x="2748" y="3912"/>
                  </a:cubicBezTo>
                  <a:cubicBezTo>
                    <a:pt x="2641" y="3550"/>
                    <a:pt x="2684" y="3613"/>
                    <a:pt x="2343" y="3507"/>
                  </a:cubicBezTo>
                  <a:cubicBezTo>
                    <a:pt x="1917" y="3400"/>
                    <a:pt x="1470" y="3358"/>
                    <a:pt x="1023" y="3294"/>
                  </a:cubicBezTo>
                  <a:cubicBezTo>
                    <a:pt x="873" y="3273"/>
                    <a:pt x="703" y="3251"/>
                    <a:pt x="554" y="3230"/>
                  </a:cubicBezTo>
                  <a:cubicBezTo>
                    <a:pt x="533" y="3230"/>
                    <a:pt x="511" y="3187"/>
                    <a:pt x="469" y="3166"/>
                  </a:cubicBezTo>
                  <a:cubicBezTo>
                    <a:pt x="554" y="3145"/>
                    <a:pt x="618" y="3102"/>
                    <a:pt x="703" y="3081"/>
                  </a:cubicBezTo>
                  <a:cubicBezTo>
                    <a:pt x="1278" y="2932"/>
                    <a:pt x="1853" y="2761"/>
                    <a:pt x="2428" y="2612"/>
                  </a:cubicBezTo>
                  <a:cubicBezTo>
                    <a:pt x="2577" y="2570"/>
                    <a:pt x="2662" y="2506"/>
                    <a:pt x="2705" y="2357"/>
                  </a:cubicBezTo>
                  <a:cubicBezTo>
                    <a:pt x="2748" y="2101"/>
                    <a:pt x="2790" y="1846"/>
                    <a:pt x="2833" y="1569"/>
                  </a:cubicBezTo>
                  <a:cubicBezTo>
                    <a:pt x="2875" y="1271"/>
                    <a:pt x="2918" y="972"/>
                    <a:pt x="2961" y="653"/>
                  </a:cubicBezTo>
                  <a:cubicBezTo>
                    <a:pt x="2961" y="568"/>
                    <a:pt x="3003" y="483"/>
                    <a:pt x="3025" y="334"/>
                  </a:cubicBezTo>
                  <a:close/>
                  <a:moveTo>
                    <a:pt x="3015" y="0"/>
                  </a:moveTo>
                  <a:cubicBezTo>
                    <a:pt x="2983" y="0"/>
                    <a:pt x="2943" y="10"/>
                    <a:pt x="2918" y="35"/>
                  </a:cubicBezTo>
                  <a:cubicBezTo>
                    <a:pt x="2897" y="99"/>
                    <a:pt x="2875" y="163"/>
                    <a:pt x="2854" y="248"/>
                  </a:cubicBezTo>
                  <a:cubicBezTo>
                    <a:pt x="2833" y="397"/>
                    <a:pt x="2790" y="568"/>
                    <a:pt x="2769" y="717"/>
                  </a:cubicBezTo>
                  <a:cubicBezTo>
                    <a:pt x="2726" y="1122"/>
                    <a:pt x="2684" y="1526"/>
                    <a:pt x="2620" y="1910"/>
                  </a:cubicBezTo>
                  <a:cubicBezTo>
                    <a:pt x="2599" y="2080"/>
                    <a:pt x="2577" y="2250"/>
                    <a:pt x="2492" y="2421"/>
                  </a:cubicBezTo>
                  <a:cubicBezTo>
                    <a:pt x="2450" y="2421"/>
                    <a:pt x="2407" y="2442"/>
                    <a:pt x="2364" y="2463"/>
                  </a:cubicBezTo>
                  <a:cubicBezTo>
                    <a:pt x="1917" y="2570"/>
                    <a:pt x="1491" y="2676"/>
                    <a:pt x="1044" y="2804"/>
                  </a:cubicBezTo>
                  <a:cubicBezTo>
                    <a:pt x="767" y="2889"/>
                    <a:pt x="469" y="2974"/>
                    <a:pt x="192" y="3060"/>
                  </a:cubicBezTo>
                  <a:cubicBezTo>
                    <a:pt x="107" y="3081"/>
                    <a:pt x="0" y="3102"/>
                    <a:pt x="22" y="3209"/>
                  </a:cubicBezTo>
                  <a:cubicBezTo>
                    <a:pt x="22" y="3294"/>
                    <a:pt x="128" y="3294"/>
                    <a:pt x="192" y="3337"/>
                  </a:cubicBezTo>
                  <a:lnTo>
                    <a:pt x="256" y="3337"/>
                  </a:lnTo>
                  <a:cubicBezTo>
                    <a:pt x="490" y="3379"/>
                    <a:pt x="746" y="3422"/>
                    <a:pt x="980" y="3464"/>
                  </a:cubicBezTo>
                  <a:cubicBezTo>
                    <a:pt x="1257" y="3507"/>
                    <a:pt x="1555" y="3528"/>
                    <a:pt x="1832" y="3571"/>
                  </a:cubicBezTo>
                  <a:cubicBezTo>
                    <a:pt x="2066" y="3613"/>
                    <a:pt x="2279" y="3656"/>
                    <a:pt x="2513" y="3741"/>
                  </a:cubicBezTo>
                  <a:cubicBezTo>
                    <a:pt x="2535" y="3848"/>
                    <a:pt x="2577" y="3933"/>
                    <a:pt x="2599" y="4018"/>
                  </a:cubicBezTo>
                  <a:cubicBezTo>
                    <a:pt x="2769" y="4593"/>
                    <a:pt x="2939" y="5168"/>
                    <a:pt x="3110" y="5743"/>
                  </a:cubicBezTo>
                  <a:cubicBezTo>
                    <a:pt x="3131" y="5828"/>
                    <a:pt x="3174" y="5914"/>
                    <a:pt x="3195" y="5999"/>
                  </a:cubicBezTo>
                  <a:cubicBezTo>
                    <a:pt x="3216" y="6041"/>
                    <a:pt x="3254" y="6063"/>
                    <a:pt x="3291" y="6063"/>
                  </a:cubicBezTo>
                  <a:cubicBezTo>
                    <a:pt x="3328" y="6063"/>
                    <a:pt x="3365" y="6041"/>
                    <a:pt x="3387" y="5999"/>
                  </a:cubicBezTo>
                  <a:cubicBezTo>
                    <a:pt x="3408" y="5956"/>
                    <a:pt x="3429" y="5892"/>
                    <a:pt x="3429" y="5850"/>
                  </a:cubicBezTo>
                  <a:cubicBezTo>
                    <a:pt x="3451" y="5722"/>
                    <a:pt x="3493" y="5594"/>
                    <a:pt x="3493" y="5466"/>
                  </a:cubicBezTo>
                  <a:cubicBezTo>
                    <a:pt x="3536" y="5040"/>
                    <a:pt x="3557" y="4614"/>
                    <a:pt x="3600" y="4167"/>
                  </a:cubicBezTo>
                  <a:cubicBezTo>
                    <a:pt x="3621" y="3997"/>
                    <a:pt x="3642" y="3805"/>
                    <a:pt x="3706" y="3656"/>
                  </a:cubicBezTo>
                  <a:cubicBezTo>
                    <a:pt x="3727" y="3635"/>
                    <a:pt x="3749" y="3635"/>
                    <a:pt x="3770" y="3635"/>
                  </a:cubicBezTo>
                  <a:cubicBezTo>
                    <a:pt x="4345" y="3550"/>
                    <a:pt x="4920" y="3486"/>
                    <a:pt x="5516" y="3400"/>
                  </a:cubicBezTo>
                  <a:cubicBezTo>
                    <a:pt x="5687" y="3379"/>
                    <a:pt x="5857" y="3337"/>
                    <a:pt x="6028" y="3294"/>
                  </a:cubicBezTo>
                  <a:cubicBezTo>
                    <a:pt x="6070" y="3294"/>
                    <a:pt x="6091" y="3273"/>
                    <a:pt x="6134" y="3251"/>
                  </a:cubicBezTo>
                  <a:cubicBezTo>
                    <a:pt x="6177" y="3209"/>
                    <a:pt x="6177" y="3124"/>
                    <a:pt x="6134" y="3102"/>
                  </a:cubicBezTo>
                  <a:cubicBezTo>
                    <a:pt x="6070" y="3060"/>
                    <a:pt x="6006" y="3038"/>
                    <a:pt x="5942" y="3017"/>
                  </a:cubicBezTo>
                  <a:cubicBezTo>
                    <a:pt x="5516" y="2911"/>
                    <a:pt x="5069" y="2804"/>
                    <a:pt x="4643" y="2698"/>
                  </a:cubicBezTo>
                  <a:cubicBezTo>
                    <a:pt x="4324" y="2612"/>
                    <a:pt x="4026" y="2527"/>
                    <a:pt x="3706" y="2421"/>
                  </a:cubicBezTo>
                  <a:lnTo>
                    <a:pt x="3706" y="2399"/>
                  </a:lnTo>
                  <a:cubicBezTo>
                    <a:pt x="3685" y="2357"/>
                    <a:pt x="3685" y="2336"/>
                    <a:pt x="3663" y="2293"/>
                  </a:cubicBezTo>
                  <a:cubicBezTo>
                    <a:pt x="3557" y="1782"/>
                    <a:pt x="3429" y="1249"/>
                    <a:pt x="3323" y="738"/>
                  </a:cubicBezTo>
                  <a:cubicBezTo>
                    <a:pt x="3280" y="547"/>
                    <a:pt x="3216" y="355"/>
                    <a:pt x="3174" y="184"/>
                  </a:cubicBezTo>
                  <a:cubicBezTo>
                    <a:pt x="3152" y="121"/>
                    <a:pt x="3110" y="78"/>
                    <a:pt x="3067" y="14"/>
                  </a:cubicBezTo>
                  <a:cubicBezTo>
                    <a:pt x="3058" y="5"/>
                    <a:pt x="3039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3633;p73">
              <a:extLst>
                <a:ext uri="{FF2B5EF4-FFF2-40B4-BE49-F238E27FC236}">
                  <a16:creationId xmlns:a16="http://schemas.microsoft.com/office/drawing/2014/main" id="{BE39AEBC-8E37-E5F7-F13F-16F21CA6754E}"/>
                </a:ext>
              </a:extLst>
            </p:cNvPr>
            <p:cNvSpPr/>
            <p:nvPr/>
          </p:nvSpPr>
          <p:spPr>
            <a:xfrm flipH="1">
              <a:off x="3510030" y="211000"/>
              <a:ext cx="236705" cy="237619"/>
            </a:xfrm>
            <a:custGeom>
              <a:avLst/>
              <a:gdLst/>
              <a:ahLst/>
              <a:cxnLst/>
              <a:rect l="l" t="t" r="r" b="b"/>
              <a:pathLst>
                <a:path w="5283" h="5304" extrusionOk="0">
                  <a:moveTo>
                    <a:pt x="2578" y="1"/>
                  </a:moveTo>
                  <a:cubicBezTo>
                    <a:pt x="2535" y="150"/>
                    <a:pt x="2514" y="235"/>
                    <a:pt x="2514" y="341"/>
                  </a:cubicBezTo>
                  <a:cubicBezTo>
                    <a:pt x="2471" y="639"/>
                    <a:pt x="2428" y="959"/>
                    <a:pt x="2386" y="1257"/>
                  </a:cubicBezTo>
                  <a:cubicBezTo>
                    <a:pt x="2343" y="1513"/>
                    <a:pt x="2279" y="1768"/>
                    <a:pt x="2237" y="2024"/>
                  </a:cubicBezTo>
                  <a:cubicBezTo>
                    <a:pt x="2215" y="2173"/>
                    <a:pt x="2130" y="2237"/>
                    <a:pt x="1981" y="2279"/>
                  </a:cubicBezTo>
                  <a:cubicBezTo>
                    <a:pt x="1406" y="2428"/>
                    <a:pt x="831" y="2599"/>
                    <a:pt x="256" y="2748"/>
                  </a:cubicBezTo>
                  <a:cubicBezTo>
                    <a:pt x="171" y="2769"/>
                    <a:pt x="107" y="2812"/>
                    <a:pt x="1" y="2833"/>
                  </a:cubicBezTo>
                  <a:cubicBezTo>
                    <a:pt x="64" y="2876"/>
                    <a:pt x="64" y="2897"/>
                    <a:pt x="86" y="2897"/>
                  </a:cubicBezTo>
                  <a:cubicBezTo>
                    <a:pt x="256" y="2918"/>
                    <a:pt x="426" y="2940"/>
                    <a:pt x="576" y="2961"/>
                  </a:cubicBezTo>
                  <a:cubicBezTo>
                    <a:pt x="1023" y="3025"/>
                    <a:pt x="1470" y="3067"/>
                    <a:pt x="1896" y="3195"/>
                  </a:cubicBezTo>
                  <a:cubicBezTo>
                    <a:pt x="2237" y="3280"/>
                    <a:pt x="2194" y="3217"/>
                    <a:pt x="2279" y="3579"/>
                  </a:cubicBezTo>
                  <a:cubicBezTo>
                    <a:pt x="2450" y="4132"/>
                    <a:pt x="2599" y="4665"/>
                    <a:pt x="2769" y="5197"/>
                  </a:cubicBezTo>
                  <a:cubicBezTo>
                    <a:pt x="2769" y="5240"/>
                    <a:pt x="2769" y="5304"/>
                    <a:pt x="2833" y="5304"/>
                  </a:cubicBezTo>
                  <a:cubicBezTo>
                    <a:pt x="2854" y="5282"/>
                    <a:pt x="2876" y="5261"/>
                    <a:pt x="2876" y="5240"/>
                  </a:cubicBezTo>
                  <a:cubicBezTo>
                    <a:pt x="2897" y="5006"/>
                    <a:pt x="2918" y="4793"/>
                    <a:pt x="2940" y="4558"/>
                  </a:cubicBezTo>
                  <a:cubicBezTo>
                    <a:pt x="2961" y="4132"/>
                    <a:pt x="3025" y="3706"/>
                    <a:pt x="3046" y="3280"/>
                  </a:cubicBezTo>
                  <a:cubicBezTo>
                    <a:pt x="3067" y="3174"/>
                    <a:pt x="3110" y="3153"/>
                    <a:pt x="3216" y="3131"/>
                  </a:cubicBezTo>
                  <a:lnTo>
                    <a:pt x="3302" y="3131"/>
                  </a:lnTo>
                  <a:lnTo>
                    <a:pt x="5091" y="2897"/>
                  </a:lnTo>
                  <a:cubicBezTo>
                    <a:pt x="5155" y="2897"/>
                    <a:pt x="5218" y="2876"/>
                    <a:pt x="5282" y="2854"/>
                  </a:cubicBezTo>
                  <a:lnTo>
                    <a:pt x="5282" y="2812"/>
                  </a:lnTo>
                  <a:cubicBezTo>
                    <a:pt x="5197" y="2791"/>
                    <a:pt x="5112" y="2769"/>
                    <a:pt x="5027" y="2748"/>
                  </a:cubicBezTo>
                  <a:cubicBezTo>
                    <a:pt x="4430" y="2599"/>
                    <a:pt x="3855" y="2428"/>
                    <a:pt x="3280" y="2279"/>
                  </a:cubicBezTo>
                  <a:cubicBezTo>
                    <a:pt x="3216" y="2258"/>
                    <a:pt x="3153" y="2216"/>
                    <a:pt x="3110" y="2194"/>
                  </a:cubicBezTo>
                  <a:cubicBezTo>
                    <a:pt x="3025" y="1832"/>
                    <a:pt x="2961" y="1470"/>
                    <a:pt x="2854" y="1129"/>
                  </a:cubicBezTo>
                  <a:cubicBezTo>
                    <a:pt x="2769" y="767"/>
                    <a:pt x="2727" y="405"/>
                    <a:pt x="25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1" name="Google Shape;3634;p73">
            <a:extLst>
              <a:ext uri="{FF2B5EF4-FFF2-40B4-BE49-F238E27FC236}">
                <a16:creationId xmlns:a16="http://schemas.microsoft.com/office/drawing/2014/main" id="{12E2B7FA-4EBC-441F-063A-68CB9E472F1C}"/>
              </a:ext>
            </a:extLst>
          </p:cNvPr>
          <p:cNvGrpSpPr/>
          <p:nvPr/>
        </p:nvGrpSpPr>
        <p:grpSpPr>
          <a:xfrm flipH="1">
            <a:off x="2087252" y="3390493"/>
            <a:ext cx="1900689" cy="1914089"/>
            <a:chOff x="-3496008" y="-331280"/>
            <a:chExt cx="1867815" cy="1880984"/>
          </a:xfrm>
        </p:grpSpPr>
        <p:sp>
          <p:nvSpPr>
            <p:cNvPr id="2569" name="Google Shape;3635;p73">
              <a:extLst>
                <a:ext uri="{FF2B5EF4-FFF2-40B4-BE49-F238E27FC236}">
                  <a16:creationId xmlns:a16="http://schemas.microsoft.com/office/drawing/2014/main" id="{480A721D-A6BF-6AD1-1D75-794BB091B6AA}"/>
                </a:ext>
              </a:extLst>
            </p:cNvPr>
            <p:cNvSpPr/>
            <p:nvPr/>
          </p:nvSpPr>
          <p:spPr>
            <a:xfrm>
              <a:off x="-2852106" y="259978"/>
              <a:ext cx="1223913" cy="1289726"/>
            </a:xfrm>
            <a:custGeom>
              <a:avLst/>
              <a:gdLst/>
              <a:ahLst/>
              <a:cxnLst/>
              <a:rect l="l" t="t" r="r" b="b"/>
              <a:pathLst>
                <a:path w="23748" h="25025" extrusionOk="0">
                  <a:moveTo>
                    <a:pt x="5091" y="0"/>
                  </a:moveTo>
                  <a:cubicBezTo>
                    <a:pt x="4942" y="256"/>
                    <a:pt x="4856" y="511"/>
                    <a:pt x="4771" y="767"/>
                  </a:cubicBezTo>
                  <a:cubicBezTo>
                    <a:pt x="4622" y="1320"/>
                    <a:pt x="4473" y="1874"/>
                    <a:pt x="4303" y="2428"/>
                  </a:cubicBezTo>
                  <a:cubicBezTo>
                    <a:pt x="3898" y="3748"/>
                    <a:pt x="3600" y="5090"/>
                    <a:pt x="3344" y="6432"/>
                  </a:cubicBezTo>
                  <a:cubicBezTo>
                    <a:pt x="3174" y="7305"/>
                    <a:pt x="2982" y="8157"/>
                    <a:pt x="2748" y="9009"/>
                  </a:cubicBezTo>
                  <a:cubicBezTo>
                    <a:pt x="2514" y="9797"/>
                    <a:pt x="2279" y="10585"/>
                    <a:pt x="2066" y="11373"/>
                  </a:cubicBezTo>
                  <a:cubicBezTo>
                    <a:pt x="1939" y="11820"/>
                    <a:pt x="1811" y="12246"/>
                    <a:pt x="1704" y="12672"/>
                  </a:cubicBezTo>
                  <a:cubicBezTo>
                    <a:pt x="1406" y="13737"/>
                    <a:pt x="1108" y="14781"/>
                    <a:pt x="852" y="15845"/>
                  </a:cubicBezTo>
                  <a:cubicBezTo>
                    <a:pt x="640" y="16633"/>
                    <a:pt x="490" y="17443"/>
                    <a:pt x="320" y="18231"/>
                  </a:cubicBezTo>
                  <a:cubicBezTo>
                    <a:pt x="256" y="18550"/>
                    <a:pt x="171" y="18848"/>
                    <a:pt x="43" y="19147"/>
                  </a:cubicBezTo>
                  <a:cubicBezTo>
                    <a:pt x="22" y="19189"/>
                    <a:pt x="22" y="19232"/>
                    <a:pt x="1" y="19274"/>
                  </a:cubicBezTo>
                  <a:cubicBezTo>
                    <a:pt x="43" y="19296"/>
                    <a:pt x="64" y="19317"/>
                    <a:pt x="107" y="19338"/>
                  </a:cubicBezTo>
                  <a:cubicBezTo>
                    <a:pt x="469" y="19509"/>
                    <a:pt x="831" y="19679"/>
                    <a:pt x="1193" y="19828"/>
                  </a:cubicBezTo>
                  <a:cubicBezTo>
                    <a:pt x="2024" y="20148"/>
                    <a:pt x="2833" y="20446"/>
                    <a:pt x="3664" y="20765"/>
                  </a:cubicBezTo>
                  <a:cubicBezTo>
                    <a:pt x="4899" y="21212"/>
                    <a:pt x="6134" y="21660"/>
                    <a:pt x="7348" y="22150"/>
                  </a:cubicBezTo>
                  <a:cubicBezTo>
                    <a:pt x="8498" y="22597"/>
                    <a:pt x="9648" y="23001"/>
                    <a:pt x="10820" y="23342"/>
                  </a:cubicBezTo>
                  <a:cubicBezTo>
                    <a:pt x="11885" y="23640"/>
                    <a:pt x="12971" y="23939"/>
                    <a:pt x="14078" y="24151"/>
                  </a:cubicBezTo>
                  <a:cubicBezTo>
                    <a:pt x="14462" y="24215"/>
                    <a:pt x="14866" y="24322"/>
                    <a:pt x="15271" y="24407"/>
                  </a:cubicBezTo>
                  <a:cubicBezTo>
                    <a:pt x="15633" y="24492"/>
                    <a:pt x="15995" y="24577"/>
                    <a:pt x="16378" y="24663"/>
                  </a:cubicBezTo>
                  <a:cubicBezTo>
                    <a:pt x="16783" y="24748"/>
                    <a:pt x="17209" y="24833"/>
                    <a:pt x="17614" y="25003"/>
                  </a:cubicBezTo>
                  <a:cubicBezTo>
                    <a:pt x="17635" y="25003"/>
                    <a:pt x="17678" y="25003"/>
                    <a:pt x="17741" y="25025"/>
                  </a:cubicBezTo>
                  <a:cubicBezTo>
                    <a:pt x="17827" y="24705"/>
                    <a:pt x="17912" y="24407"/>
                    <a:pt x="17997" y="24109"/>
                  </a:cubicBezTo>
                  <a:cubicBezTo>
                    <a:pt x="18466" y="22469"/>
                    <a:pt x="18955" y="20850"/>
                    <a:pt x="19509" y="19232"/>
                  </a:cubicBezTo>
                  <a:cubicBezTo>
                    <a:pt x="20212" y="17166"/>
                    <a:pt x="20872" y="15079"/>
                    <a:pt x="21511" y="12992"/>
                  </a:cubicBezTo>
                  <a:cubicBezTo>
                    <a:pt x="21916" y="11714"/>
                    <a:pt x="22299" y="10436"/>
                    <a:pt x="22576" y="9115"/>
                  </a:cubicBezTo>
                  <a:cubicBezTo>
                    <a:pt x="22832" y="7923"/>
                    <a:pt x="23194" y="6773"/>
                    <a:pt x="23620" y="5644"/>
                  </a:cubicBezTo>
                  <a:cubicBezTo>
                    <a:pt x="23662" y="5537"/>
                    <a:pt x="23705" y="5431"/>
                    <a:pt x="23726" y="5324"/>
                  </a:cubicBezTo>
                  <a:cubicBezTo>
                    <a:pt x="23747" y="5282"/>
                    <a:pt x="23726" y="5218"/>
                    <a:pt x="23747" y="5175"/>
                  </a:cubicBezTo>
                  <a:cubicBezTo>
                    <a:pt x="23684" y="5154"/>
                    <a:pt x="23641" y="5111"/>
                    <a:pt x="23598" y="5111"/>
                  </a:cubicBezTo>
                  <a:cubicBezTo>
                    <a:pt x="23449" y="5069"/>
                    <a:pt x="23321" y="5026"/>
                    <a:pt x="23172" y="4984"/>
                  </a:cubicBezTo>
                  <a:cubicBezTo>
                    <a:pt x="22001" y="4686"/>
                    <a:pt x="20808" y="4387"/>
                    <a:pt x="19637" y="4089"/>
                  </a:cubicBezTo>
                  <a:cubicBezTo>
                    <a:pt x="17486" y="3557"/>
                    <a:pt x="15356" y="3024"/>
                    <a:pt x="13226" y="2407"/>
                  </a:cubicBezTo>
                  <a:cubicBezTo>
                    <a:pt x="11352" y="1874"/>
                    <a:pt x="9457" y="1299"/>
                    <a:pt x="7583" y="745"/>
                  </a:cubicBezTo>
                  <a:cubicBezTo>
                    <a:pt x="6816" y="532"/>
                    <a:pt x="6070" y="320"/>
                    <a:pt x="5346" y="43"/>
                  </a:cubicBezTo>
                  <a:cubicBezTo>
                    <a:pt x="5261" y="21"/>
                    <a:pt x="5176" y="21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0" name="Google Shape;3636;p73">
              <a:extLst>
                <a:ext uri="{FF2B5EF4-FFF2-40B4-BE49-F238E27FC236}">
                  <a16:creationId xmlns:a16="http://schemas.microsoft.com/office/drawing/2014/main" id="{8F7F6989-D1AA-05B3-5372-5559A72ADF36}"/>
                </a:ext>
              </a:extLst>
            </p:cNvPr>
            <p:cNvGrpSpPr/>
            <p:nvPr/>
          </p:nvGrpSpPr>
          <p:grpSpPr>
            <a:xfrm>
              <a:off x="-3496008" y="-331280"/>
              <a:ext cx="1761773" cy="1781203"/>
              <a:chOff x="-3583018" y="-419123"/>
              <a:chExt cx="1935589" cy="1956936"/>
            </a:xfrm>
          </p:grpSpPr>
          <p:sp>
            <p:nvSpPr>
              <p:cNvPr id="2571" name="Google Shape;3637;p73">
                <a:extLst>
                  <a:ext uri="{FF2B5EF4-FFF2-40B4-BE49-F238E27FC236}">
                    <a16:creationId xmlns:a16="http://schemas.microsoft.com/office/drawing/2014/main" id="{FE2F37B8-E92E-4A4A-4235-8F6FBE997768}"/>
                  </a:ext>
                </a:extLst>
              </p:cNvPr>
              <p:cNvSpPr/>
              <p:nvPr/>
            </p:nvSpPr>
            <p:spPr>
              <a:xfrm>
                <a:off x="-3012597" y="98582"/>
                <a:ext cx="1365168" cy="1439231"/>
              </a:xfrm>
              <a:custGeom>
                <a:avLst/>
                <a:gdLst/>
                <a:ahLst/>
                <a:cxnLst/>
                <a:rect l="l" t="t" r="r" b="b"/>
                <a:pathLst>
                  <a:path w="24110" h="25418" extrusionOk="0">
                    <a:moveTo>
                      <a:pt x="5304" y="236"/>
                    </a:moveTo>
                    <a:cubicBezTo>
                      <a:pt x="5389" y="257"/>
                      <a:pt x="5474" y="257"/>
                      <a:pt x="5559" y="279"/>
                    </a:cubicBezTo>
                    <a:cubicBezTo>
                      <a:pt x="6283" y="556"/>
                      <a:pt x="7029" y="768"/>
                      <a:pt x="7796" y="981"/>
                    </a:cubicBezTo>
                    <a:cubicBezTo>
                      <a:pt x="9670" y="1535"/>
                      <a:pt x="11565" y="2110"/>
                      <a:pt x="13439" y="2643"/>
                    </a:cubicBezTo>
                    <a:cubicBezTo>
                      <a:pt x="15569" y="3260"/>
                      <a:pt x="17699" y="3793"/>
                      <a:pt x="19850" y="4325"/>
                    </a:cubicBezTo>
                    <a:cubicBezTo>
                      <a:pt x="21021" y="4623"/>
                      <a:pt x="22214" y="4922"/>
                      <a:pt x="23385" y="5220"/>
                    </a:cubicBezTo>
                    <a:cubicBezTo>
                      <a:pt x="23534" y="5262"/>
                      <a:pt x="23662" y="5305"/>
                      <a:pt x="23811" y="5347"/>
                    </a:cubicBezTo>
                    <a:cubicBezTo>
                      <a:pt x="23854" y="5347"/>
                      <a:pt x="23897" y="5390"/>
                      <a:pt x="23960" y="5411"/>
                    </a:cubicBezTo>
                    <a:cubicBezTo>
                      <a:pt x="23939" y="5454"/>
                      <a:pt x="23960" y="5518"/>
                      <a:pt x="23939" y="5560"/>
                    </a:cubicBezTo>
                    <a:cubicBezTo>
                      <a:pt x="23918" y="5667"/>
                      <a:pt x="23875" y="5773"/>
                      <a:pt x="23833" y="5880"/>
                    </a:cubicBezTo>
                    <a:cubicBezTo>
                      <a:pt x="23407" y="7009"/>
                      <a:pt x="23045" y="8159"/>
                      <a:pt x="22789" y="9351"/>
                    </a:cubicBezTo>
                    <a:cubicBezTo>
                      <a:pt x="22512" y="10672"/>
                      <a:pt x="22129" y="11950"/>
                      <a:pt x="21724" y="13228"/>
                    </a:cubicBezTo>
                    <a:cubicBezTo>
                      <a:pt x="21085" y="15315"/>
                      <a:pt x="20404" y="17402"/>
                      <a:pt x="19722" y="19468"/>
                    </a:cubicBezTo>
                    <a:cubicBezTo>
                      <a:pt x="19168" y="21086"/>
                      <a:pt x="18679" y="22705"/>
                      <a:pt x="18210" y="24345"/>
                    </a:cubicBezTo>
                    <a:cubicBezTo>
                      <a:pt x="18125" y="24641"/>
                      <a:pt x="18041" y="24937"/>
                      <a:pt x="17935" y="25255"/>
                    </a:cubicBezTo>
                    <a:lnTo>
                      <a:pt x="17935" y="25255"/>
                    </a:lnTo>
                    <a:cubicBezTo>
                      <a:pt x="17882" y="25239"/>
                      <a:pt x="17846" y="25239"/>
                      <a:pt x="17827" y="25239"/>
                    </a:cubicBezTo>
                    <a:cubicBezTo>
                      <a:pt x="17422" y="25069"/>
                      <a:pt x="16996" y="24984"/>
                      <a:pt x="16591" y="24899"/>
                    </a:cubicBezTo>
                    <a:cubicBezTo>
                      <a:pt x="16208" y="24813"/>
                      <a:pt x="15846" y="24728"/>
                      <a:pt x="15484" y="24643"/>
                    </a:cubicBezTo>
                    <a:cubicBezTo>
                      <a:pt x="15079" y="24558"/>
                      <a:pt x="14675" y="24451"/>
                      <a:pt x="14291" y="24387"/>
                    </a:cubicBezTo>
                    <a:cubicBezTo>
                      <a:pt x="13184" y="24175"/>
                      <a:pt x="12098" y="23876"/>
                      <a:pt x="11033" y="23578"/>
                    </a:cubicBezTo>
                    <a:cubicBezTo>
                      <a:pt x="9861" y="23237"/>
                      <a:pt x="8711" y="22833"/>
                      <a:pt x="7561" y="22386"/>
                    </a:cubicBezTo>
                    <a:cubicBezTo>
                      <a:pt x="6347" y="21896"/>
                      <a:pt x="5112" y="21448"/>
                      <a:pt x="3877" y="21001"/>
                    </a:cubicBezTo>
                    <a:cubicBezTo>
                      <a:pt x="3046" y="20682"/>
                      <a:pt x="2237" y="20384"/>
                      <a:pt x="1406" y="20064"/>
                    </a:cubicBezTo>
                    <a:cubicBezTo>
                      <a:pt x="1044" y="19915"/>
                      <a:pt x="682" y="19745"/>
                      <a:pt x="320" y="19574"/>
                    </a:cubicBezTo>
                    <a:cubicBezTo>
                      <a:pt x="277" y="19553"/>
                      <a:pt x="256" y="19532"/>
                      <a:pt x="214" y="19510"/>
                    </a:cubicBezTo>
                    <a:cubicBezTo>
                      <a:pt x="235" y="19468"/>
                      <a:pt x="235" y="19425"/>
                      <a:pt x="256" y="19383"/>
                    </a:cubicBezTo>
                    <a:cubicBezTo>
                      <a:pt x="384" y="19084"/>
                      <a:pt x="469" y="18786"/>
                      <a:pt x="533" y="18467"/>
                    </a:cubicBezTo>
                    <a:cubicBezTo>
                      <a:pt x="703" y="17679"/>
                      <a:pt x="853" y="16869"/>
                      <a:pt x="1065" y="16081"/>
                    </a:cubicBezTo>
                    <a:cubicBezTo>
                      <a:pt x="1321" y="15017"/>
                      <a:pt x="1619" y="13973"/>
                      <a:pt x="1917" y="12908"/>
                    </a:cubicBezTo>
                    <a:cubicBezTo>
                      <a:pt x="2024" y="12482"/>
                      <a:pt x="2152" y="12056"/>
                      <a:pt x="2279" y="11609"/>
                    </a:cubicBezTo>
                    <a:cubicBezTo>
                      <a:pt x="2492" y="10821"/>
                      <a:pt x="2727" y="10033"/>
                      <a:pt x="2961" y="9245"/>
                    </a:cubicBezTo>
                    <a:cubicBezTo>
                      <a:pt x="3195" y="8393"/>
                      <a:pt x="3387" y="7541"/>
                      <a:pt x="3557" y="6668"/>
                    </a:cubicBezTo>
                    <a:cubicBezTo>
                      <a:pt x="3813" y="5326"/>
                      <a:pt x="4111" y="3984"/>
                      <a:pt x="4516" y="2664"/>
                    </a:cubicBezTo>
                    <a:cubicBezTo>
                      <a:pt x="4686" y="2110"/>
                      <a:pt x="4835" y="1556"/>
                      <a:pt x="4984" y="1003"/>
                    </a:cubicBezTo>
                    <a:cubicBezTo>
                      <a:pt x="5069" y="747"/>
                      <a:pt x="5155" y="492"/>
                      <a:pt x="5304" y="236"/>
                    </a:cubicBezTo>
                    <a:close/>
                    <a:moveTo>
                      <a:pt x="5322" y="1"/>
                    </a:moveTo>
                    <a:cubicBezTo>
                      <a:pt x="5282" y="1"/>
                      <a:pt x="5246" y="24"/>
                      <a:pt x="5219" y="66"/>
                    </a:cubicBezTo>
                    <a:lnTo>
                      <a:pt x="5197" y="66"/>
                    </a:lnTo>
                    <a:cubicBezTo>
                      <a:pt x="5197" y="87"/>
                      <a:pt x="5176" y="108"/>
                      <a:pt x="5155" y="151"/>
                    </a:cubicBezTo>
                    <a:cubicBezTo>
                      <a:pt x="5027" y="406"/>
                      <a:pt x="4899" y="683"/>
                      <a:pt x="4835" y="960"/>
                    </a:cubicBezTo>
                    <a:cubicBezTo>
                      <a:pt x="4665" y="1535"/>
                      <a:pt x="4494" y="2089"/>
                      <a:pt x="4345" y="2664"/>
                    </a:cubicBezTo>
                    <a:cubicBezTo>
                      <a:pt x="3962" y="3963"/>
                      <a:pt x="3642" y="5284"/>
                      <a:pt x="3387" y="6604"/>
                    </a:cubicBezTo>
                    <a:cubicBezTo>
                      <a:pt x="3238" y="7435"/>
                      <a:pt x="3067" y="8244"/>
                      <a:pt x="2833" y="9053"/>
                    </a:cubicBezTo>
                    <a:cubicBezTo>
                      <a:pt x="2663" y="9692"/>
                      <a:pt x="2450" y="10331"/>
                      <a:pt x="2279" y="10970"/>
                    </a:cubicBezTo>
                    <a:cubicBezTo>
                      <a:pt x="1896" y="12354"/>
                      <a:pt x="1513" y="13760"/>
                      <a:pt x="1129" y="15144"/>
                    </a:cubicBezTo>
                    <a:cubicBezTo>
                      <a:pt x="895" y="15954"/>
                      <a:pt x="725" y="16763"/>
                      <a:pt x="554" y="17572"/>
                    </a:cubicBezTo>
                    <a:cubicBezTo>
                      <a:pt x="405" y="18211"/>
                      <a:pt x="299" y="18850"/>
                      <a:pt x="43" y="19468"/>
                    </a:cubicBezTo>
                    <a:cubicBezTo>
                      <a:pt x="1" y="19574"/>
                      <a:pt x="22" y="19638"/>
                      <a:pt x="128" y="19681"/>
                    </a:cubicBezTo>
                    <a:cubicBezTo>
                      <a:pt x="533" y="19851"/>
                      <a:pt x="938" y="20043"/>
                      <a:pt x="1342" y="20213"/>
                    </a:cubicBezTo>
                    <a:cubicBezTo>
                      <a:pt x="2152" y="20533"/>
                      <a:pt x="2961" y="20831"/>
                      <a:pt x="3770" y="21129"/>
                    </a:cubicBezTo>
                    <a:cubicBezTo>
                      <a:pt x="5048" y="21619"/>
                      <a:pt x="6347" y="22087"/>
                      <a:pt x="7625" y="22577"/>
                    </a:cubicBezTo>
                    <a:cubicBezTo>
                      <a:pt x="8690" y="22982"/>
                      <a:pt x="9734" y="23365"/>
                      <a:pt x="10820" y="23685"/>
                    </a:cubicBezTo>
                    <a:cubicBezTo>
                      <a:pt x="11970" y="24025"/>
                      <a:pt x="13120" y="24345"/>
                      <a:pt x="14313" y="24558"/>
                    </a:cubicBezTo>
                    <a:cubicBezTo>
                      <a:pt x="14696" y="24622"/>
                      <a:pt x="15101" y="24728"/>
                      <a:pt x="15484" y="24813"/>
                    </a:cubicBezTo>
                    <a:cubicBezTo>
                      <a:pt x="15825" y="24899"/>
                      <a:pt x="16165" y="24984"/>
                      <a:pt x="16506" y="25048"/>
                    </a:cubicBezTo>
                    <a:cubicBezTo>
                      <a:pt x="16932" y="25133"/>
                      <a:pt x="17337" y="25218"/>
                      <a:pt x="17742" y="25388"/>
                    </a:cubicBezTo>
                    <a:cubicBezTo>
                      <a:pt x="17784" y="25388"/>
                      <a:pt x="17827" y="25410"/>
                      <a:pt x="17869" y="25410"/>
                    </a:cubicBezTo>
                    <a:cubicBezTo>
                      <a:pt x="17888" y="25415"/>
                      <a:pt x="17907" y="25417"/>
                      <a:pt x="17924" y="25417"/>
                    </a:cubicBezTo>
                    <a:cubicBezTo>
                      <a:pt x="17982" y="25417"/>
                      <a:pt x="18028" y="25386"/>
                      <a:pt x="18061" y="25303"/>
                    </a:cubicBezTo>
                    <a:cubicBezTo>
                      <a:pt x="18082" y="25261"/>
                      <a:pt x="18104" y="25218"/>
                      <a:pt x="18125" y="25176"/>
                    </a:cubicBezTo>
                    <a:cubicBezTo>
                      <a:pt x="18167" y="25005"/>
                      <a:pt x="18210" y="24835"/>
                      <a:pt x="18274" y="24686"/>
                    </a:cubicBezTo>
                    <a:cubicBezTo>
                      <a:pt x="18785" y="22854"/>
                      <a:pt x="19339" y="21044"/>
                      <a:pt x="19935" y="19255"/>
                    </a:cubicBezTo>
                    <a:cubicBezTo>
                      <a:pt x="20595" y="17317"/>
                      <a:pt x="21213" y="15379"/>
                      <a:pt x="21831" y="13419"/>
                    </a:cubicBezTo>
                    <a:cubicBezTo>
                      <a:pt x="22257" y="12035"/>
                      <a:pt x="22661" y="10629"/>
                      <a:pt x="22981" y="9202"/>
                    </a:cubicBezTo>
                    <a:cubicBezTo>
                      <a:pt x="23215" y="8095"/>
                      <a:pt x="23556" y="7009"/>
                      <a:pt x="23982" y="5944"/>
                    </a:cubicBezTo>
                    <a:cubicBezTo>
                      <a:pt x="24003" y="5837"/>
                      <a:pt x="24046" y="5731"/>
                      <a:pt x="24088" y="5624"/>
                    </a:cubicBezTo>
                    <a:cubicBezTo>
                      <a:pt x="24088" y="5582"/>
                      <a:pt x="24109" y="5518"/>
                      <a:pt x="24109" y="5454"/>
                    </a:cubicBezTo>
                    <a:cubicBezTo>
                      <a:pt x="24109" y="5326"/>
                      <a:pt x="24067" y="5262"/>
                      <a:pt x="23960" y="5220"/>
                    </a:cubicBezTo>
                    <a:cubicBezTo>
                      <a:pt x="23875" y="5198"/>
                      <a:pt x="23811" y="5177"/>
                      <a:pt x="23726" y="5156"/>
                    </a:cubicBezTo>
                    <a:cubicBezTo>
                      <a:pt x="22938" y="4943"/>
                      <a:pt x="22150" y="4730"/>
                      <a:pt x="21341" y="4538"/>
                    </a:cubicBezTo>
                    <a:cubicBezTo>
                      <a:pt x="18955" y="3942"/>
                      <a:pt x="16549" y="3367"/>
                      <a:pt x="14185" y="2685"/>
                    </a:cubicBezTo>
                    <a:cubicBezTo>
                      <a:pt x="12971" y="2344"/>
                      <a:pt x="11778" y="1982"/>
                      <a:pt x="10564" y="1620"/>
                    </a:cubicBezTo>
                    <a:cubicBezTo>
                      <a:pt x="9244" y="1237"/>
                      <a:pt x="7923" y="854"/>
                      <a:pt x="6582" y="470"/>
                    </a:cubicBezTo>
                    <a:cubicBezTo>
                      <a:pt x="6177" y="343"/>
                      <a:pt x="5751" y="257"/>
                      <a:pt x="5389" y="23"/>
                    </a:cubicBezTo>
                    <a:cubicBezTo>
                      <a:pt x="5366" y="8"/>
                      <a:pt x="5344" y="1"/>
                      <a:pt x="5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3638;p73">
                <a:extLst>
                  <a:ext uri="{FF2B5EF4-FFF2-40B4-BE49-F238E27FC236}">
                    <a16:creationId xmlns:a16="http://schemas.microsoft.com/office/drawing/2014/main" id="{97B1BFD9-110E-5F6D-0555-EA06338F9591}"/>
                  </a:ext>
                </a:extLst>
              </p:cNvPr>
              <p:cNvSpPr/>
              <p:nvPr/>
            </p:nvSpPr>
            <p:spPr>
              <a:xfrm>
                <a:off x="-3000537" y="111945"/>
                <a:ext cx="1344671" cy="1416978"/>
              </a:xfrm>
              <a:custGeom>
                <a:avLst/>
                <a:gdLst/>
                <a:ahLst/>
                <a:cxnLst/>
                <a:rect l="l" t="t" r="r" b="b"/>
                <a:pathLst>
                  <a:path w="23748" h="25025" extrusionOk="0">
                    <a:moveTo>
                      <a:pt x="5091" y="0"/>
                    </a:moveTo>
                    <a:cubicBezTo>
                      <a:pt x="4942" y="256"/>
                      <a:pt x="4856" y="511"/>
                      <a:pt x="4771" y="767"/>
                    </a:cubicBezTo>
                    <a:cubicBezTo>
                      <a:pt x="4622" y="1320"/>
                      <a:pt x="4473" y="1874"/>
                      <a:pt x="4303" y="2428"/>
                    </a:cubicBezTo>
                    <a:cubicBezTo>
                      <a:pt x="3898" y="3748"/>
                      <a:pt x="3600" y="5090"/>
                      <a:pt x="3344" y="6432"/>
                    </a:cubicBezTo>
                    <a:cubicBezTo>
                      <a:pt x="3174" y="7305"/>
                      <a:pt x="2982" y="8157"/>
                      <a:pt x="2748" y="9009"/>
                    </a:cubicBezTo>
                    <a:cubicBezTo>
                      <a:pt x="2514" y="9797"/>
                      <a:pt x="2279" y="10585"/>
                      <a:pt x="2066" y="11373"/>
                    </a:cubicBezTo>
                    <a:cubicBezTo>
                      <a:pt x="1939" y="11820"/>
                      <a:pt x="1811" y="12246"/>
                      <a:pt x="1704" y="12672"/>
                    </a:cubicBezTo>
                    <a:cubicBezTo>
                      <a:pt x="1406" y="13737"/>
                      <a:pt x="1108" y="14781"/>
                      <a:pt x="852" y="15845"/>
                    </a:cubicBezTo>
                    <a:cubicBezTo>
                      <a:pt x="640" y="16633"/>
                      <a:pt x="490" y="17443"/>
                      <a:pt x="320" y="18231"/>
                    </a:cubicBezTo>
                    <a:cubicBezTo>
                      <a:pt x="256" y="18550"/>
                      <a:pt x="171" y="18848"/>
                      <a:pt x="43" y="19147"/>
                    </a:cubicBezTo>
                    <a:cubicBezTo>
                      <a:pt x="22" y="19189"/>
                      <a:pt x="22" y="19232"/>
                      <a:pt x="1" y="19274"/>
                    </a:cubicBezTo>
                    <a:cubicBezTo>
                      <a:pt x="43" y="19296"/>
                      <a:pt x="64" y="19317"/>
                      <a:pt x="107" y="19338"/>
                    </a:cubicBezTo>
                    <a:cubicBezTo>
                      <a:pt x="469" y="19509"/>
                      <a:pt x="831" y="19679"/>
                      <a:pt x="1193" y="19828"/>
                    </a:cubicBezTo>
                    <a:cubicBezTo>
                      <a:pt x="2024" y="20148"/>
                      <a:pt x="2833" y="20446"/>
                      <a:pt x="3664" y="20765"/>
                    </a:cubicBezTo>
                    <a:cubicBezTo>
                      <a:pt x="4899" y="21212"/>
                      <a:pt x="6134" y="21660"/>
                      <a:pt x="7348" y="22150"/>
                    </a:cubicBezTo>
                    <a:cubicBezTo>
                      <a:pt x="8498" y="22597"/>
                      <a:pt x="9648" y="23001"/>
                      <a:pt x="10820" y="23342"/>
                    </a:cubicBezTo>
                    <a:cubicBezTo>
                      <a:pt x="11885" y="23640"/>
                      <a:pt x="12971" y="23939"/>
                      <a:pt x="14078" y="24151"/>
                    </a:cubicBezTo>
                    <a:cubicBezTo>
                      <a:pt x="14462" y="24215"/>
                      <a:pt x="14866" y="24322"/>
                      <a:pt x="15271" y="24407"/>
                    </a:cubicBezTo>
                    <a:cubicBezTo>
                      <a:pt x="15633" y="24492"/>
                      <a:pt x="15995" y="24577"/>
                      <a:pt x="16378" y="24663"/>
                    </a:cubicBezTo>
                    <a:cubicBezTo>
                      <a:pt x="16783" y="24748"/>
                      <a:pt x="17209" y="24833"/>
                      <a:pt x="17614" y="25003"/>
                    </a:cubicBezTo>
                    <a:cubicBezTo>
                      <a:pt x="17635" y="25003"/>
                      <a:pt x="17678" y="25003"/>
                      <a:pt x="17741" y="25025"/>
                    </a:cubicBezTo>
                    <a:cubicBezTo>
                      <a:pt x="17827" y="24705"/>
                      <a:pt x="17912" y="24407"/>
                      <a:pt x="17997" y="24109"/>
                    </a:cubicBezTo>
                    <a:cubicBezTo>
                      <a:pt x="18466" y="22469"/>
                      <a:pt x="18955" y="20850"/>
                      <a:pt x="19509" y="19232"/>
                    </a:cubicBezTo>
                    <a:cubicBezTo>
                      <a:pt x="20212" y="17166"/>
                      <a:pt x="20872" y="15079"/>
                      <a:pt x="21511" y="12992"/>
                    </a:cubicBezTo>
                    <a:cubicBezTo>
                      <a:pt x="21916" y="11714"/>
                      <a:pt x="22299" y="10436"/>
                      <a:pt x="22576" y="9115"/>
                    </a:cubicBezTo>
                    <a:cubicBezTo>
                      <a:pt x="22832" y="7923"/>
                      <a:pt x="23194" y="6773"/>
                      <a:pt x="23620" y="5644"/>
                    </a:cubicBezTo>
                    <a:cubicBezTo>
                      <a:pt x="23662" y="5537"/>
                      <a:pt x="23705" y="5431"/>
                      <a:pt x="23726" y="5324"/>
                    </a:cubicBezTo>
                    <a:cubicBezTo>
                      <a:pt x="23747" y="5282"/>
                      <a:pt x="23726" y="5218"/>
                      <a:pt x="23747" y="5175"/>
                    </a:cubicBezTo>
                    <a:cubicBezTo>
                      <a:pt x="23684" y="5154"/>
                      <a:pt x="23641" y="5111"/>
                      <a:pt x="23598" y="5111"/>
                    </a:cubicBezTo>
                    <a:cubicBezTo>
                      <a:pt x="23449" y="5069"/>
                      <a:pt x="23321" y="5026"/>
                      <a:pt x="23172" y="4984"/>
                    </a:cubicBezTo>
                    <a:cubicBezTo>
                      <a:pt x="22001" y="4686"/>
                      <a:pt x="20808" y="4387"/>
                      <a:pt x="19637" y="4089"/>
                    </a:cubicBezTo>
                    <a:cubicBezTo>
                      <a:pt x="17486" y="3557"/>
                      <a:pt x="15356" y="3024"/>
                      <a:pt x="13226" y="2407"/>
                    </a:cubicBezTo>
                    <a:cubicBezTo>
                      <a:pt x="11352" y="1874"/>
                      <a:pt x="9457" y="1299"/>
                      <a:pt x="7583" y="745"/>
                    </a:cubicBezTo>
                    <a:cubicBezTo>
                      <a:pt x="6816" y="532"/>
                      <a:pt x="6070" y="320"/>
                      <a:pt x="5346" y="43"/>
                    </a:cubicBezTo>
                    <a:cubicBezTo>
                      <a:pt x="5261" y="21"/>
                      <a:pt x="5176" y="21"/>
                      <a:pt x="50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3639;p73">
                <a:extLst>
                  <a:ext uri="{FF2B5EF4-FFF2-40B4-BE49-F238E27FC236}">
                    <a16:creationId xmlns:a16="http://schemas.microsoft.com/office/drawing/2014/main" id="{699644F2-6DCE-63E3-B0C6-966FF15B8470}"/>
                  </a:ext>
                </a:extLst>
              </p:cNvPr>
              <p:cNvSpPr/>
              <p:nvPr/>
            </p:nvSpPr>
            <p:spPr>
              <a:xfrm>
                <a:off x="-2794315" y="325357"/>
                <a:ext cx="949106" cy="1000973"/>
              </a:xfrm>
              <a:custGeom>
                <a:avLst/>
                <a:gdLst/>
                <a:ahLst/>
                <a:cxnLst/>
                <a:rect l="l" t="t" r="r" b="b"/>
                <a:pathLst>
                  <a:path w="16762" h="17678" extrusionOk="0">
                    <a:moveTo>
                      <a:pt x="3600" y="1"/>
                    </a:moveTo>
                    <a:cubicBezTo>
                      <a:pt x="3493" y="192"/>
                      <a:pt x="3429" y="363"/>
                      <a:pt x="3365" y="554"/>
                    </a:cubicBezTo>
                    <a:cubicBezTo>
                      <a:pt x="3259" y="938"/>
                      <a:pt x="3153" y="1342"/>
                      <a:pt x="3025" y="1726"/>
                    </a:cubicBezTo>
                    <a:cubicBezTo>
                      <a:pt x="2748" y="2663"/>
                      <a:pt x="2535" y="3600"/>
                      <a:pt x="2343" y="4558"/>
                    </a:cubicBezTo>
                    <a:cubicBezTo>
                      <a:pt x="2237" y="5176"/>
                      <a:pt x="2088" y="5772"/>
                      <a:pt x="1939" y="6369"/>
                    </a:cubicBezTo>
                    <a:cubicBezTo>
                      <a:pt x="1768" y="6944"/>
                      <a:pt x="1598" y="7497"/>
                      <a:pt x="1449" y="8051"/>
                    </a:cubicBezTo>
                    <a:cubicBezTo>
                      <a:pt x="1364" y="8349"/>
                      <a:pt x="1278" y="8669"/>
                      <a:pt x="1193" y="8967"/>
                    </a:cubicBezTo>
                    <a:cubicBezTo>
                      <a:pt x="980" y="9712"/>
                      <a:pt x="767" y="10458"/>
                      <a:pt x="597" y="11203"/>
                    </a:cubicBezTo>
                    <a:cubicBezTo>
                      <a:pt x="448" y="11757"/>
                      <a:pt x="341" y="12332"/>
                      <a:pt x="213" y="12886"/>
                    </a:cubicBezTo>
                    <a:cubicBezTo>
                      <a:pt x="171" y="13099"/>
                      <a:pt x="107" y="13333"/>
                      <a:pt x="22" y="13525"/>
                    </a:cubicBezTo>
                    <a:cubicBezTo>
                      <a:pt x="0" y="13567"/>
                      <a:pt x="0" y="13589"/>
                      <a:pt x="0" y="13631"/>
                    </a:cubicBezTo>
                    <a:cubicBezTo>
                      <a:pt x="22" y="13652"/>
                      <a:pt x="43" y="13652"/>
                      <a:pt x="64" y="13674"/>
                    </a:cubicBezTo>
                    <a:cubicBezTo>
                      <a:pt x="320" y="13780"/>
                      <a:pt x="576" y="13908"/>
                      <a:pt x="831" y="14015"/>
                    </a:cubicBezTo>
                    <a:cubicBezTo>
                      <a:pt x="1406" y="14227"/>
                      <a:pt x="2002" y="14462"/>
                      <a:pt x="2577" y="14675"/>
                    </a:cubicBezTo>
                    <a:cubicBezTo>
                      <a:pt x="3451" y="14994"/>
                      <a:pt x="4324" y="15314"/>
                      <a:pt x="5176" y="15654"/>
                    </a:cubicBezTo>
                    <a:cubicBezTo>
                      <a:pt x="5985" y="15974"/>
                      <a:pt x="6794" y="16251"/>
                      <a:pt x="7625" y="16485"/>
                    </a:cubicBezTo>
                    <a:cubicBezTo>
                      <a:pt x="8392" y="16719"/>
                      <a:pt x="9158" y="16911"/>
                      <a:pt x="9925" y="17060"/>
                    </a:cubicBezTo>
                    <a:cubicBezTo>
                      <a:pt x="10202" y="17124"/>
                      <a:pt x="10479" y="17188"/>
                      <a:pt x="10777" y="17252"/>
                    </a:cubicBezTo>
                    <a:cubicBezTo>
                      <a:pt x="11033" y="17316"/>
                      <a:pt x="11288" y="17380"/>
                      <a:pt x="11565" y="17422"/>
                    </a:cubicBezTo>
                    <a:cubicBezTo>
                      <a:pt x="11842" y="17486"/>
                      <a:pt x="12140" y="17550"/>
                      <a:pt x="12417" y="17656"/>
                    </a:cubicBezTo>
                    <a:cubicBezTo>
                      <a:pt x="12438" y="17678"/>
                      <a:pt x="12460" y="17678"/>
                      <a:pt x="12523" y="17678"/>
                    </a:cubicBezTo>
                    <a:cubicBezTo>
                      <a:pt x="12587" y="17465"/>
                      <a:pt x="12651" y="17252"/>
                      <a:pt x="12715" y="17039"/>
                    </a:cubicBezTo>
                    <a:cubicBezTo>
                      <a:pt x="13035" y="15889"/>
                      <a:pt x="13375" y="14739"/>
                      <a:pt x="13759" y="13610"/>
                    </a:cubicBezTo>
                    <a:cubicBezTo>
                      <a:pt x="14270" y="12140"/>
                      <a:pt x="14738" y="10671"/>
                      <a:pt x="15186" y="9180"/>
                    </a:cubicBezTo>
                    <a:cubicBezTo>
                      <a:pt x="15463" y="8285"/>
                      <a:pt x="15739" y="7370"/>
                      <a:pt x="15931" y="6454"/>
                    </a:cubicBezTo>
                    <a:cubicBezTo>
                      <a:pt x="16123" y="5602"/>
                      <a:pt x="16378" y="4793"/>
                      <a:pt x="16676" y="3983"/>
                    </a:cubicBezTo>
                    <a:cubicBezTo>
                      <a:pt x="16719" y="3919"/>
                      <a:pt x="16740" y="3834"/>
                      <a:pt x="16762" y="3770"/>
                    </a:cubicBezTo>
                    <a:cubicBezTo>
                      <a:pt x="16762" y="3728"/>
                      <a:pt x="16762" y="3706"/>
                      <a:pt x="16762" y="3664"/>
                    </a:cubicBezTo>
                    <a:cubicBezTo>
                      <a:pt x="16719" y="3643"/>
                      <a:pt x="16698" y="3621"/>
                      <a:pt x="16655" y="3621"/>
                    </a:cubicBezTo>
                    <a:cubicBezTo>
                      <a:pt x="16549" y="3579"/>
                      <a:pt x="16464" y="3557"/>
                      <a:pt x="16357" y="3536"/>
                    </a:cubicBezTo>
                    <a:cubicBezTo>
                      <a:pt x="15526" y="3323"/>
                      <a:pt x="14696" y="3110"/>
                      <a:pt x="13844" y="2897"/>
                    </a:cubicBezTo>
                    <a:cubicBezTo>
                      <a:pt x="12332" y="2514"/>
                      <a:pt x="10841" y="2152"/>
                      <a:pt x="9329" y="1705"/>
                    </a:cubicBezTo>
                    <a:cubicBezTo>
                      <a:pt x="8008" y="1321"/>
                      <a:pt x="6667" y="938"/>
                      <a:pt x="5346" y="533"/>
                    </a:cubicBezTo>
                    <a:cubicBezTo>
                      <a:pt x="4814" y="384"/>
                      <a:pt x="4281" y="235"/>
                      <a:pt x="3770" y="43"/>
                    </a:cubicBezTo>
                    <a:cubicBezTo>
                      <a:pt x="3706" y="22"/>
                      <a:pt x="3642" y="22"/>
                      <a:pt x="3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3640;p73">
                <a:extLst>
                  <a:ext uri="{FF2B5EF4-FFF2-40B4-BE49-F238E27FC236}">
                    <a16:creationId xmlns:a16="http://schemas.microsoft.com/office/drawing/2014/main" id="{3ADCFB48-5079-96ED-E113-F069DCC35AE9}"/>
                  </a:ext>
                </a:extLst>
              </p:cNvPr>
              <p:cNvSpPr/>
              <p:nvPr/>
            </p:nvSpPr>
            <p:spPr>
              <a:xfrm>
                <a:off x="-2781066" y="338607"/>
                <a:ext cx="923796" cy="974473"/>
              </a:xfrm>
              <a:custGeom>
                <a:avLst/>
                <a:gdLst/>
                <a:ahLst/>
                <a:cxnLst/>
                <a:rect l="l" t="t" r="r" b="b"/>
                <a:pathLst>
                  <a:path w="16315" h="17210" extrusionOk="0">
                    <a:moveTo>
                      <a:pt x="3451" y="1"/>
                    </a:moveTo>
                    <a:cubicBezTo>
                      <a:pt x="3387" y="129"/>
                      <a:pt x="3344" y="257"/>
                      <a:pt x="3323" y="363"/>
                    </a:cubicBezTo>
                    <a:cubicBezTo>
                      <a:pt x="3259" y="533"/>
                      <a:pt x="3217" y="725"/>
                      <a:pt x="3174" y="895"/>
                    </a:cubicBezTo>
                    <a:cubicBezTo>
                      <a:pt x="3110" y="1108"/>
                      <a:pt x="3046" y="1321"/>
                      <a:pt x="2982" y="1556"/>
                    </a:cubicBezTo>
                    <a:cubicBezTo>
                      <a:pt x="2706" y="2429"/>
                      <a:pt x="2493" y="3345"/>
                      <a:pt x="2301" y="4367"/>
                    </a:cubicBezTo>
                    <a:cubicBezTo>
                      <a:pt x="2194" y="5006"/>
                      <a:pt x="2045" y="5624"/>
                      <a:pt x="1875" y="6199"/>
                    </a:cubicBezTo>
                    <a:cubicBezTo>
                      <a:pt x="1790" y="6518"/>
                      <a:pt x="1705" y="6816"/>
                      <a:pt x="1619" y="7136"/>
                    </a:cubicBezTo>
                    <a:cubicBezTo>
                      <a:pt x="1534" y="7370"/>
                      <a:pt x="1470" y="7626"/>
                      <a:pt x="1406" y="7881"/>
                    </a:cubicBezTo>
                    <a:cubicBezTo>
                      <a:pt x="1342" y="8115"/>
                      <a:pt x="1279" y="8350"/>
                      <a:pt x="1193" y="8584"/>
                    </a:cubicBezTo>
                    <a:lnTo>
                      <a:pt x="1151" y="8797"/>
                    </a:lnTo>
                    <a:cubicBezTo>
                      <a:pt x="1087" y="9010"/>
                      <a:pt x="1023" y="9223"/>
                      <a:pt x="959" y="9436"/>
                    </a:cubicBezTo>
                    <a:cubicBezTo>
                      <a:pt x="831" y="9968"/>
                      <a:pt x="682" y="10501"/>
                      <a:pt x="533" y="11033"/>
                    </a:cubicBezTo>
                    <a:cubicBezTo>
                      <a:pt x="448" y="11416"/>
                      <a:pt x="363" y="11800"/>
                      <a:pt x="278" y="12204"/>
                    </a:cubicBezTo>
                    <a:cubicBezTo>
                      <a:pt x="235" y="12354"/>
                      <a:pt x="214" y="12524"/>
                      <a:pt x="171" y="12694"/>
                    </a:cubicBezTo>
                    <a:cubicBezTo>
                      <a:pt x="130" y="12941"/>
                      <a:pt x="69" y="13128"/>
                      <a:pt x="7" y="13294"/>
                    </a:cubicBezTo>
                    <a:lnTo>
                      <a:pt x="7" y="13294"/>
                    </a:lnTo>
                    <a:cubicBezTo>
                      <a:pt x="5" y="13293"/>
                      <a:pt x="3" y="13292"/>
                      <a:pt x="1" y="13291"/>
                    </a:cubicBezTo>
                    <a:lnTo>
                      <a:pt x="1" y="13312"/>
                    </a:lnTo>
                    <a:cubicBezTo>
                      <a:pt x="3" y="13306"/>
                      <a:pt x="5" y="13300"/>
                      <a:pt x="7" y="13294"/>
                    </a:cubicBezTo>
                    <a:lnTo>
                      <a:pt x="7" y="13294"/>
                    </a:lnTo>
                    <a:cubicBezTo>
                      <a:pt x="48" y="13314"/>
                      <a:pt x="88" y="13334"/>
                      <a:pt x="129" y="13355"/>
                    </a:cubicBezTo>
                    <a:cubicBezTo>
                      <a:pt x="299" y="13440"/>
                      <a:pt x="491" y="13525"/>
                      <a:pt x="661" y="13589"/>
                    </a:cubicBezTo>
                    <a:cubicBezTo>
                      <a:pt x="1215" y="13802"/>
                      <a:pt x="1790" y="14015"/>
                      <a:pt x="2322" y="14228"/>
                    </a:cubicBezTo>
                    <a:lnTo>
                      <a:pt x="2407" y="14249"/>
                    </a:lnTo>
                    <a:cubicBezTo>
                      <a:pt x="2706" y="14356"/>
                      <a:pt x="3004" y="14483"/>
                      <a:pt x="3302" y="14590"/>
                    </a:cubicBezTo>
                    <a:cubicBezTo>
                      <a:pt x="3856" y="14803"/>
                      <a:pt x="4452" y="15016"/>
                      <a:pt x="5006" y="15229"/>
                    </a:cubicBezTo>
                    <a:cubicBezTo>
                      <a:pt x="5858" y="15570"/>
                      <a:pt x="6667" y="15846"/>
                      <a:pt x="7434" y="16059"/>
                    </a:cubicBezTo>
                    <a:cubicBezTo>
                      <a:pt x="8115" y="16251"/>
                      <a:pt x="8924" y="16485"/>
                      <a:pt x="9734" y="16634"/>
                    </a:cubicBezTo>
                    <a:cubicBezTo>
                      <a:pt x="9925" y="16677"/>
                      <a:pt x="10117" y="16720"/>
                      <a:pt x="10309" y="16762"/>
                    </a:cubicBezTo>
                    <a:cubicBezTo>
                      <a:pt x="10415" y="16783"/>
                      <a:pt x="10500" y="16805"/>
                      <a:pt x="10586" y="16826"/>
                    </a:cubicBezTo>
                    <a:lnTo>
                      <a:pt x="10841" y="16890"/>
                    </a:lnTo>
                    <a:cubicBezTo>
                      <a:pt x="11012" y="16933"/>
                      <a:pt x="11182" y="16975"/>
                      <a:pt x="11352" y="16996"/>
                    </a:cubicBezTo>
                    <a:lnTo>
                      <a:pt x="11459" y="17018"/>
                    </a:lnTo>
                    <a:cubicBezTo>
                      <a:pt x="11693" y="17082"/>
                      <a:pt x="11927" y="17124"/>
                      <a:pt x="12140" y="17209"/>
                    </a:cubicBezTo>
                    <a:lnTo>
                      <a:pt x="12162" y="17167"/>
                    </a:lnTo>
                    <a:cubicBezTo>
                      <a:pt x="12204" y="17018"/>
                      <a:pt x="12247" y="16890"/>
                      <a:pt x="12289" y="16741"/>
                    </a:cubicBezTo>
                    <a:cubicBezTo>
                      <a:pt x="12673" y="15399"/>
                      <a:pt x="13014" y="14313"/>
                      <a:pt x="13333" y="13291"/>
                    </a:cubicBezTo>
                    <a:cubicBezTo>
                      <a:pt x="13844" y="11821"/>
                      <a:pt x="14313" y="10352"/>
                      <a:pt x="14760" y="8882"/>
                    </a:cubicBezTo>
                    <a:cubicBezTo>
                      <a:pt x="15037" y="8030"/>
                      <a:pt x="15292" y="7114"/>
                      <a:pt x="15505" y="6177"/>
                    </a:cubicBezTo>
                    <a:cubicBezTo>
                      <a:pt x="15697" y="5304"/>
                      <a:pt x="15953" y="4473"/>
                      <a:pt x="16251" y="3685"/>
                    </a:cubicBezTo>
                    <a:cubicBezTo>
                      <a:pt x="16272" y="3643"/>
                      <a:pt x="16293" y="3600"/>
                      <a:pt x="16315" y="3558"/>
                    </a:cubicBezTo>
                    <a:cubicBezTo>
                      <a:pt x="16230" y="3536"/>
                      <a:pt x="16144" y="3515"/>
                      <a:pt x="16080" y="3494"/>
                    </a:cubicBezTo>
                    <a:lnTo>
                      <a:pt x="15463" y="3323"/>
                    </a:lnTo>
                    <a:cubicBezTo>
                      <a:pt x="14824" y="3174"/>
                      <a:pt x="14206" y="3004"/>
                      <a:pt x="13567" y="2855"/>
                    </a:cubicBezTo>
                    <a:cubicBezTo>
                      <a:pt x="12162" y="2514"/>
                      <a:pt x="10586" y="2109"/>
                      <a:pt x="9052" y="1662"/>
                    </a:cubicBezTo>
                    <a:cubicBezTo>
                      <a:pt x="8115" y="1407"/>
                      <a:pt x="7178" y="1130"/>
                      <a:pt x="6262" y="853"/>
                    </a:cubicBezTo>
                    <a:lnTo>
                      <a:pt x="5048" y="491"/>
                    </a:lnTo>
                    <a:lnTo>
                      <a:pt x="4771" y="406"/>
                    </a:lnTo>
                    <a:cubicBezTo>
                      <a:pt x="4345" y="299"/>
                      <a:pt x="3898" y="150"/>
                      <a:pt x="3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3641;p73">
                <a:extLst>
                  <a:ext uri="{FF2B5EF4-FFF2-40B4-BE49-F238E27FC236}">
                    <a16:creationId xmlns:a16="http://schemas.microsoft.com/office/drawing/2014/main" id="{D606BE29-325F-CB6C-EE38-FF74D532FCF5}"/>
                  </a:ext>
                </a:extLst>
              </p:cNvPr>
              <p:cNvSpPr/>
              <p:nvPr/>
            </p:nvSpPr>
            <p:spPr>
              <a:xfrm>
                <a:off x="-2755755" y="365163"/>
                <a:ext cx="871987" cy="921361"/>
              </a:xfrm>
              <a:custGeom>
                <a:avLst/>
                <a:gdLst/>
                <a:ahLst/>
                <a:cxnLst/>
                <a:rect l="l" t="t" r="r" b="b"/>
                <a:pathLst>
                  <a:path w="15400" h="16272" extrusionOk="0">
                    <a:moveTo>
                      <a:pt x="3238" y="1"/>
                    </a:moveTo>
                    <a:cubicBezTo>
                      <a:pt x="3217" y="64"/>
                      <a:pt x="3196" y="107"/>
                      <a:pt x="3174" y="171"/>
                    </a:cubicBezTo>
                    <a:cubicBezTo>
                      <a:pt x="3132" y="320"/>
                      <a:pt x="3089" y="490"/>
                      <a:pt x="3047" y="639"/>
                    </a:cubicBezTo>
                    <a:lnTo>
                      <a:pt x="3025" y="661"/>
                    </a:lnTo>
                    <a:cubicBezTo>
                      <a:pt x="2983" y="874"/>
                      <a:pt x="2919" y="1087"/>
                      <a:pt x="2855" y="1321"/>
                    </a:cubicBezTo>
                    <a:cubicBezTo>
                      <a:pt x="2599" y="2173"/>
                      <a:pt x="2386" y="3067"/>
                      <a:pt x="2195" y="4026"/>
                    </a:cubicBezTo>
                    <a:cubicBezTo>
                      <a:pt x="2088" y="4665"/>
                      <a:pt x="1939" y="5261"/>
                      <a:pt x="1790" y="5836"/>
                    </a:cubicBezTo>
                    <a:cubicBezTo>
                      <a:pt x="1684" y="6134"/>
                      <a:pt x="1598" y="6454"/>
                      <a:pt x="1513" y="6752"/>
                    </a:cubicBezTo>
                    <a:cubicBezTo>
                      <a:pt x="1449" y="6986"/>
                      <a:pt x="1385" y="7220"/>
                      <a:pt x="1300" y="7476"/>
                    </a:cubicBezTo>
                    <a:cubicBezTo>
                      <a:pt x="1236" y="7689"/>
                      <a:pt x="1172" y="7923"/>
                      <a:pt x="1108" y="8158"/>
                    </a:cubicBezTo>
                    <a:lnTo>
                      <a:pt x="1066" y="8370"/>
                    </a:lnTo>
                    <a:cubicBezTo>
                      <a:pt x="1002" y="8583"/>
                      <a:pt x="938" y="8775"/>
                      <a:pt x="895" y="9009"/>
                    </a:cubicBezTo>
                    <a:cubicBezTo>
                      <a:pt x="746" y="9499"/>
                      <a:pt x="597" y="10032"/>
                      <a:pt x="470" y="10543"/>
                    </a:cubicBezTo>
                    <a:cubicBezTo>
                      <a:pt x="384" y="10905"/>
                      <a:pt x="299" y="11288"/>
                      <a:pt x="214" y="11672"/>
                    </a:cubicBezTo>
                    <a:cubicBezTo>
                      <a:pt x="193" y="11842"/>
                      <a:pt x="150" y="11991"/>
                      <a:pt x="107" y="12161"/>
                    </a:cubicBezTo>
                    <a:cubicBezTo>
                      <a:pt x="86" y="12332"/>
                      <a:pt x="44" y="12481"/>
                      <a:pt x="1" y="12609"/>
                    </a:cubicBezTo>
                    <a:cubicBezTo>
                      <a:pt x="150" y="12673"/>
                      <a:pt x="320" y="12758"/>
                      <a:pt x="470" y="12822"/>
                    </a:cubicBezTo>
                    <a:cubicBezTo>
                      <a:pt x="1002" y="13013"/>
                      <a:pt x="1534" y="13226"/>
                      <a:pt x="2067" y="13418"/>
                    </a:cubicBezTo>
                    <a:lnTo>
                      <a:pt x="2173" y="13461"/>
                    </a:lnTo>
                    <a:cubicBezTo>
                      <a:pt x="2450" y="13567"/>
                      <a:pt x="2727" y="13674"/>
                      <a:pt x="3004" y="13759"/>
                    </a:cubicBezTo>
                    <a:lnTo>
                      <a:pt x="3068" y="13801"/>
                    </a:lnTo>
                    <a:cubicBezTo>
                      <a:pt x="3600" y="13993"/>
                      <a:pt x="4175" y="14206"/>
                      <a:pt x="4708" y="14419"/>
                    </a:cubicBezTo>
                    <a:cubicBezTo>
                      <a:pt x="5538" y="14738"/>
                      <a:pt x="6305" y="14994"/>
                      <a:pt x="7072" y="15228"/>
                    </a:cubicBezTo>
                    <a:cubicBezTo>
                      <a:pt x="7732" y="15420"/>
                      <a:pt x="8499" y="15633"/>
                      <a:pt x="9265" y="15782"/>
                    </a:cubicBezTo>
                    <a:cubicBezTo>
                      <a:pt x="9478" y="15803"/>
                      <a:pt x="9670" y="15867"/>
                      <a:pt x="9862" y="15910"/>
                    </a:cubicBezTo>
                    <a:lnTo>
                      <a:pt x="9883" y="15910"/>
                    </a:lnTo>
                    <a:cubicBezTo>
                      <a:pt x="9968" y="15931"/>
                      <a:pt x="10032" y="15952"/>
                      <a:pt x="10117" y="15952"/>
                    </a:cubicBezTo>
                    <a:lnTo>
                      <a:pt x="10352" y="16016"/>
                    </a:lnTo>
                    <a:cubicBezTo>
                      <a:pt x="10522" y="16059"/>
                      <a:pt x="10692" y="16101"/>
                      <a:pt x="10863" y="16144"/>
                    </a:cubicBezTo>
                    <a:lnTo>
                      <a:pt x="10969" y="16165"/>
                    </a:lnTo>
                    <a:cubicBezTo>
                      <a:pt x="11140" y="16187"/>
                      <a:pt x="11310" y="16229"/>
                      <a:pt x="11459" y="16272"/>
                    </a:cubicBezTo>
                    <a:cubicBezTo>
                      <a:pt x="11480" y="16187"/>
                      <a:pt x="11523" y="16101"/>
                      <a:pt x="11544" y="16016"/>
                    </a:cubicBezTo>
                    <a:cubicBezTo>
                      <a:pt x="11928" y="14696"/>
                      <a:pt x="12247" y="13631"/>
                      <a:pt x="12588" y="12651"/>
                    </a:cubicBezTo>
                    <a:cubicBezTo>
                      <a:pt x="13056" y="11224"/>
                      <a:pt x="13525" y="9776"/>
                      <a:pt x="13972" y="8370"/>
                    </a:cubicBezTo>
                    <a:cubicBezTo>
                      <a:pt x="14228" y="7519"/>
                      <a:pt x="14483" y="6645"/>
                      <a:pt x="14696" y="5730"/>
                    </a:cubicBezTo>
                    <a:cubicBezTo>
                      <a:pt x="14867" y="4899"/>
                      <a:pt x="15101" y="4090"/>
                      <a:pt x="15399" y="3344"/>
                    </a:cubicBezTo>
                    <a:cubicBezTo>
                      <a:pt x="15399" y="3344"/>
                      <a:pt x="14760" y="3174"/>
                      <a:pt x="14760" y="3174"/>
                    </a:cubicBezTo>
                    <a:cubicBezTo>
                      <a:pt x="14143" y="3025"/>
                      <a:pt x="13546" y="2876"/>
                      <a:pt x="12929" y="2727"/>
                    </a:cubicBezTo>
                    <a:cubicBezTo>
                      <a:pt x="11566" y="2386"/>
                      <a:pt x="10032" y="2003"/>
                      <a:pt x="8520" y="1555"/>
                    </a:cubicBezTo>
                    <a:cubicBezTo>
                      <a:pt x="7647" y="1300"/>
                      <a:pt x="6774" y="1044"/>
                      <a:pt x="5879" y="789"/>
                    </a:cubicBezTo>
                    <a:lnTo>
                      <a:pt x="4623" y="405"/>
                    </a:lnTo>
                    <a:lnTo>
                      <a:pt x="4367" y="341"/>
                    </a:lnTo>
                    <a:cubicBezTo>
                      <a:pt x="3984" y="235"/>
                      <a:pt x="3622" y="128"/>
                      <a:pt x="3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3642;p73">
                <a:extLst>
                  <a:ext uri="{FF2B5EF4-FFF2-40B4-BE49-F238E27FC236}">
                    <a16:creationId xmlns:a16="http://schemas.microsoft.com/office/drawing/2014/main" id="{AE4FB6D8-27B6-FC5B-66C9-A970D8A54300}"/>
                  </a:ext>
                </a:extLst>
              </p:cNvPr>
              <p:cNvSpPr/>
              <p:nvPr/>
            </p:nvSpPr>
            <p:spPr>
              <a:xfrm>
                <a:off x="-3583018" y="-419123"/>
                <a:ext cx="1427906" cy="1452820"/>
              </a:xfrm>
              <a:custGeom>
                <a:avLst/>
                <a:gdLst/>
                <a:ahLst/>
                <a:cxnLst/>
                <a:rect l="l" t="t" r="r" b="b"/>
                <a:pathLst>
                  <a:path w="25218" h="25658" extrusionOk="0">
                    <a:moveTo>
                      <a:pt x="18317" y="157"/>
                    </a:moveTo>
                    <a:cubicBezTo>
                      <a:pt x="18338" y="200"/>
                      <a:pt x="18381" y="242"/>
                      <a:pt x="18402" y="285"/>
                    </a:cubicBezTo>
                    <a:cubicBezTo>
                      <a:pt x="18445" y="391"/>
                      <a:pt x="18466" y="498"/>
                      <a:pt x="18508" y="604"/>
                    </a:cubicBezTo>
                    <a:cubicBezTo>
                      <a:pt x="18807" y="1776"/>
                      <a:pt x="19211" y="2926"/>
                      <a:pt x="19680" y="4033"/>
                    </a:cubicBezTo>
                    <a:cubicBezTo>
                      <a:pt x="20212" y="5269"/>
                      <a:pt x="20660" y="6525"/>
                      <a:pt x="21085" y="7803"/>
                    </a:cubicBezTo>
                    <a:cubicBezTo>
                      <a:pt x="21788" y="9890"/>
                      <a:pt x="22470" y="11956"/>
                      <a:pt x="23109" y="14043"/>
                    </a:cubicBezTo>
                    <a:cubicBezTo>
                      <a:pt x="23620" y="15662"/>
                      <a:pt x="24174" y="17280"/>
                      <a:pt x="24749" y="18878"/>
                    </a:cubicBezTo>
                    <a:cubicBezTo>
                      <a:pt x="24855" y="19176"/>
                      <a:pt x="24940" y="19474"/>
                      <a:pt x="25047" y="19772"/>
                    </a:cubicBezTo>
                    <a:cubicBezTo>
                      <a:pt x="25004" y="19794"/>
                      <a:pt x="24962" y="19815"/>
                      <a:pt x="24940" y="19836"/>
                    </a:cubicBezTo>
                    <a:cubicBezTo>
                      <a:pt x="24514" y="19921"/>
                      <a:pt x="24131" y="20113"/>
                      <a:pt x="23748" y="20283"/>
                    </a:cubicBezTo>
                    <a:cubicBezTo>
                      <a:pt x="23407" y="20432"/>
                      <a:pt x="23045" y="20582"/>
                      <a:pt x="22704" y="20731"/>
                    </a:cubicBezTo>
                    <a:cubicBezTo>
                      <a:pt x="22321" y="20880"/>
                      <a:pt x="21937" y="21029"/>
                      <a:pt x="21575" y="21199"/>
                    </a:cubicBezTo>
                    <a:cubicBezTo>
                      <a:pt x="20553" y="21689"/>
                      <a:pt x="19509" y="22072"/>
                      <a:pt x="18466" y="22456"/>
                    </a:cubicBezTo>
                    <a:cubicBezTo>
                      <a:pt x="17294" y="22860"/>
                      <a:pt x="16144" y="23201"/>
                      <a:pt x="14952" y="23521"/>
                    </a:cubicBezTo>
                    <a:cubicBezTo>
                      <a:pt x="13674" y="23840"/>
                      <a:pt x="12417" y="24202"/>
                      <a:pt x="11161" y="24543"/>
                    </a:cubicBezTo>
                    <a:cubicBezTo>
                      <a:pt x="10309" y="24777"/>
                      <a:pt x="9457" y="25011"/>
                      <a:pt x="8605" y="25224"/>
                    </a:cubicBezTo>
                    <a:cubicBezTo>
                      <a:pt x="8200" y="25331"/>
                      <a:pt x="7817" y="25395"/>
                      <a:pt x="7434" y="25480"/>
                    </a:cubicBezTo>
                    <a:lnTo>
                      <a:pt x="7306" y="25480"/>
                    </a:lnTo>
                    <a:cubicBezTo>
                      <a:pt x="7306" y="25437"/>
                      <a:pt x="7285" y="25395"/>
                      <a:pt x="7263" y="25352"/>
                    </a:cubicBezTo>
                    <a:cubicBezTo>
                      <a:pt x="7199" y="25033"/>
                      <a:pt x="7072" y="24735"/>
                      <a:pt x="6965" y="24458"/>
                    </a:cubicBezTo>
                    <a:cubicBezTo>
                      <a:pt x="6624" y="23712"/>
                      <a:pt x="6284" y="22967"/>
                      <a:pt x="5985" y="22221"/>
                    </a:cubicBezTo>
                    <a:cubicBezTo>
                      <a:pt x="5581" y="21199"/>
                      <a:pt x="5219" y="20156"/>
                      <a:pt x="4835" y="19133"/>
                    </a:cubicBezTo>
                    <a:cubicBezTo>
                      <a:pt x="4665" y="18729"/>
                      <a:pt x="4516" y="18303"/>
                      <a:pt x="4367" y="17877"/>
                    </a:cubicBezTo>
                    <a:cubicBezTo>
                      <a:pt x="4090" y="17110"/>
                      <a:pt x="3813" y="16322"/>
                      <a:pt x="3536" y="15555"/>
                    </a:cubicBezTo>
                    <a:cubicBezTo>
                      <a:pt x="3238" y="14725"/>
                      <a:pt x="2897" y="13915"/>
                      <a:pt x="2514" y="13106"/>
                    </a:cubicBezTo>
                    <a:cubicBezTo>
                      <a:pt x="1918" y="11871"/>
                      <a:pt x="1385" y="10593"/>
                      <a:pt x="938" y="9315"/>
                    </a:cubicBezTo>
                    <a:cubicBezTo>
                      <a:pt x="746" y="8761"/>
                      <a:pt x="555" y="8208"/>
                      <a:pt x="363" y="7675"/>
                    </a:cubicBezTo>
                    <a:cubicBezTo>
                      <a:pt x="278" y="7420"/>
                      <a:pt x="193" y="7164"/>
                      <a:pt x="171" y="6866"/>
                    </a:cubicBezTo>
                    <a:cubicBezTo>
                      <a:pt x="256" y="6845"/>
                      <a:pt x="320" y="6802"/>
                      <a:pt x="405" y="6759"/>
                    </a:cubicBezTo>
                    <a:cubicBezTo>
                      <a:pt x="1151" y="6568"/>
                      <a:pt x="1875" y="6291"/>
                      <a:pt x="2620" y="6035"/>
                    </a:cubicBezTo>
                    <a:cubicBezTo>
                      <a:pt x="4473" y="5375"/>
                      <a:pt x="6326" y="4736"/>
                      <a:pt x="8179" y="4076"/>
                    </a:cubicBezTo>
                    <a:cubicBezTo>
                      <a:pt x="10266" y="3331"/>
                      <a:pt x="12311" y="2521"/>
                      <a:pt x="14355" y="1691"/>
                    </a:cubicBezTo>
                    <a:cubicBezTo>
                      <a:pt x="15484" y="1243"/>
                      <a:pt x="16613" y="796"/>
                      <a:pt x="17763" y="349"/>
                    </a:cubicBezTo>
                    <a:cubicBezTo>
                      <a:pt x="17891" y="285"/>
                      <a:pt x="18019" y="242"/>
                      <a:pt x="18168" y="200"/>
                    </a:cubicBezTo>
                    <a:cubicBezTo>
                      <a:pt x="18210" y="178"/>
                      <a:pt x="18253" y="178"/>
                      <a:pt x="18317" y="157"/>
                    </a:cubicBezTo>
                    <a:close/>
                    <a:moveTo>
                      <a:pt x="18288" y="1"/>
                    </a:moveTo>
                    <a:cubicBezTo>
                      <a:pt x="18264" y="1"/>
                      <a:pt x="18239" y="3"/>
                      <a:pt x="18210" y="8"/>
                    </a:cubicBezTo>
                    <a:cubicBezTo>
                      <a:pt x="18146" y="29"/>
                      <a:pt x="18061" y="51"/>
                      <a:pt x="17997" y="93"/>
                    </a:cubicBezTo>
                    <a:cubicBezTo>
                      <a:pt x="17231" y="391"/>
                      <a:pt x="16464" y="668"/>
                      <a:pt x="15697" y="988"/>
                    </a:cubicBezTo>
                    <a:cubicBezTo>
                      <a:pt x="13418" y="1904"/>
                      <a:pt x="11118" y="2841"/>
                      <a:pt x="8818" y="3671"/>
                    </a:cubicBezTo>
                    <a:cubicBezTo>
                      <a:pt x="7625" y="4097"/>
                      <a:pt x="6433" y="4502"/>
                      <a:pt x="5261" y="4928"/>
                    </a:cubicBezTo>
                    <a:cubicBezTo>
                      <a:pt x="3962" y="5396"/>
                      <a:pt x="2663" y="5844"/>
                      <a:pt x="1343" y="6312"/>
                    </a:cubicBezTo>
                    <a:cubicBezTo>
                      <a:pt x="938" y="6461"/>
                      <a:pt x="533" y="6632"/>
                      <a:pt x="107" y="6653"/>
                    </a:cubicBezTo>
                    <a:cubicBezTo>
                      <a:pt x="43" y="6653"/>
                      <a:pt x="1" y="6717"/>
                      <a:pt x="1" y="6781"/>
                    </a:cubicBezTo>
                    <a:cubicBezTo>
                      <a:pt x="1" y="6802"/>
                      <a:pt x="1" y="6823"/>
                      <a:pt x="1" y="6866"/>
                    </a:cubicBezTo>
                    <a:cubicBezTo>
                      <a:pt x="65" y="7164"/>
                      <a:pt x="129" y="7441"/>
                      <a:pt x="214" y="7739"/>
                    </a:cubicBezTo>
                    <a:cubicBezTo>
                      <a:pt x="405" y="8272"/>
                      <a:pt x="618" y="8825"/>
                      <a:pt x="810" y="9379"/>
                    </a:cubicBezTo>
                    <a:cubicBezTo>
                      <a:pt x="1257" y="10657"/>
                      <a:pt x="1769" y="11913"/>
                      <a:pt x="2365" y="13149"/>
                    </a:cubicBezTo>
                    <a:cubicBezTo>
                      <a:pt x="2706" y="13894"/>
                      <a:pt x="3046" y="14661"/>
                      <a:pt x="3323" y="15449"/>
                    </a:cubicBezTo>
                    <a:cubicBezTo>
                      <a:pt x="3558" y="16066"/>
                      <a:pt x="3771" y="16705"/>
                      <a:pt x="4005" y="17344"/>
                    </a:cubicBezTo>
                    <a:cubicBezTo>
                      <a:pt x="4495" y="18686"/>
                      <a:pt x="5006" y="20028"/>
                      <a:pt x="5517" y="21391"/>
                    </a:cubicBezTo>
                    <a:cubicBezTo>
                      <a:pt x="5794" y="22179"/>
                      <a:pt x="6113" y="22946"/>
                      <a:pt x="6454" y="23691"/>
                    </a:cubicBezTo>
                    <a:cubicBezTo>
                      <a:pt x="6731" y="24287"/>
                      <a:pt x="7008" y="24884"/>
                      <a:pt x="7157" y="25523"/>
                    </a:cubicBezTo>
                    <a:cubicBezTo>
                      <a:pt x="7174" y="25623"/>
                      <a:pt x="7216" y="25658"/>
                      <a:pt x="7296" y="25658"/>
                    </a:cubicBezTo>
                    <a:cubicBezTo>
                      <a:pt x="7318" y="25658"/>
                      <a:pt x="7342" y="25655"/>
                      <a:pt x="7370" y="25650"/>
                    </a:cubicBezTo>
                    <a:cubicBezTo>
                      <a:pt x="7796" y="25565"/>
                      <a:pt x="8222" y="25480"/>
                      <a:pt x="8648" y="25374"/>
                    </a:cubicBezTo>
                    <a:cubicBezTo>
                      <a:pt x="9500" y="25161"/>
                      <a:pt x="10330" y="24926"/>
                      <a:pt x="11161" y="24713"/>
                    </a:cubicBezTo>
                    <a:cubicBezTo>
                      <a:pt x="12481" y="24351"/>
                      <a:pt x="13802" y="23968"/>
                      <a:pt x="15143" y="23627"/>
                    </a:cubicBezTo>
                    <a:cubicBezTo>
                      <a:pt x="16230" y="23350"/>
                      <a:pt x="17316" y="23009"/>
                      <a:pt x="18381" y="22647"/>
                    </a:cubicBezTo>
                    <a:cubicBezTo>
                      <a:pt x="19509" y="22243"/>
                      <a:pt x="20617" y="21838"/>
                      <a:pt x="21703" y="21327"/>
                    </a:cubicBezTo>
                    <a:cubicBezTo>
                      <a:pt x="22065" y="21135"/>
                      <a:pt x="22449" y="21008"/>
                      <a:pt x="22832" y="20837"/>
                    </a:cubicBezTo>
                    <a:cubicBezTo>
                      <a:pt x="23151" y="20709"/>
                      <a:pt x="23471" y="20582"/>
                      <a:pt x="23790" y="20432"/>
                    </a:cubicBezTo>
                    <a:cubicBezTo>
                      <a:pt x="24174" y="20262"/>
                      <a:pt x="24557" y="20070"/>
                      <a:pt x="24962" y="19985"/>
                    </a:cubicBezTo>
                    <a:cubicBezTo>
                      <a:pt x="25004" y="19964"/>
                      <a:pt x="25047" y="19964"/>
                      <a:pt x="25089" y="19943"/>
                    </a:cubicBezTo>
                    <a:cubicBezTo>
                      <a:pt x="25175" y="19900"/>
                      <a:pt x="25217" y="19836"/>
                      <a:pt x="25196" y="19730"/>
                    </a:cubicBezTo>
                    <a:cubicBezTo>
                      <a:pt x="25196" y="19687"/>
                      <a:pt x="25175" y="19644"/>
                      <a:pt x="25153" y="19581"/>
                    </a:cubicBezTo>
                    <a:cubicBezTo>
                      <a:pt x="25089" y="19431"/>
                      <a:pt x="25047" y="19261"/>
                      <a:pt x="24983" y="19112"/>
                    </a:cubicBezTo>
                    <a:cubicBezTo>
                      <a:pt x="24344" y="17323"/>
                      <a:pt x="23726" y="15534"/>
                      <a:pt x="23173" y="13724"/>
                    </a:cubicBezTo>
                    <a:cubicBezTo>
                      <a:pt x="22576" y="11786"/>
                      <a:pt x="21937" y="9848"/>
                      <a:pt x="21298" y="7910"/>
                    </a:cubicBezTo>
                    <a:cubicBezTo>
                      <a:pt x="20830" y="6525"/>
                      <a:pt x="20340" y="5141"/>
                      <a:pt x="19765" y="3799"/>
                    </a:cubicBezTo>
                    <a:cubicBezTo>
                      <a:pt x="19296" y="2755"/>
                      <a:pt x="18934" y="1691"/>
                      <a:pt x="18658" y="583"/>
                    </a:cubicBezTo>
                    <a:cubicBezTo>
                      <a:pt x="18636" y="477"/>
                      <a:pt x="18594" y="370"/>
                      <a:pt x="18551" y="264"/>
                    </a:cubicBezTo>
                    <a:cubicBezTo>
                      <a:pt x="18530" y="221"/>
                      <a:pt x="18508" y="157"/>
                      <a:pt x="18487" y="115"/>
                    </a:cubicBezTo>
                    <a:cubicBezTo>
                      <a:pt x="18421" y="32"/>
                      <a:pt x="18368" y="1"/>
                      <a:pt x="18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3643;p73">
                <a:extLst>
                  <a:ext uri="{FF2B5EF4-FFF2-40B4-BE49-F238E27FC236}">
                    <a16:creationId xmlns:a16="http://schemas.microsoft.com/office/drawing/2014/main" id="{C02CA013-E9CC-3C3A-E63B-F04E6886404A}"/>
                  </a:ext>
                </a:extLst>
              </p:cNvPr>
              <p:cNvSpPr/>
              <p:nvPr/>
            </p:nvSpPr>
            <p:spPr>
              <a:xfrm>
                <a:off x="-3573335" y="-410233"/>
                <a:ext cx="1408541" cy="1433908"/>
              </a:xfrm>
              <a:custGeom>
                <a:avLst/>
                <a:gdLst/>
                <a:ahLst/>
                <a:cxnLst/>
                <a:rect l="l" t="t" r="r" b="b"/>
                <a:pathLst>
                  <a:path w="24876" h="25324" extrusionOk="0">
                    <a:moveTo>
                      <a:pt x="18146" y="0"/>
                    </a:moveTo>
                    <a:cubicBezTo>
                      <a:pt x="18082" y="21"/>
                      <a:pt x="18039" y="21"/>
                      <a:pt x="17997" y="43"/>
                    </a:cubicBezTo>
                    <a:cubicBezTo>
                      <a:pt x="17848" y="85"/>
                      <a:pt x="17720" y="128"/>
                      <a:pt x="17592" y="192"/>
                    </a:cubicBezTo>
                    <a:cubicBezTo>
                      <a:pt x="16442" y="639"/>
                      <a:pt x="15313" y="1086"/>
                      <a:pt x="14184" y="1534"/>
                    </a:cubicBezTo>
                    <a:cubicBezTo>
                      <a:pt x="12140" y="2364"/>
                      <a:pt x="10095" y="3174"/>
                      <a:pt x="8008" y="3919"/>
                    </a:cubicBezTo>
                    <a:cubicBezTo>
                      <a:pt x="6155" y="4579"/>
                      <a:pt x="4302" y="5218"/>
                      <a:pt x="2449" y="5878"/>
                    </a:cubicBezTo>
                    <a:cubicBezTo>
                      <a:pt x="1704" y="6134"/>
                      <a:pt x="980" y="6411"/>
                      <a:pt x="234" y="6602"/>
                    </a:cubicBezTo>
                    <a:cubicBezTo>
                      <a:pt x="149" y="6645"/>
                      <a:pt x="85" y="6688"/>
                      <a:pt x="0" y="6709"/>
                    </a:cubicBezTo>
                    <a:cubicBezTo>
                      <a:pt x="22" y="7007"/>
                      <a:pt x="107" y="7263"/>
                      <a:pt x="192" y="7518"/>
                    </a:cubicBezTo>
                    <a:cubicBezTo>
                      <a:pt x="384" y="8051"/>
                      <a:pt x="575" y="8604"/>
                      <a:pt x="767" y="9158"/>
                    </a:cubicBezTo>
                    <a:cubicBezTo>
                      <a:pt x="1214" y="10436"/>
                      <a:pt x="1747" y="11714"/>
                      <a:pt x="2343" y="12949"/>
                    </a:cubicBezTo>
                    <a:cubicBezTo>
                      <a:pt x="2726" y="13758"/>
                      <a:pt x="3067" y="14568"/>
                      <a:pt x="3365" y="15398"/>
                    </a:cubicBezTo>
                    <a:cubicBezTo>
                      <a:pt x="3642" y="16165"/>
                      <a:pt x="3919" y="16953"/>
                      <a:pt x="4196" y="17720"/>
                    </a:cubicBezTo>
                    <a:cubicBezTo>
                      <a:pt x="4345" y="18146"/>
                      <a:pt x="4494" y="18572"/>
                      <a:pt x="4664" y="18976"/>
                    </a:cubicBezTo>
                    <a:cubicBezTo>
                      <a:pt x="5048" y="19999"/>
                      <a:pt x="5410" y="21042"/>
                      <a:pt x="5814" y="22064"/>
                    </a:cubicBezTo>
                    <a:cubicBezTo>
                      <a:pt x="6113" y="22810"/>
                      <a:pt x="6453" y="23555"/>
                      <a:pt x="6794" y="24301"/>
                    </a:cubicBezTo>
                    <a:cubicBezTo>
                      <a:pt x="6901" y="24578"/>
                      <a:pt x="7028" y="24876"/>
                      <a:pt x="7092" y="25195"/>
                    </a:cubicBezTo>
                    <a:cubicBezTo>
                      <a:pt x="7114" y="25238"/>
                      <a:pt x="7135" y="25280"/>
                      <a:pt x="7135" y="25323"/>
                    </a:cubicBezTo>
                    <a:lnTo>
                      <a:pt x="7263" y="25323"/>
                    </a:lnTo>
                    <a:cubicBezTo>
                      <a:pt x="7646" y="25238"/>
                      <a:pt x="8029" y="25174"/>
                      <a:pt x="8434" y="25067"/>
                    </a:cubicBezTo>
                    <a:cubicBezTo>
                      <a:pt x="9286" y="24854"/>
                      <a:pt x="10138" y="24620"/>
                      <a:pt x="10990" y="24386"/>
                    </a:cubicBezTo>
                    <a:cubicBezTo>
                      <a:pt x="12246" y="24045"/>
                      <a:pt x="13503" y="23683"/>
                      <a:pt x="14781" y="23364"/>
                    </a:cubicBezTo>
                    <a:cubicBezTo>
                      <a:pt x="15973" y="23044"/>
                      <a:pt x="17123" y="22703"/>
                      <a:pt x="18295" y="22299"/>
                    </a:cubicBezTo>
                    <a:cubicBezTo>
                      <a:pt x="19338" y="21915"/>
                      <a:pt x="20382" y="21532"/>
                      <a:pt x="21404" y="21042"/>
                    </a:cubicBezTo>
                    <a:cubicBezTo>
                      <a:pt x="21766" y="20872"/>
                      <a:pt x="22150" y="20723"/>
                      <a:pt x="22533" y="20574"/>
                    </a:cubicBezTo>
                    <a:cubicBezTo>
                      <a:pt x="22874" y="20425"/>
                      <a:pt x="23236" y="20275"/>
                      <a:pt x="23577" y="20126"/>
                    </a:cubicBezTo>
                    <a:cubicBezTo>
                      <a:pt x="23960" y="19956"/>
                      <a:pt x="24343" y="19764"/>
                      <a:pt x="24769" y="19679"/>
                    </a:cubicBezTo>
                    <a:cubicBezTo>
                      <a:pt x="24791" y="19658"/>
                      <a:pt x="24833" y="19637"/>
                      <a:pt x="24876" y="19615"/>
                    </a:cubicBezTo>
                    <a:cubicBezTo>
                      <a:pt x="24769" y="19296"/>
                      <a:pt x="24684" y="18998"/>
                      <a:pt x="24578" y="18721"/>
                    </a:cubicBezTo>
                    <a:cubicBezTo>
                      <a:pt x="24003" y="17123"/>
                      <a:pt x="23449" y="15505"/>
                      <a:pt x="22938" y="13886"/>
                    </a:cubicBezTo>
                    <a:cubicBezTo>
                      <a:pt x="22299" y="11799"/>
                      <a:pt x="21617" y="9733"/>
                      <a:pt x="20914" y="7646"/>
                    </a:cubicBezTo>
                    <a:cubicBezTo>
                      <a:pt x="20489" y="6368"/>
                      <a:pt x="20041" y="5112"/>
                      <a:pt x="19509" y="3876"/>
                    </a:cubicBezTo>
                    <a:cubicBezTo>
                      <a:pt x="19040" y="2769"/>
                      <a:pt x="18636" y="1619"/>
                      <a:pt x="18337" y="447"/>
                    </a:cubicBezTo>
                    <a:cubicBezTo>
                      <a:pt x="18295" y="341"/>
                      <a:pt x="18274" y="234"/>
                      <a:pt x="18231" y="128"/>
                    </a:cubicBezTo>
                    <a:cubicBezTo>
                      <a:pt x="18210" y="85"/>
                      <a:pt x="18167" y="43"/>
                      <a:pt x="18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3644;p73">
                <a:extLst>
                  <a:ext uri="{FF2B5EF4-FFF2-40B4-BE49-F238E27FC236}">
                    <a16:creationId xmlns:a16="http://schemas.microsoft.com/office/drawing/2014/main" id="{51A6841B-60D7-BE35-B020-F85CF9A1EDFD}"/>
                  </a:ext>
                </a:extLst>
              </p:cNvPr>
              <p:cNvSpPr/>
              <p:nvPr/>
            </p:nvSpPr>
            <p:spPr>
              <a:xfrm>
                <a:off x="-3350241" y="-195575"/>
                <a:ext cx="994914" cy="1013033"/>
              </a:xfrm>
              <a:custGeom>
                <a:avLst/>
                <a:gdLst/>
                <a:ahLst/>
                <a:cxnLst/>
                <a:rect l="l" t="t" r="r" b="b"/>
                <a:pathLst>
                  <a:path w="17571" h="17891" extrusionOk="0">
                    <a:moveTo>
                      <a:pt x="12821" y="0"/>
                    </a:moveTo>
                    <a:cubicBezTo>
                      <a:pt x="12779" y="0"/>
                      <a:pt x="12758" y="21"/>
                      <a:pt x="12715" y="21"/>
                    </a:cubicBezTo>
                    <a:cubicBezTo>
                      <a:pt x="12608" y="64"/>
                      <a:pt x="12523" y="85"/>
                      <a:pt x="12417" y="128"/>
                    </a:cubicBezTo>
                    <a:cubicBezTo>
                      <a:pt x="11629" y="447"/>
                      <a:pt x="10819" y="767"/>
                      <a:pt x="10031" y="1086"/>
                    </a:cubicBezTo>
                    <a:cubicBezTo>
                      <a:pt x="8583" y="1661"/>
                      <a:pt x="7135" y="2236"/>
                      <a:pt x="5665" y="2769"/>
                    </a:cubicBezTo>
                    <a:cubicBezTo>
                      <a:pt x="4345" y="3237"/>
                      <a:pt x="3046" y="3685"/>
                      <a:pt x="1725" y="4153"/>
                    </a:cubicBezTo>
                    <a:cubicBezTo>
                      <a:pt x="1214" y="4345"/>
                      <a:pt x="703" y="4537"/>
                      <a:pt x="171" y="4686"/>
                    </a:cubicBezTo>
                    <a:cubicBezTo>
                      <a:pt x="107" y="4686"/>
                      <a:pt x="64" y="4728"/>
                      <a:pt x="0" y="4750"/>
                    </a:cubicBezTo>
                    <a:cubicBezTo>
                      <a:pt x="22" y="4962"/>
                      <a:pt x="64" y="5133"/>
                      <a:pt x="128" y="5325"/>
                    </a:cubicBezTo>
                    <a:cubicBezTo>
                      <a:pt x="277" y="5708"/>
                      <a:pt x="405" y="6091"/>
                      <a:pt x="554" y="6475"/>
                    </a:cubicBezTo>
                    <a:cubicBezTo>
                      <a:pt x="873" y="7390"/>
                      <a:pt x="1236" y="8285"/>
                      <a:pt x="1661" y="9158"/>
                    </a:cubicBezTo>
                    <a:cubicBezTo>
                      <a:pt x="1917" y="9733"/>
                      <a:pt x="2173" y="10287"/>
                      <a:pt x="2386" y="10883"/>
                    </a:cubicBezTo>
                    <a:cubicBezTo>
                      <a:pt x="2577" y="11437"/>
                      <a:pt x="2769" y="11969"/>
                      <a:pt x="2961" y="12523"/>
                    </a:cubicBezTo>
                    <a:cubicBezTo>
                      <a:pt x="3067" y="12821"/>
                      <a:pt x="3195" y="13119"/>
                      <a:pt x="3301" y="13418"/>
                    </a:cubicBezTo>
                    <a:cubicBezTo>
                      <a:pt x="3578" y="14142"/>
                      <a:pt x="3834" y="14866"/>
                      <a:pt x="4111" y="15590"/>
                    </a:cubicBezTo>
                    <a:cubicBezTo>
                      <a:pt x="4324" y="16122"/>
                      <a:pt x="4579" y="16634"/>
                      <a:pt x="4792" y="17166"/>
                    </a:cubicBezTo>
                    <a:cubicBezTo>
                      <a:pt x="4877" y="17379"/>
                      <a:pt x="4963" y="17571"/>
                      <a:pt x="5027" y="17805"/>
                    </a:cubicBezTo>
                    <a:cubicBezTo>
                      <a:pt x="5027" y="17826"/>
                      <a:pt x="5048" y="17869"/>
                      <a:pt x="5048" y="17890"/>
                    </a:cubicBezTo>
                    <a:lnTo>
                      <a:pt x="5133" y="17890"/>
                    </a:lnTo>
                    <a:cubicBezTo>
                      <a:pt x="5410" y="17826"/>
                      <a:pt x="5687" y="17784"/>
                      <a:pt x="5964" y="17720"/>
                    </a:cubicBezTo>
                    <a:cubicBezTo>
                      <a:pt x="6560" y="17571"/>
                      <a:pt x="7156" y="17400"/>
                      <a:pt x="7753" y="17230"/>
                    </a:cubicBezTo>
                    <a:cubicBezTo>
                      <a:pt x="8647" y="16996"/>
                      <a:pt x="9542" y="16740"/>
                      <a:pt x="10436" y="16506"/>
                    </a:cubicBezTo>
                    <a:cubicBezTo>
                      <a:pt x="11288" y="16293"/>
                      <a:pt x="12097" y="16037"/>
                      <a:pt x="12928" y="15760"/>
                    </a:cubicBezTo>
                    <a:cubicBezTo>
                      <a:pt x="13673" y="15483"/>
                      <a:pt x="14397" y="15207"/>
                      <a:pt x="15122" y="14866"/>
                    </a:cubicBezTo>
                    <a:cubicBezTo>
                      <a:pt x="15377" y="14759"/>
                      <a:pt x="15654" y="14653"/>
                      <a:pt x="15910" y="14525"/>
                    </a:cubicBezTo>
                    <a:cubicBezTo>
                      <a:pt x="16165" y="14440"/>
                      <a:pt x="16421" y="14333"/>
                      <a:pt x="16655" y="14227"/>
                    </a:cubicBezTo>
                    <a:cubicBezTo>
                      <a:pt x="16932" y="14099"/>
                      <a:pt x="17209" y="13971"/>
                      <a:pt x="17507" y="13907"/>
                    </a:cubicBezTo>
                    <a:cubicBezTo>
                      <a:pt x="17528" y="13886"/>
                      <a:pt x="17549" y="13886"/>
                      <a:pt x="17571" y="13865"/>
                    </a:cubicBezTo>
                    <a:cubicBezTo>
                      <a:pt x="17507" y="13631"/>
                      <a:pt x="17422" y="13439"/>
                      <a:pt x="17358" y="13226"/>
                    </a:cubicBezTo>
                    <a:cubicBezTo>
                      <a:pt x="16953" y="12097"/>
                      <a:pt x="16570" y="10968"/>
                      <a:pt x="16208" y="9818"/>
                    </a:cubicBezTo>
                    <a:cubicBezTo>
                      <a:pt x="15760" y="8328"/>
                      <a:pt x="15271" y="6858"/>
                      <a:pt x="14781" y="5410"/>
                    </a:cubicBezTo>
                    <a:cubicBezTo>
                      <a:pt x="14483" y="4515"/>
                      <a:pt x="14163" y="3621"/>
                      <a:pt x="13780" y="2748"/>
                    </a:cubicBezTo>
                    <a:cubicBezTo>
                      <a:pt x="13460" y="1960"/>
                      <a:pt x="13162" y="1150"/>
                      <a:pt x="12949" y="320"/>
                    </a:cubicBezTo>
                    <a:cubicBezTo>
                      <a:pt x="12928" y="234"/>
                      <a:pt x="12907" y="171"/>
                      <a:pt x="12885" y="85"/>
                    </a:cubicBezTo>
                    <a:cubicBezTo>
                      <a:pt x="12864" y="64"/>
                      <a:pt x="12843" y="43"/>
                      <a:pt x="12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3645;p73">
                <a:extLst>
                  <a:ext uri="{FF2B5EF4-FFF2-40B4-BE49-F238E27FC236}">
                    <a16:creationId xmlns:a16="http://schemas.microsoft.com/office/drawing/2014/main" id="{95A76052-A585-CCEF-0472-6C7510452CC8}"/>
                  </a:ext>
                </a:extLst>
              </p:cNvPr>
              <p:cNvSpPr/>
              <p:nvPr/>
            </p:nvSpPr>
            <p:spPr>
              <a:xfrm>
                <a:off x="-3336991" y="-182325"/>
                <a:ext cx="968415" cy="987723"/>
              </a:xfrm>
              <a:custGeom>
                <a:avLst/>
                <a:gdLst/>
                <a:ahLst/>
                <a:cxnLst/>
                <a:rect l="l" t="t" r="r" b="b"/>
                <a:pathLst>
                  <a:path w="17103" h="17444" extrusionOk="0">
                    <a:moveTo>
                      <a:pt x="12481" y="0"/>
                    </a:moveTo>
                    <a:cubicBezTo>
                      <a:pt x="12417" y="22"/>
                      <a:pt x="12332" y="43"/>
                      <a:pt x="12268" y="64"/>
                    </a:cubicBezTo>
                    <a:lnTo>
                      <a:pt x="11672" y="320"/>
                    </a:lnTo>
                    <a:cubicBezTo>
                      <a:pt x="11075" y="554"/>
                      <a:pt x="10458" y="788"/>
                      <a:pt x="9861" y="1023"/>
                    </a:cubicBezTo>
                    <a:cubicBezTo>
                      <a:pt x="8520" y="1576"/>
                      <a:pt x="7007" y="2173"/>
                      <a:pt x="5495" y="2705"/>
                    </a:cubicBezTo>
                    <a:cubicBezTo>
                      <a:pt x="4580" y="3046"/>
                      <a:pt x="3664" y="3365"/>
                      <a:pt x="2748" y="3685"/>
                    </a:cubicBezTo>
                    <a:lnTo>
                      <a:pt x="1577" y="4090"/>
                    </a:lnTo>
                    <a:lnTo>
                      <a:pt x="1300" y="4196"/>
                    </a:lnTo>
                    <a:cubicBezTo>
                      <a:pt x="874" y="4345"/>
                      <a:pt x="448" y="4494"/>
                      <a:pt x="1" y="4622"/>
                    </a:cubicBezTo>
                    <a:cubicBezTo>
                      <a:pt x="22" y="4771"/>
                      <a:pt x="64" y="4899"/>
                      <a:pt x="107" y="5005"/>
                    </a:cubicBezTo>
                    <a:cubicBezTo>
                      <a:pt x="150" y="5176"/>
                      <a:pt x="214" y="5346"/>
                      <a:pt x="277" y="5517"/>
                    </a:cubicBezTo>
                    <a:cubicBezTo>
                      <a:pt x="363" y="5729"/>
                      <a:pt x="426" y="5942"/>
                      <a:pt x="512" y="6155"/>
                    </a:cubicBezTo>
                    <a:cubicBezTo>
                      <a:pt x="810" y="7050"/>
                      <a:pt x="1172" y="7923"/>
                      <a:pt x="1598" y="8839"/>
                    </a:cubicBezTo>
                    <a:cubicBezTo>
                      <a:pt x="1896" y="9435"/>
                      <a:pt x="2130" y="10010"/>
                      <a:pt x="2343" y="10585"/>
                    </a:cubicBezTo>
                    <a:cubicBezTo>
                      <a:pt x="2450" y="10883"/>
                      <a:pt x="2556" y="11182"/>
                      <a:pt x="2663" y="11501"/>
                    </a:cubicBezTo>
                    <a:cubicBezTo>
                      <a:pt x="2748" y="11735"/>
                      <a:pt x="2833" y="11970"/>
                      <a:pt x="2918" y="12225"/>
                    </a:cubicBezTo>
                    <a:cubicBezTo>
                      <a:pt x="3004" y="12460"/>
                      <a:pt x="3089" y="12672"/>
                      <a:pt x="3174" y="12907"/>
                    </a:cubicBezTo>
                    <a:lnTo>
                      <a:pt x="3259" y="13120"/>
                    </a:lnTo>
                    <a:cubicBezTo>
                      <a:pt x="3323" y="13311"/>
                      <a:pt x="3408" y="13524"/>
                      <a:pt x="3493" y="13737"/>
                    </a:cubicBezTo>
                    <a:cubicBezTo>
                      <a:pt x="3685" y="14249"/>
                      <a:pt x="3877" y="14760"/>
                      <a:pt x="4068" y="15271"/>
                    </a:cubicBezTo>
                    <a:cubicBezTo>
                      <a:pt x="4217" y="15654"/>
                      <a:pt x="4388" y="16016"/>
                      <a:pt x="4537" y="16378"/>
                    </a:cubicBezTo>
                    <a:cubicBezTo>
                      <a:pt x="4601" y="16527"/>
                      <a:pt x="4686" y="16698"/>
                      <a:pt x="4750" y="16847"/>
                    </a:cubicBezTo>
                    <a:cubicBezTo>
                      <a:pt x="4856" y="17081"/>
                      <a:pt x="4920" y="17273"/>
                      <a:pt x="4963" y="17443"/>
                    </a:cubicBezTo>
                    <a:cubicBezTo>
                      <a:pt x="5005" y="17422"/>
                      <a:pt x="5069" y="17422"/>
                      <a:pt x="5112" y="17401"/>
                    </a:cubicBezTo>
                    <a:cubicBezTo>
                      <a:pt x="5304" y="17358"/>
                      <a:pt x="5495" y="17337"/>
                      <a:pt x="5687" y="17273"/>
                    </a:cubicBezTo>
                    <a:cubicBezTo>
                      <a:pt x="6262" y="17145"/>
                      <a:pt x="6837" y="16975"/>
                      <a:pt x="7412" y="16826"/>
                    </a:cubicBezTo>
                    <a:lnTo>
                      <a:pt x="7476" y="16804"/>
                    </a:lnTo>
                    <a:cubicBezTo>
                      <a:pt x="7795" y="16719"/>
                      <a:pt x="8094" y="16634"/>
                      <a:pt x="8413" y="16549"/>
                    </a:cubicBezTo>
                    <a:cubicBezTo>
                      <a:pt x="8988" y="16378"/>
                      <a:pt x="9584" y="16208"/>
                      <a:pt x="10181" y="16059"/>
                    </a:cubicBezTo>
                    <a:cubicBezTo>
                      <a:pt x="11054" y="15846"/>
                      <a:pt x="11863" y="15590"/>
                      <a:pt x="12630" y="15313"/>
                    </a:cubicBezTo>
                    <a:cubicBezTo>
                      <a:pt x="13290" y="15079"/>
                      <a:pt x="14078" y="14802"/>
                      <a:pt x="14802" y="14440"/>
                    </a:cubicBezTo>
                    <a:cubicBezTo>
                      <a:pt x="14994" y="14355"/>
                      <a:pt x="15186" y="14291"/>
                      <a:pt x="15377" y="14206"/>
                    </a:cubicBezTo>
                    <a:cubicBezTo>
                      <a:pt x="15441" y="14185"/>
                      <a:pt x="15526" y="14142"/>
                      <a:pt x="15612" y="14099"/>
                    </a:cubicBezTo>
                    <a:lnTo>
                      <a:pt x="15846" y="14014"/>
                    </a:lnTo>
                    <a:cubicBezTo>
                      <a:pt x="16016" y="13929"/>
                      <a:pt x="16187" y="13865"/>
                      <a:pt x="16357" y="13801"/>
                    </a:cubicBezTo>
                    <a:lnTo>
                      <a:pt x="16464" y="13759"/>
                    </a:lnTo>
                    <a:cubicBezTo>
                      <a:pt x="16655" y="13652"/>
                      <a:pt x="16868" y="13567"/>
                      <a:pt x="17103" y="13503"/>
                    </a:cubicBezTo>
                    <a:lnTo>
                      <a:pt x="17103" y="13460"/>
                    </a:lnTo>
                    <a:cubicBezTo>
                      <a:pt x="17039" y="13333"/>
                      <a:pt x="16996" y="13184"/>
                      <a:pt x="16953" y="13056"/>
                    </a:cubicBezTo>
                    <a:cubicBezTo>
                      <a:pt x="16464" y="11735"/>
                      <a:pt x="16102" y="10649"/>
                      <a:pt x="15782" y="9627"/>
                    </a:cubicBezTo>
                    <a:cubicBezTo>
                      <a:pt x="15335" y="8157"/>
                      <a:pt x="14845" y="6667"/>
                      <a:pt x="14355" y="5218"/>
                    </a:cubicBezTo>
                    <a:cubicBezTo>
                      <a:pt x="14078" y="4366"/>
                      <a:pt x="13759" y="3472"/>
                      <a:pt x="13375" y="2577"/>
                    </a:cubicBezTo>
                    <a:cubicBezTo>
                      <a:pt x="13035" y="1768"/>
                      <a:pt x="12737" y="938"/>
                      <a:pt x="12524" y="128"/>
                    </a:cubicBezTo>
                    <a:cubicBezTo>
                      <a:pt x="12524" y="86"/>
                      <a:pt x="12502" y="43"/>
                      <a:pt x="124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3646;p73">
                <a:extLst>
                  <a:ext uri="{FF2B5EF4-FFF2-40B4-BE49-F238E27FC236}">
                    <a16:creationId xmlns:a16="http://schemas.microsoft.com/office/drawing/2014/main" id="{79B0C5E8-74A8-EB42-B866-403AFAA1D106}"/>
                  </a:ext>
                </a:extLst>
              </p:cNvPr>
              <p:cNvSpPr/>
              <p:nvPr/>
            </p:nvSpPr>
            <p:spPr>
              <a:xfrm>
                <a:off x="-3312869" y="-155826"/>
                <a:ext cx="917737" cy="935857"/>
              </a:xfrm>
              <a:custGeom>
                <a:avLst/>
                <a:gdLst/>
                <a:ahLst/>
                <a:cxnLst/>
                <a:rect l="l" t="t" r="r" b="b"/>
                <a:pathLst>
                  <a:path w="16208" h="16528" extrusionOk="0">
                    <a:moveTo>
                      <a:pt x="11842" y="1"/>
                    </a:moveTo>
                    <a:cubicBezTo>
                      <a:pt x="11821" y="1"/>
                      <a:pt x="11224" y="235"/>
                      <a:pt x="11224" y="235"/>
                    </a:cubicBezTo>
                    <a:cubicBezTo>
                      <a:pt x="10628" y="470"/>
                      <a:pt x="10053" y="704"/>
                      <a:pt x="9478" y="938"/>
                    </a:cubicBezTo>
                    <a:cubicBezTo>
                      <a:pt x="8179" y="1471"/>
                      <a:pt x="6688" y="2046"/>
                      <a:pt x="5218" y="2578"/>
                    </a:cubicBezTo>
                    <a:cubicBezTo>
                      <a:pt x="4345" y="2876"/>
                      <a:pt x="3493" y="3196"/>
                      <a:pt x="2620" y="3494"/>
                    </a:cubicBezTo>
                    <a:lnTo>
                      <a:pt x="1385" y="3920"/>
                    </a:lnTo>
                    <a:lnTo>
                      <a:pt x="1129" y="4026"/>
                    </a:lnTo>
                    <a:cubicBezTo>
                      <a:pt x="767" y="4154"/>
                      <a:pt x="384" y="4282"/>
                      <a:pt x="0" y="4388"/>
                    </a:cubicBezTo>
                    <a:cubicBezTo>
                      <a:pt x="22" y="4452"/>
                      <a:pt x="43" y="4516"/>
                      <a:pt x="64" y="4559"/>
                    </a:cubicBezTo>
                    <a:cubicBezTo>
                      <a:pt x="128" y="4729"/>
                      <a:pt x="171" y="4878"/>
                      <a:pt x="235" y="5049"/>
                    </a:cubicBezTo>
                    <a:lnTo>
                      <a:pt x="235" y="5070"/>
                    </a:lnTo>
                    <a:cubicBezTo>
                      <a:pt x="320" y="5261"/>
                      <a:pt x="405" y="5474"/>
                      <a:pt x="469" y="5687"/>
                    </a:cubicBezTo>
                    <a:cubicBezTo>
                      <a:pt x="767" y="6539"/>
                      <a:pt x="1108" y="7391"/>
                      <a:pt x="1534" y="8286"/>
                    </a:cubicBezTo>
                    <a:cubicBezTo>
                      <a:pt x="1811" y="8861"/>
                      <a:pt x="2045" y="9436"/>
                      <a:pt x="2258" y="9990"/>
                    </a:cubicBezTo>
                    <a:cubicBezTo>
                      <a:pt x="2365" y="10288"/>
                      <a:pt x="2471" y="10586"/>
                      <a:pt x="2578" y="10884"/>
                    </a:cubicBezTo>
                    <a:cubicBezTo>
                      <a:pt x="2641" y="11118"/>
                      <a:pt x="2727" y="11353"/>
                      <a:pt x="2812" y="11587"/>
                    </a:cubicBezTo>
                    <a:cubicBezTo>
                      <a:pt x="2897" y="11821"/>
                      <a:pt x="2982" y="12034"/>
                      <a:pt x="3067" y="12247"/>
                    </a:cubicBezTo>
                    <a:lnTo>
                      <a:pt x="3131" y="12460"/>
                    </a:lnTo>
                    <a:cubicBezTo>
                      <a:pt x="3216" y="12673"/>
                      <a:pt x="3302" y="12865"/>
                      <a:pt x="3366" y="13078"/>
                    </a:cubicBezTo>
                    <a:cubicBezTo>
                      <a:pt x="3557" y="13568"/>
                      <a:pt x="3749" y="14079"/>
                      <a:pt x="3941" y="14569"/>
                    </a:cubicBezTo>
                    <a:cubicBezTo>
                      <a:pt x="4090" y="14931"/>
                      <a:pt x="4239" y="15271"/>
                      <a:pt x="4388" y="15633"/>
                    </a:cubicBezTo>
                    <a:cubicBezTo>
                      <a:pt x="4473" y="15782"/>
                      <a:pt x="4537" y="15953"/>
                      <a:pt x="4601" y="16102"/>
                    </a:cubicBezTo>
                    <a:cubicBezTo>
                      <a:pt x="4665" y="16251"/>
                      <a:pt x="4729" y="16400"/>
                      <a:pt x="4771" y="16528"/>
                    </a:cubicBezTo>
                    <a:cubicBezTo>
                      <a:pt x="4942" y="16485"/>
                      <a:pt x="5112" y="16464"/>
                      <a:pt x="5282" y="16421"/>
                    </a:cubicBezTo>
                    <a:cubicBezTo>
                      <a:pt x="5836" y="16272"/>
                      <a:pt x="6390" y="16123"/>
                      <a:pt x="6922" y="15974"/>
                    </a:cubicBezTo>
                    <a:lnTo>
                      <a:pt x="7029" y="15953"/>
                    </a:lnTo>
                    <a:cubicBezTo>
                      <a:pt x="7306" y="15868"/>
                      <a:pt x="7604" y="15782"/>
                      <a:pt x="7881" y="15719"/>
                    </a:cubicBezTo>
                    <a:lnTo>
                      <a:pt x="7945" y="15697"/>
                    </a:lnTo>
                    <a:cubicBezTo>
                      <a:pt x="8498" y="15527"/>
                      <a:pt x="9073" y="15378"/>
                      <a:pt x="9648" y="15229"/>
                    </a:cubicBezTo>
                    <a:cubicBezTo>
                      <a:pt x="10522" y="15016"/>
                      <a:pt x="11288" y="14781"/>
                      <a:pt x="12034" y="14505"/>
                    </a:cubicBezTo>
                    <a:cubicBezTo>
                      <a:pt x="12673" y="14270"/>
                      <a:pt x="13439" y="13993"/>
                      <a:pt x="14142" y="13674"/>
                    </a:cubicBezTo>
                    <a:cubicBezTo>
                      <a:pt x="14334" y="13568"/>
                      <a:pt x="14504" y="13504"/>
                      <a:pt x="14696" y="13418"/>
                    </a:cubicBezTo>
                    <a:lnTo>
                      <a:pt x="14717" y="13418"/>
                    </a:lnTo>
                    <a:cubicBezTo>
                      <a:pt x="14781" y="13376"/>
                      <a:pt x="14866" y="13355"/>
                      <a:pt x="14930" y="13333"/>
                    </a:cubicBezTo>
                    <a:lnTo>
                      <a:pt x="15164" y="13227"/>
                    </a:lnTo>
                    <a:cubicBezTo>
                      <a:pt x="15335" y="13163"/>
                      <a:pt x="15484" y="13099"/>
                      <a:pt x="15654" y="13014"/>
                    </a:cubicBezTo>
                    <a:lnTo>
                      <a:pt x="15739" y="12971"/>
                    </a:lnTo>
                    <a:cubicBezTo>
                      <a:pt x="15889" y="12907"/>
                      <a:pt x="16038" y="12843"/>
                      <a:pt x="16208" y="12780"/>
                    </a:cubicBezTo>
                    <a:cubicBezTo>
                      <a:pt x="16187" y="12694"/>
                      <a:pt x="16144" y="12630"/>
                      <a:pt x="16123" y="12545"/>
                    </a:cubicBezTo>
                    <a:cubicBezTo>
                      <a:pt x="15654" y="11246"/>
                      <a:pt x="15292" y="10181"/>
                      <a:pt x="14994" y="9202"/>
                    </a:cubicBezTo>
                    <a:cubicBezTo>
                      <a:pt x="14547" y="7753"/>
                      <a:pt x="14078" y="6326"/>
                      <a:pt x="13610" y="4921"/>
                    </a:cubicBezTo>
                    <a:cubicBezTo>
                      <a:pt x="13333" y="4090"/>
                      <a:pt x="13013" y="3217"/>
                      <a:pt x="12651" y="2344"/>
                    </a:cubicBezTo>
                    <a:cubicBezTo>
                      <a:pt x="12311" y="1577"/>
                      <a:pt x="12034" y="789"/>
                      <a:pt x="118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83" name="Google Shape;3487;p73">
            <a:extLst>
              <a:ext uri="{FF2B5EF4-FFF2-40B4-BE49-F238E27FC236}">
                <a16:creationId xmlns:a16="http://schemas.microsoft.com/office/drawing/2014/main" id="{DA9F859F-214A-D21D-29BC-8EA7AAE65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6450" y="884941"/>
            <a:ext cx="37539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THANKS!</a:t>
            </a:r>
            <a:endParaRPr lang="zh-CN" altLang="en-US" sz="5400"/>
          </a:p>
        </p:txBody>
      </p:sp>
      <p:sp>
        <p:nvSpPr>
          <p:cNvPr id="2585" name="Google Shape;3488;p73">
            <a:extLst>
              <a:ext uri="{FF2B5EF4-FFF2-40B4-BE49-F238E27FC236}">
                <a16:creationId xmlns:a16="http://schemas.microsoft.com/office/drawing/2014/main" id="{747D5AF8-D838-B8B8-028D-85AE3E7677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6450" y="2306740"/>
            <a:ext cx="3670248" cy="822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Do you have any questions?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PHOTOBAZAAR.VERCEL.APP</a:t>
            </a:r>
            <a:endParaRPr sz="1500"/>
          </a:p>
        </p:txBody>
      </p:sp>
      <p:grpSp>
        <p:nvGrpSpPr>
          <p:cNvPr id="2601" name="Google Shape;3490;p73">
            <a:extLst>
              <a:ext uri="{FF2B5EF4-FFF2-40B4-BE49-F238E27FC236}">
                <a16:creationId xmlns:a16="http://schemas.microsoft.com/office/drawing/2014/main" id="{49199061-8190-9EE4-B9BF-2BC9253F7653}"/>
              </a:ext>
            </a:extLst>
          </p:cNvPr>
          <p:cNvGrpSpPr/>
          <p:nvPr/>
        </p:nvGrpSpPr>
        <p:grpSpPr>
          <a:xfrm>
            <a:off x="5783203" y="4246182"/>
            <a:ext cx="551997" cy="557843"/>
            <a:chOff x="4990780" y="2994637"/>
            <a:chExt cx="3315300" cy="850500"/>
          </a:xfrm>
        </p:grpSpPr>
        <p:sp>
          <p:nvSpPr>
            <p:cNvPr id="2599" name="Google Shape;3491;p73">
              <a:extLst>
                <a:ext uri="{FF2B5EF4-FFF2-40B4-BE49-F238E27FC236}">
                  <a16:creationId xmlns:a16="http://schemas.microsoft.com/office/drawing/2014/main" id="{E199791B-69FD-765A-F683-89B78E4664CF}"/>
                </a:ext>
              </a:extLst>
            </p:cNvPr>
            <p:cNvSpPr/>
            <p:nvPr/>
          </p:nvSpPr>
          <p:spPr>
            <a:xfrm>
              <a:off x="4990780" y="2994637"/>
              <a:ext cx="3315300" cy="8505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3492;p73">
              <a:extLst>
                <a:ext uri="{FF2B5EF4-FFF2-40B4-BE49-F238E27FC236}">
                  <a16:creationId xmlns:a16="http://schemas.microsoft.com/office/drawing/2014/main" id="{2EA05EDE-2C65-AAAF-3373-A3BCD2330074}"/>
                </a:ext>
              </a:extLst>
            </p:cNvPr>
            <p:cNvSpPr/>
            <p:nvPr/>
          </p:nvSpPr>
          <p:spPr>
            <a:xfrm>
              <a:off x="5368849" y="3088962"/>
              <a:ext cx="2559000" cy="661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5" name="Google Shape;3493;p73">
            <a:extLst>
              <a:ext uri="{FF2B5EF4-FFF2-40B4-BE49-F238E27FC236}">
                <a16:creationId xmlns:a16="http://schemas.microsoft.com/office/drawing/2014/main" id="{B90D5559-AB68-3F92-5E7B-930DE0EA66B8}"/>
              </a:ext>
            </a:extLst>
          </p:cNvPr>
          <p:cNvGrpSpPr/>
          <p:nvPr/>
        </p:nvGrpSpPr>
        <p:grpSpPr>
          <a:xfrm>
            <a:off x="6641189" y="4246182"/>
            <a:ext cx="551997" cy="557843"/>
            <a:chOff x="4990780" y="2994637"/>
            <a:chExt cx="3315300" cy="850500"/>
          </a:xfrm>
        </p:grpSpPr>
        <p:sp>
          <p:nvSpPr>
            <p:cNvPr id="2603" name="Google Shape;3494;p73">
              <a:extLst>
                <a:ext uri="{FF2B5EF4-FFF2-40B4-BE49-F238E27FC236}">
                  <a16:creationId xmlns:a16="http://schemas.microsoft.com/office/drawing/2014/main" id="{CAC612C5-428C-B917-47FE-16681FDA12CD}"/>
                </a:ext>
              </a:extLst>
            </p:cNvPr>
            <p:cNvSpPr/>
            <p:nvPr/>
          </p:nvSpPr>
          <p:spPr>
            <a:xfrm>
              <a:off x="4990780" y="2994637"/>
              <a:ext cx="3315300" cy="8505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3495;p73">
              <a:extLst>
                <a:ext uri="{FF2B5EF4-FFF2-40B4-BE49-F238E27FC236}">
                  <a16:creationId xmlns:a16="http://schemas.microsoft.com/office/drawing/2014/main" id="{78533F39-3D08-8C98-4BE9-9F304BFF003C}"/>
                </a:ext>
              </a:extLst>
            </p:cNvPr>
            <p:cNvSpPr/>
            <p:nvPr/>
          </p:nvSpPr>
          <p:spPr>
            <a:xfrm>
              <a:off x="5368849" y="3088962"/>
              <a:ext cx="2559000" cy="661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3496;p73">
            <a:extLst>
              <a:ext uri="{FF2B5EF4-FFF2-40B4-BE49-F238E27FC236}">
                <a16:creationId xmlns:a16="http://schemas.microsoft.com/office/drawing/2014/main" id="{A1212D8B-1F4C-5B1E-C639-84FC6E03F61C}"/>
              </a:ext>
            </a:extLst>
          </p:cNvPr>
          <p:cNvGrpSpPr/>
          <p:nvPr/>
        </p:nvGrpSpPr>
        <p:grpSpPr>
          <a:xfrm>
            <a:off x="7499175" y="4246182"/>
            <a:ext cx="551997" cy="557843"/>
            <a:chOff x="4990780" y="2994637"/>
            <a:chExt cx="3315300" cy="850500"/>
          </a:xfrm>
        </p:grpSpPr>
        <p:sp>
          <p:nvSpPr>
            <p:cNvPr id="2607" name="Google Shape;3497;p73">
              <a:extLst>
                <a:ext uri="{FF2B5EF4-FFF2-40B4-BE49-F238E27FC236}">
                  <a16:creationId xmlns:a16="http://schemas.microsoft.com/office/drawing/2014/main" id="{F6B91113-9B36-7F2F-1B96-0DD68CF76508}"/>
                </a:ext>
              </a:extLst>
            </p:cNvPr>
            <p:cNvSpPr/>
            <p:nvPr/>
          </p:nvSpPr>
          <p:spPr>
            <a:xfrm>
              <a:off x="4990780" y="2994637"/>
              <a:ext cx="3315300" cy="8505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3498;p73">
              <a:extLst>
                <a:ext uri="{FF2B5EF4-FFF2-40B4-BE49-F238E27FC236}">
                  <a16:creationId xmlns:a16="http://schemas.microsoft.com/office/drawing/2014/main" id="{E07BBF9A-AB71-7F5D-B086-CD65F34CBF7F}"/>
                </a:ext>
              </a:extLst>
            </p:cNvPr>
            <p:cNvSpPr/>
            <p:nvPr/>
          </p:nvSpPr>
          <p:spPr>
            <a:xfrm>
              <a:off x="5368849" y="3088962"/>
              <a:ext cx="2559000" cy="661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3622;p73">
            <a:extLst>
              <a:ext uri="{FF2B5EF4-FFF2-40B4-BE49-F238E27FC236}">
                <a16:creationId xmlns:a16="http://schemas.microsoft.com/office/drawing/2014/main" id="{4ECC0F69-5B8A-DF04-0630-5F03D6181446}"/>
              </a:ext>
            </a:extLst>
          </p:cNvPr>
          <p:cNvGrpSpPr/>
          <p:nvPr/>
        </p:nvGrpSpPr>
        <p:grpSpPr>
          <a:xfrm>
            <a:off x="5931792" y="4397704"/>
            <a:ext cx="254820" cy="254808"/>
            <a:chOff x="266768" y="1721375"/>
            <a:chExt cx="397907" cy="397887"/>
          </a:xfrm>
        </p:grpSpPr>
        <p:sp>
          <p:nvSpPr>
            <p:cNvPr id="2611" name="Google Shape;3623;p73">
              <a:extLst>
                <a:ext uri="{FF2B5EF4-FFF2-40B4-BE49-F238E27FC236}">
                  <a16:creationId xmlns:a16="http://schemas.microsoft.com/office/drawing/2014/main" id="{E4B1CB70-6C0F-0C35-5428-329A2BCB0B3C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3624;p73">
              <a:extLst>
                <a:ext uri="{FF2B5EF4-FFF2-40B4-BE49-F238E27FC236}">
                  <a16:creationId xmlns:a16="http://schemas.microsoft.com/office/drawing/2014/main" id="{3159CF11-2F63-4D24-EF86-E1F3185F2F0C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8" name="Google Shape;3625;p73">
            <a:extLst>
              <a:ext uri="{FF2B5EF4-FFF2-40B4-BE49-F238E27FC236}">
                <a16:creationId xmlns:a16="http://schemas.microsoft.com/office/drawing/2014/main" id="{378B6574-9438-DDD2-DCD8-CD2FAE1E8259}"/>
              </a:ext>
            </a:extLst>
          </p:cNvPr>
          <p:cNvGrpSpPr/>
          <p:nvPr/>
        </p:nvGrpSpPr>
        <p:grpSpPr>
          <a:xfrm>
            <a:off x="6789788" y="4397700"/>
            <a:ext cx="254793" cy="254807"/>
            <a:chOff x="864491" y="1723250"/>
            <a:chExt cx="397866" cy="397887"/>
          </a:xfrm>
        </p:grpSpPr>
        <p:sp>
          <p:nvSpPr>
            <p:cNvPr id="2615" name="Google Shape;3626;p73">
              <a:extLst>
                <a:ext uri="{FF2B5EF4-FFF2-40B4-BE49-F238E27FC236}">
                  <a16:creationId xmlns:a16="http://schemas.microsoft.com/office/drawing/2014/main" id="{1A4F15C2-432F-DF38-0395-69840B80A7E3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3627;p73">
              <a:extLst>
                <a:ext uri="{FF2B5EF4-FFF2-40B4-BE49-F238E27FC236}">
                  <a16:creationId xmlns:a16="http://schemas.microsoft.com/office/drawing/2014/main" id="{E187B3BB-B97D-B384-AAED-98307A95C256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3628;p73">
              <a:extLst>
                <a:ext uri="{FF2B5EF4-FFF2-40B4-BE49-F238E27FC236}">
                  <a16:creationId xmlns:a16="http://schemas.microsoft.com/office/drawing/2014/main" id="{F1A91706-D0CF-EFF2-8B59-4DD083F2E7D5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3629;p73">
            <a:extLst>
              <a:ext uri="{FF2B5EF4-FFF2-40B4-BE49-F238E27FC236}">
                <a16:creationId xmlns:a16="http://schemas.microsoft.com/office/drawing/2014/main" id="{F5D916A7-FA9C-01FD-0D92-A8FFF936082D}"/>
              </a:ext>
            </a:extLst>
          </p:cNvPr>
          <p:cNvSpPr/>
          <p:nvPr/>
        </p:nvSpPr>
        <p:spPr>
          <a:xfrm>
            <a:off x="7647355" y="4420863"/>
            <a:ext cx="255613" cy="208480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26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1" name="Google Shape;1981;p44"/>
          <p:cNvGrpSpPr/>
          <p:nvPr/>
        </p:nvGrpSpPr>
        <p:grpSpPr>
          <a:xfrm rot="10800000" flipH="1">
            <a:off x="8368358" y="196081"/>
            <a:ext cx="72420" cy="59171"/>
            <a:chOff x="1081830" y="1265825"/>
            <a:chExt cx="72420" cy="59171"/>
          </a:xfrm>
        </p:grpSpPr>
        <p:sp>
          <p:nvSpPr>
            <p:cNvPr id="1982" name="Google Shape;1982;p44"/>
            <p:cNvSpPr/>
            <p:nvPr/>
          </p:nvSpPr>
          <p:spPr>
            <a:xfrm>
              <a:off x="1081830" y="1265825"/>
              <a:ext cx="72420" cy="59171"/>
            </a:xfrm>
            <a:custGeom>
              <a:avLst/>
              <a:gdLst/>
              <a:ahLst/>
              <a:cxnLst/>
              <a:rect l="l" t="t" r="r" b="b"/>
              <a:pathLst>
                <a:path w="1279" h="1045" extrusionOk="0">
                  <a:moveTo>
                    <a:pt x="550" y="164"/>
                  </a:moveTo>
                  <a:cubicBezTo>
                    <a:pt x="681" y="164"/>
                    <a:pt x="819" y="202"/>
                    <a:pt x="895" y="279"/>
                  </a:cubicBezTo>
                  <a:cubicBezTo>
                    <a:pt x="1023" y="407"/>
                    <a:pt x="1023" y="598"/>
                    <a:pt x="895" y="726"/>
                  </a:cubicBezTo>
                  <a:cubicBezTo>
                    <a:pt x="810" y="833"/>
                    <a:pt x="682" y="875"/>
                    <a:pt x="533" y="875"/>
                  </a:cubicBezTo>
                  <a:cubicBezTo>
                    <a:pt x="448" y="875"/>
                    <a:pt x="405" y="833"/>
                    <a:pt x="341" y="769"/>
                  </a:cubicBezTo>
                  <a:cubicBezTo>
                    <a:pt x="299" y="726"/>
                    <a:pt x="192" y="726"/>
                    <a:pt x="192" y="641"/>
                  </a:cubicBezTo>
                  <a:cubicBezTo>
                    <a:pt x="192" y="556"/>
                    <a:pt x="192" y="449"/>
                    <a:pt x="214" y="364"/>
                  </a:cubicBezTo>
                  <a:cubicBezTo>
                    <a:pt x="235" y="322"/>
                    <a:pt x="278" y="258"/>
                    <a:pt x="320" y="215"/>
                  </a:cubicBezTo>
                  <a:cubicBezTo>
                    <a:pt x="380" y="181"/>
                    <a:pt x="463" y="164"/>
                    <a:pt x="550" y="164"/>
                  </a:cubicBezTo>
                  <a:close/>
                  <a:moveTo>
                    <a:pt x="553" y="0"/>
                  </a:moveTo>
                  <a:cubicBezTo>
                    <a:pt x="503" y="0"/>
                    <a:pt x="454" y="7"/>
                    <a:pt x="405" y="23"/>
                  </a:cubicBezTo>
                  <a:cubicBezTo>
                    <a:pt x="192" y="66"/>
                    <a:pt x="65" y="194"/>
                    <a:pt x="22" y="407"/>
                  </a:cubicBezTo>
                  <a:cubicBezTo>
                    <a:pt x="1" y="620"/>
                    <a:pt x="22" y="790"/>
                    <a:pt x="214" y="939"/>
                  </a:cubicBezTo>
                  <a:cubicBezTo>
                    <a:pt x="320" y="1010"/>
                    <a:pt x="438" y="1044"/>
                    <a:pt x="555" y="1044"/>
                  </a:cubicBezTo>
                  <a:cubicBezTo>
                    <a:pt x="717" y="1044"/>
                    <a:pt x="878" y="978"/>
                    <a:pt x="1002" y="854"/>
                  </a:cubicBezTo>
                  <a:cubicBezTo>
                    <a:pt x="1279" y="577"/>
                    <a:pt x="1172" y="151"/>
                    <a:pt x="810" y="45"/>
                  </a:cubicBezTo>
                  <a:cubicBezTo>
                    <a:pt x="718" y="18"/>
                    <a:pt x="63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1092701" y="1275054"/>
              <a:ext cx="47053" cy="40372"/>
            </a:xfrm>
            <a:custGeom>
              <a:avLst/>
              <a:gdLst/>
              <a:ahLst/>
              <a:cxnLst/>
              <a:rect l="l" t="t" r="r" b="b"/>
              <a:pathLst>
                <a:path w="831" h="713" extrusionOk="0">
                  <a:moveTo>
                    <a:pt x="358" y="1"/>
                  </a:moveTo>
                  <a:cubicBezTo>
                    <a:pt x="271" y="1"/>
                    <a:pt x="188" y="18"/>
                    <a:pt x="128" y="52"/>
                  </a:cubicBezTo>
                  <a:cubicBezTo>
                    <a:pt x="86" y="95"/>
                    <a:pt x="43" y="159"/>
                    <a:pt x="22" y="201"/>
                  </a:cubicBezTo>
                  <a:cubicBezTo>
                    <a:pt x="0" y="286"/>
                    <a:pt x="0" y="393"/>
                    <a:pt x="0" y="478"/>
                  </a:cubicBezTo>
                  <a:cubicBezTo>
                    <a:pt x="0" y="563"/>
                    <a:pt x="107" y="563"/>
                    <a:pt x="149" y="606"/>
                  </a:cubicBezTo>
                  <a:cubicBezTo>
                    <a:pt x="213" y="670"/>
                    <a:pt x="256" y="712"/>
                    <a:pt x="341" y="712"/>
                  </a:cubicBezTo>
                  <a:cubicBezTo>
                    <a:pt x="490" y="712"/>
                    <a:pt x="618" y="670"/>
                    <a:pt x="703" y="563"/>
                  </a:cubicBezTo>
                  <a:cubicBezTo>
                    <a:pt x="831" y="435"/>
                    <a:pt x="831" y="244"/>
                    <a:pt x="703" y="116"/>
                  </a:cubicBezTo>
                  <a:cubicBezTo>
                    <a:pt x="627" y="39"/>
                    <a:pt x="489" y="1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4" name="Google Shape;1984;p44"/>
          <p:cNvSpPr/>
          <p:nvPr/>
        </p:nvSpPr>
        <p:spPr>
          <a:xfrm rot="10800000" flipH="1">
            <a:off x="8745172" y="901172"/>
            <a:ext cx="86859" cy="86859"/>
          </a:xfrm>
          <a:custGeom>
            <a:avLst/>
            <a:gdLst/>
            <a:ahLst/>
            <a:cxnLst/>
            <a:rect l="l" t="t" r="r" b="b"/>
            <a:pathLst>
              <a:path w="1534" h="1534" extrusionOk="0">
                <a:moveTo>
                  <a:pt x="64" y="0"/>
                </a:moveTo>
                <a:cubicBezTo>
                  <a:pt x="64" y="0"/>
                  <a:pt x="43" y="0"/>
                  <a:pt x="43" y="21"/>
                </a:cubicBezTo>
                <a:cubicBezTo>
                  <a:pt x="43" y="21"/>
                  <a:pt x="64" y="43"/>
                  <a:pt x="64" y="43"/>
                </a:cubicBezTo>
                <a:cubicBezTo>
                  <a:pt x="107" y="128"/>
                  <a:pt x="149" y="192"/>
                  <a:pt x="192" y="277"/>
                </a:cubicBezTo>
                <a:cubicBezTo>
                  <a:pt x="277" y="384"/>
                  <a:pt x="362" y="490"/>
                  <a:pt x="426" y="618"/>
                </a:cubicBezTo>
                <a:cubicBezTo>
                  <a:pt x="447" y="660"/>
                  <a:pt x="469" y="703"/>
                  <a:pt x="490" y="746"/>
                </a:cubicBezTo>
                <a:cubicBezTo>
                  <a:pt x="490" y="746"/>
                  <a:pt x="469" y="767"/>
                  <a:pt x="469" y="788"/>
                </a:cubicBezTo>
                <a:cubicBezTo>
                  <a:pt x="426" y="873"/>
                  <a:pt x="362" y="959"/>
                  <a:pt x="320" y="1044"/>
                </a:cubicBezTo>
                <a:cubicBezTo>
                  <a:pt x="256" y="1172"/>
                  <a:pt x="170" y="1278"/>
                  <a:pt x="85" y="1406"/>
                </a:cubicBezTo>
                <a:cubicBezTo>
                  <a:pt x="64" y="1427"/>
                  <a:pt x="43" y="1448"/>
                  <a:pt x="21" y="1491"/>
                </a:cubicBezTo>
                <a:cubicBezTo>
                  <a:pt x="0" y="1491"/>
                  <a:pt x="0" y="1491"/>
                  <a:pt x="0" y="1512"/>
                </a:cubicBezTo>
                <a:lnTo>
                  <a:pt x="21" y="1512"/>
                </a:lnTo>
                <a:cubicBezTo>
                  <a:pt x="43" y="1512"/>
                  <a:pt x="64" y="1491"/>
                  <a:pt x="85" y="1470"/>
                </a:cubicBezTo>
                <a:cubicBezTo>
                  <a:pt x="149" y="1427"/>
                  <a:pt x="213" y="1363"/>
                  <a:pt x="277" y="1299"/>
                </a:cubicBezTo>
                <a:cubicBezTo>
                  <a:pt x="405" y="1214"/>
                  <a:pt x="511" y="1129"/>
                  <a:pt x="618" y="1065"/>
                </a:cubicBezTo>
                <a:cubicBezTo>
                  <a:pt x="639" y="1044"/>
                  <a:pt x="660" y="1022"/>
                  <a:pt x="682" y="1001"/>
                </a:cubicBezTo>
                <a:cubicBezTo>
                  <a:pt x="703" y="1001"/>
                  <a:pt x="724" y="1022"/>
                  <a:pt x="724" y="1022"/>
                </a:cubicBezTo>
                <a:cubicBezTo>
                  <a:pt x="767" y="1044"/>
                  <a:pt x="788" y="1065"/>
                  <a:pt x="831" y="1086"/>
                </a:cubicBezTo>
                <a:cubicBezTo>
                  <a:pt x="895" y="1129"/>
                  <a:pt x="959" y="1193"/>
                  <a:pt x="1044" y="1257"/>
                </a:cubicBezTo>
                <a:cubicBezTo>
                  <a:pt x="1086" y="1299"/>
                  <a:pt x="1150" y="1321"/>
                  <a:pt x="1193" y="1363"/>
                </a:cubicBezTo>
                <a:lnTo>
                  <a:pt x="1406" y="1512"/>
                </a:lnTo>
                <a:cubicBezTo>
                  <a:pt x="1406" y="1512"/>
                  <a:pt x="1427" y="1534"/>
                  <a:pt x="1427" y="1534"/>
                </a:cubicBezTo>
                <a:lnTo>
                  <a:pt x="1448" y="1534"/>
                </a:lnTo>
                <a:cubicBezTo>
                  <a:pt x="1448" y="1534"/>
                  <a:pt x="1448" y="1512"/>
                  <a:pt x="1448" y="1512"/>
                </a:cubicBezTo>
                <a:cubicBezTo>
                  <a:pt x="1448" y="1512"/>
                  <a:pt x="1427" y="1491"/>
                  <a:pt x="1427" y="1470"/>
                </a:cubicBezTo>
                <a:cubicBezTo>
                  <a:pt x="1406" y="1427"/>
                  <a:pt x="1363" y="1385"/>
                  <a:pt x="1342" y="1342"/>
                </a:cubicBezTo>
                <a:cubicBezTo>
                  <a:pt x="1278" y="1257"/>
                  <a:pt x="1214" y="1172"/>
                  <a:pt x="1150" y="1108"/>
                </a:cubicBezTo>
                <a:cubicBezTo>
                  <a:pt x="1086" y="1022"/>
                  <a:pt x="1022" y="937"/>
                  <a:pt x="959" y="852"/>
                </a:cubicBezTo>
                <a:cubicBezTo>
                  <a:pt x="959" y="831"/>
                  <a:pt x="937" y="809"/>
                  <a:pt x="937" y="788"/>
                </a:cubicBezTo>
                <a:cubicBezTo>
                  <a:pt x="959" y="788"/>
                  <a:pt x="959" y="767"/>
                  <a:pt x="980" y="767"/>
                </a:cubicBezTo>
                <a:cubicBezTo>
                  <a:pt x="1022" y="703"/>
                  <a:pt x="1086" y="639"/>
                  <a:pt x="1150" y="575"/>
                </a:cubicBezTo>
                <a:cubicBezTo>
                  <a:pt x="1193" y="533"/>
                  <a:pt x="1235" y="469"/>
                  <a:pt x="1278" y="426"/>
                </a:cubicBezTo>
                <a:cubicBezTo>
                  <a:pt x="1342" y="341"/>
                  <a:pt x="1406" y="277"/>
                  <a:pt x="1470" y="213"/>
                </a:cubicBezTo>
                <a:cubicBezTo>
                  <a:pt x="1491" y="192"/>
                  <a:pt x="1491" y="171"/>
                  <a:pt x="1512" y="149"/>
                </a:cubicBezTo>
                <a:cubicBezTo>
                  <a:pt x="1512" y="128"/>
                  <a:pt x="1534" y="128"/>
                  <a:pt x="1534" y="128"/>
                </a:cubicBezTo>
                <a:cubicBezTo>
                  <a:pt x="1534" y="107"/>
                  <a:pt x="1512" y="107"/>
                  <a:pt x="1512" y="107"/>
                </a:cubicBezTo>
                <a:lnTo>
                  <a:pt x="1491" y="107"/>
                </a:lnTo>
                <a:cubicBezTo>
                  <a:pt x="1470" y="107"/>
                  <a:pt x="1470" y="128"/>
                  <a:pt x="1448" y="128"/>
                </a:cubicBezTo>
                <a:cubicBezTo>
                  <a:pt x="1363" y="171"/>
                  <a:pt x="1278" y="213"/>
                  <a:pt x="1214" y="277"/>
                </a:cubicBezTo>
                <a:cubicBezTo>
                  <a:pt x="1065" y="362"/>
                  <a:pt x="916" y="447"/>
                  <a:pt x="788" y="511"/>
                </a:cubicBezTo>
                <a:cubicBezTo>
                  <a:pt x="767" y="533"/>
                  <a:pt x="767" y="533"/>
                  <a:pt x="746" y="533"/>
                </a:cubicBezTo>
                <a:cubicBezTo>
                  <a:pt x="724" y="533"/>
                  <a:pt x="724" y="511"/>
                  <a:pt x="703" y="511"/>
                </a:cubicBezTo>
                <a:cubicBezTo>
                  <a:pt x="660" y="469"/>
                  <a:pt x="618" y="447"/>
                  <a:pt x="575" y="405"/>
                </a:cubicBezTo>
                <a:cubicBezTo>
                  <a:pt x="511" y="341"/>
                  <a:pt x="426" y="277"/>
                  <a:pt x="362" y="234"/>
                </a:cubicBezTo>
                <a:cubicBezTo>
                  <a:pt x="277" y="149"/>
                  <a:pt x="192" y="85"/>
                  <a:pt x="107" y="21"/>
                </a:cubicBezTo>
                <a:cubicBezTo>
                  <a:pt x="85" y="0"/>
                  <a:pt x="85" y="0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33;p41">
            <a:extLst>
              <a:ext uri="{FF2B5EF4-FFF2-40B4-BE49-F238E27FC236}">
                <a16:creationId xmlns:a16="http://schemas.microsoft.com/office/drawing/2014/main" id="{7A2F2DBA-0583-0E7C-6BD3-01EECB970F46}"/>
              </a:ext>
            </a:extLst>
          </p:cNvPr>
          <p:cNvSpPr txBox="1">
            <a:spLocks/>
          </p:cNvSpPr>
          <p:nvPr/>
        </p:nvSpPr>
        <p:spPr>
          <a:xfrm>
            <a:off x="2799318" y="527039"/>
            <a:ext cx="8418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/>
          </a:p>
        </p:txBody>
      </p:sp>
      <p:sp>
        <p:nvSpPr>
          <p:cNvPr id="7" name="Google Shape;1978;p44">
            <a:extLst>
              <a:ext uri="{FF2B5EF4-FFF2-40B4-BE49-F238E27FC236}">
                <a16:creationId xmlns:a16="http://schemas.microsoft.com/office/drawing/2014/main" id="{1C57D6D2-C58D-4557-76A8-98C6D285B125}"/>
              </a:ext>
            </a:extLst>
          </p:cNvPr>
          <p:cNvSpPr txBox="1">
            <a:spLocks/>
          </p:cNvSpPr>
          <p:nvPr/>
        </p:nvSpPr>
        <p:spPr>
          <a:xfrm>
            <a:off x="3380953" y="205650"/>
            <a:ext cx="2897927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st Another Hand"/>
              <a:buNone/>
              <a:defRPr sz="3600" b="1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pPr algn="l"/>
            <a:r>
              <a:rPr lang="en" sz="3200"/>
              <a:t>DATABASE- MONGODB</a:t>
            </a:r>
            <a:endParaRPr lang="en-CA" sz="3200"/>
          </a:p>
          <a:p>
            <a:pPr algn="l"/>
            <a:endParaRPr lang="en" sz="3200"/>
          </a:p>
        </p:txBody>
      </p:sp>
      <p:grpSp>
        <p:nvGrpSpPr>
          <p:cNvPr id="8" name="Google Shape;2458;p53">
            <a:extLst>
              <a:ext uri="{FF2B5EF4-FFF2-40B4-BE49-F238E27FC236}">
                <a16:creationId xmlns:a16="http://schemas.microsoft.com/office/drawing/2014/main" id="{1A4A8919-FD81-8582-A11C-53F6E68713F2}"/>
              </a:ext>
            </a:extLst>
          </p:cNvPr>
          <p:cNvGrpSpPr/>
          <p:nvPr/>
        </p:nvGrpSpPr>
        <p:grpSpPr>
          <a:xfrm>
            <a:off x="495300" y="2776513"/>
            <a:ext cx="1291569" cy="1481399"/>
            <a:chOff x="7188853" y="622695"/>
            <a:chExt cx="1047154" cy="1034529"/>
          </a:xfrm>
        </p:grpSpPr>
        <p:grpSp>
          <p:nvGrpSpPr>
            <p:cNvPr id="9" name="Google Shape;2459;p53">
              <a:extLst>
                <a:ext uri="{FF2B5EF4-FFF2-40B4-BE49-F238E27FC236}">
                  <a16:creationId xmlns:a16="http://schemas.microsoft.com/office/drawing/2014/main" id="{12BF895D-344E-01F2-72A6-3B5FBF5205F7}"/>
                </a:ext>
              </a:extLst>
            </p:cNvPr>
            <p:cNvGrpSpPr/>
            <p:nvPr/>
          </p:nvGrpSpPr>
          <p:grpSpPr>
            <a:xfrm rot="1937304">
              <a:off x="7378201" y="797879"/>
              <a:ext cx="720455" cy="722801"/>
              <a:chOff x="-918865" y="-1588977"/>
              <a:chExt cx="720429" cy="722776"/>
            </a:xfrm>
          </p:grpSpPr>
          <p:sp>
            <p:nvSpPr>
              <p:cNvPr id="21" name="Google Shape;2460;p53">
                <a:extLst>
                  <a:ext uri="{FF2B5EF4-FFF2-40B4-BE49-F238E27FC236}">
                    <a16:creationId xmlns:a16="http://schemas.microsoft.com/office/drawing/2014/main" id="{E941193F-A567-0E3A-071B-C40E5F63B34D}"/>
                  </a:ext>
                </a:extLst>
              </p:cNvPr>
              <p:cNvSpPr/>
              <p:nvPr/>
            </p:nvSpPr>
            <p:spPr>
              <a:xfrm>
                <a:off x="-902822" y="-1576104"/>
                <a:ext cx="688406" cy="6953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965" extrusionOk="0">
                    <a:moveTo>
                      <a:pt x="6163" y="748"/>
                    </a:moveTo>
                    <a:cubicBezTo>
                      <a:pt x="6246" y="748"/>
                      <a:pt x="6323" y="780"/>
                      <a:pt x="6390" y="847"/>
                    </a:cubicBezTo>
                    <a:cubicBezTo>
                      <a:pt x="6445" y="913"/>
                      <a:pt x="6489" y="979"/>
                      <a:pt x="6533" y="1045"/>
                    </a:cubicBezTo>
                    <a:cubicBezTo>
                      <a:pt x="6973" y="1738"/>
                      <a:pt x="7424" y="2431"/>
                      <a:pt x="7853" y="3134"/>
                    </a:cubicBezTo>
                    <a:cubicBezTo>
                      <a:pt x="8293" y="3849"/>
                      <a:pt x="8733" y="4553"/>
                      <a:pt x="9118" y="5301"/>
                    </a:cubicBezTo>
                    <a:cubicBezTo>
                      <a:pt x="9381" y="5807"/>
                      <a:pt x="9667" y="6291"/>
                      <a:pt x="10008" y="6752"/>
                    </a:cubicBezTo>
                    <a:cubicBezTo>
                      <a:pt x="10228" y="7049"/>
                      <a:pt x="10206" y="7137"/>
                      <a:pt x="9898" y="7346"/>
                    </a:cubicBezTo>
                    <a:cubicBezTo>
                      <a:pt x="9425" y="7654"/>
                      <a:pt x="8942" y="7940"/>
                      <a:pt x="8447" y="8237"/>
                    </a:cubicBezTo>
                    <a:cubicBezTo>
                      <a:pt x="8084" y="8457"/>
                      <a:pt x="7710" y="8666"/>
                      <a:pt x="7336" y="8886"/>
                    </a:cubicBezTo>
                    <a:cubicBezTo>
                      <a:pt x="6665" y="9271"/>
                      <a:pt x="5994" y="9667"/>
                      <a:pt x="5324" y="10063"/>
                    </a:cubicBezTo>
                    <a:cubicBezTo>
                      <a:pt x="5291" y="10085"/>
                      <a:pt x="5236" y="10096"/>
                      <a:pt x="5148" y="10129"/>
                    </a:cubicBezTo>
                    <a:cubicBezTo>
                      <a:pt x="5049" y="10019"/>
                      <a:pt x="4939" y="9920"/>
                      <a:pt x="4862" y="9810"/>
                    </a:cubicBezTo>
                    <a:cubicBezTo>
                      <a:pt x="4444" y="9238"/>
                      <a:pt x="4037" y="8666"/>
                      <a:pt x="3630" y="8083"/>
                    </a:cubicBezTo>
                    <a:cubicBezTo>
                      <a:pt x="3322" y="7632"/>
                      <a:pt x="3025" y="7170"/>
                      <a:pt x="2739" y="6708"/>
                    </a:cubicBezTo>
                    <a:cubicBezTo>
                      <a:pt x="2420" y="6203"/>
                      <a:pt x="2123" y="5675"/>
                      <a:pt x="1815" y="5158"/>
                    </a:cubicBezTo>
                    <a:cubicBezTo>
                      <a:pt x="1617" y="4817"/>
                      <a:pt x="1420" y="4476"/>
                      <a:pt x="1222" y="4135"/>
                    </a:cubicBezTo>
                    <a:cubicBezTo>
                      <a:pt x="1189" y="4069"/>
                      <a:pt x="1156" y="4014"/>
                      <a:pt x="1123" y="3937"/>
                    </a:cubicBezTo>
                    <a:cubicBezTo>
                      <a:pt x="1189" y="3882"/>
                      <a:pt x="1233" y="3838"/>
                      <a:pt x="1288" y="3805"/>
                    </a:cubicBezTo>
                    <a:cubicBezTo>
                      <a:pt x="1507" y="3673"/>
                      <a:pt x="1738" y="3563"/>
                      <a:pt x="1947" y="3420"/>
                    </a:cubicBezTo>
                    <a:cubicBezTo>
                      <a:pt x="2662" y="2947"/>
                      <a:pt x="3366" y="2453"/>
                      <a:pt x="4092" y="1980"/>
                    </a:cubicBezTo>
                    <a:cubicBezTo>
                      <a:pt x="4686" y="1595"/>
                      <a:pt x="5291" y="1232"/>
                      <a:pt x="5884" y="847"/>
                    </a:cubicBezTo>
                    <a:cubicBezTo>
                      <a:pt x="5939" y="825"/>
                      <a:pt x="5983" y="792"/>
                      <a:pt x="6038" y="770"/>
                    </a:cubicBezTo>
                    <a:cubicBezTo>
                      <a:pt x="6081" y="756"/>
                      <a:pt x="6123" y="748"/>
                      <a:pt x="6163" y="748"/>
                    </a:cubicBezTo>
                    <a:close/>
                    <a:moveTo>
                      <a:pt x="5170" y="0"/>
                    </a:moveTo>
                    <a:cubicBezTo>
                      <a:pt x="4818" y="198"/>
                      <a:pt x="4510" y="363"/>
                      <a:pt x="4213" y="539"/>
                    </a:cubicBezTo>
                    <a:cubicBezTo>
                      <a:pt x="3982" y="671"/>
                      <a:pt x="3751" y="803"/>
                      <a:pt x="3520" y="946"/>
                    </a:cubicBezTo>
                    <a:cubicBezTo>
                      <a:pt x="2794" y="1397"/>
                      <a:pt x="2068" y="1859"/>
                      <a:pt x="1343" y="2310"/>
                    </a:cubicBezTo>
                    <a:cubicBezTo>
                      <a:pt x="1255" y="2365"/>
                      <a:pt x="1156" y="2409"/>
                      <a:pt x="1068" y="2464"/>
                    </a:cubicBezTo>
                    <a:cubicBezTo>
                      <a:pt x="771" y="2639"/>
                      <a:pt x="463" y="2804"/>
                      <a:pt x="166" y="2991"/>
                    </a:cubicBezTo>
                    <a:cubicBezTo>
                      <a:pt x="111" y="3035"/>
                      <a:pt x="56" y="3101"/>
                      <a:pt x="1" y="3167"/>
                    </a:cubicBezTo>
                    <a:cubicBezTo>
                      <a:pt x="78" y="3376"/>
                      <a:pt x="166" y="3563"/>
                      <a:pt x="287" y="3728"/>
                    </a:cubicBezTo>
                    <a:cubicBezTo>
                      <a:pt x="683" y="4344"/>
                      <a:pt x="1090" y="4949"/>
                      <a:pt x="1496" y="5554"/>
                    </a:cubicBezTo>
                    <a:cubicBezTo>
                      <a:pt x="1573" y="5675"/>
                      <a:pt x="1672" y="5774"/>
                      <a:pt x="1804" y="5818"/>
                    </a:cubicBezTo>
                    <a:cubicBezTo>
                      <a:pt x="1958" y="5862"/>
                      <a:pt x="2068" y="5972"/>
                      <a:pt x="2145" y="6104"/>
                    </a:cubicBezTo>
                    <a:cubicBezTo>
                      <a:pt x="2189" y="6192"/>
                      <a:pt x="2233" y="6269"/>
                      <a:pt x="2288" y="6346"/>
                    </a:cubicBezTo>
                    <a:cubicBezTo>
                      <a:pt x="2376" y="6466"/>
                      <a:pt x="2409" y="6598"/>
                      <a:pt x="2365" y="6741"/>
                    </a:cubicBezTo>
                    <a:cubicBezTo>
                      <a:pt x="2321" y="6906"/>
                      <a:pt x="2365" y="7060"/>
                      <a:pt x="2442" y="7203"/>
                    </a:cubicBezTo>
                    <a:cubicBezTo>
                      <a:pt x="2464" y="7258"/>
                      <a:pt x="2497" y="7313"/>
                      <a:pt x="2519" y="7357"/>
                    </a:cubicBezTo>
                    <a:cubicBezTo>
                      <a:pt x="3124" y="8402"/>
                      <a:pt x="3773" y="9425"/>
                      <a:pt x="4444" y="10425"/>
                    </a:cubicBezTo>
                    <a:cubicBezTo>
                      <a:pt x="4576" y="10612"/>
                      <a:pt x="4697" y="10799"/>
                      <a:pt x="4862" y="10964"/>
                    </a:cubicBezTo>
                    <a:cubicBezTo>
                      <a:pt x="5016" y="10942"/>
                      <a:pt x="5115" y="10854"/>
                      <a:pt x="5214" y="10788"/>
                    </a:cubicBezTo>
                    <a:cubicBezTo>
                      <a:pt x="5642" y="10513"/>
                      <a:pt x="6060" y="10216"/>
                      <a:pt x="6500" y="9964"/>
                    </a:cubicBezTo>
                    <a:cubicBezTo>
                      <a:pt x="7446" y="9414"/>
                      <a:pt x="8425" y="8941"/>
                      <a:pt x="9392" y="8435"/>
                    </a:cubicBezTo>
                    <a:cubicBezTo>
                      <a:pt x="9799" y="8237"/>
                      <a:pt x="10173" y="7984"/>
                      <a:pt x="10558" y="7742"/>
                    </a:cubicBezTo>
                    <a:cubicBezTo>
                      <a:pt x="10668" y="7676"/>
                      <a:pt x="10789" y="7599"/>
                      <a:pt x="10855" y="7445"/>
                    </a:cubicBezTo>
                    <a:cubicBezTo>
                      <a:pt x="10789" y="7291"/>
                      <a:pt x="10712" y="7137"/>
                      <a:pt x="10624" y="6983"/>
                    </a:cubicBezTo>
                    <a:cubicBezTo>
                      <a:pt x="10283" y="6411"/>
                      <a:pt x="9953" y="5829"/>
                      <a:pt x="9590" y="5257"/>
                    </a:cubicBezTo>
                    <a:cubicBezTo>
                      <a:pt x="8579" y="3662"/>
                      <a:pt x="7556" y="2079"/>
                      <a:pt x="6533" y="484"/>
                    </a:cubicBezTo>
                    <a:cubicBezTo>
                      <a:pt x="6478" y="385"/>
                      <a:pt x="6401" y="330"/>
                      <a:pt x="6291" y="308"/>
                    </a:cubicBezTo>
                    <a:cubicBezTo>
                      <a:pt x="5917" y="198"/>
                      <a:pt x="5532" y="99"/>
                      <a:pt x="5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61;p53">
                <a:extLst>
                  <a:ext uri="{FF2B5EF4-FFF2-40B4-BE49-F238E27FC236}">
                    <a16:creationId xmlns:a16="http://schemas.microsoft.com/office/drawing/2014/main" id="{B73F751B-963C-15C4-DC61-CC1099FE3B33}"/>
                  </a:ext>
                </a:extLst>
              </p:cNvPr>
              <p:cNvSpPr/>
              <p:nvPr/>
            </p:nvSpPr>
            <p:spPr>
              <a:xfrm>
                <a:off x="-812142" y="-1515482"/>
                <a:ext cx="537738" cy="564244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8898" extrusionOk="0">
                    <a:moveTo>
                      <a:pt x="4671" y="384"/>
                    </a:moveTo>
                    <a:cubicBezTo>
                      <a:pt x="4736" y="384"/>
                      <a:pt x="4793" y="420"/>
                      <a:pt x="4850" y="496"/>
                    </a:cubicBezTo>
                    <a:cubicBezTo>
                      <a:pt x="5103" y="837"/>
                      <a:pt x="5334" y="1200"/>
                      <a:pt x="5499" y="1596"/>
                    </a:cubicBezTo>
                    <a:cubicBezTo>
                      <a:pt x="5587" y="1826"/>
                      <a:pt x="5554" y="1881"/>
                      <a:pt x="5356" y="2024"/>
                    </a:cubicBezTo>
                    <a:cubicBezTo>
                      <a:pt x="5334" y="2046"/>
                      <a:pt x="5312" y="2057"/>
                      <a:pt x="5290" y="2068"/>
                    </a:cubicBezTo>
                    <a:cubicBezTo>
                      <a:pt x="4135" y="2805"/>
                      <a:pt x="2970" y="3553"/>
                      <a:pt x="1815" y="4290"/>
                    </a:cubicBezTo>
                    <a:cubicBezTo>
                      <a:pt x="1650" y="4400"/>
                      <a:pt x="1474" y="4488"/>
                      <a:pt x="1287" y="4565"/>
                    </a:cubicBezTo>
                    <a:cubicBezTo>
                      <a:pt x="1232" y="4590"/>
                      <a:pt x="1188" y="4604"/>
                      <a:pt x="1150" y="4604"/>
                    </a:cubicBezTo>
                    <a:cubicBezTo>
                      <a:pt x="1075" y="4604"/>
                      <a:pt x="1023" y="4550"/>
                      <a:pt x="957" y="4433"/>
                    </a:cubicBezTo>
                    <a:cubicBezTo>
                      <a:pt x="770" y="4092"/>
                      <a:pt x="572" y="3751"/>
                      <a:pt x="374" y="3410"/>
                    </a:cubicBezTo>
                    <a:cubicBezTo>
                      <a:pt x="363" y="3377"/>
                      <a:pt x="341" y="3355"/>
                      <a:pt x="319" y="3322"/>
                    </a:cubicBezTo>
                    <a:cubicBezTo>
                      <a:pt x="264" y="3201"/>
                      <a:pt x="264" y="3124"/>
                      <a:pt x="363" y="3036"/>
                    </a:cubicBezTo>
                    <a:cubicBezTo>
                      <a:pt x="484" y="2937"/>
                      <a:pt x="616" y="2838"/>
                      <a:pt x="759" y="2750"/>
                    </a:cubicBezTo>
                    <a:cubicBezTo>
                      <a:pt x="1342" y="2398"/>
                      <a:pt x="1925" y="2046"/>
                      <a:pt x="2508" y="1694"/>
                    </a:cubicBezTo>
                    <a:lnTo>
                      <a:pt x="2519" y="1694"/>
                    </a:lnTo>
                    <a:cubicBezTo>
                      <a:pt x="3146" y="1332"/>
                      <a:pt x="3784" y="980"/>
                      <a:pt x="4366" y="540"/>
                    </a:cubicBezTo>
                    <a:cubicBezTo>
                      <a:pt x="4410" y="507"/>
                      <a:pt x="4454" y="463"/>
                      <a:pt x="4509" y="441"/>
                    </a:cubicBezTo>
                    <a:cubicBezTo>
                      <a:pt x="4570" y="403"/>
                      <a:pt x="4623" y="384"/>
                      <a:pt x="4671" y="384"/>
                    </a:cubicBezTo>
                    <a:close/>
                    <a:moveTo>
                      <a:pt x="7575" y="5186"/>
                    </a:moveTo>
                    <a:cubicBezTo>
                      <a:pt x="7673" y="5186"/>
                      <a:pt x="7742" y="5256"/>
                      <a:pt x="7819" y="5411"/>
                    </a:cubicBezTo>
                    <a:cubicBezTo>
                      <a:pt x="7874" y="5521"/>
                      <a:pt x="7929" y="5642"/>
                      <a:pt x="7973" y="5752"/>
                    </a:cubicBezTo>
                    <a:cubicBezTo>
                      <a:pt x="8083" y="5994"/>
                      <a:pt x="8061" y="6082"/>
                      <a:pt x="7841" y="6214"/>
                    </a:cubicBezTo>
                    <a:cubicBezTo>
                      <a:pt x="7468" y="6445"/>
                      <a:pt x="7083" y="6665"/>
                      <a:pt x="6698" y="6885"/>
                    </a:cubicBezTo>
                    <a:cubicBezTo>
                      <a:pt x="6467" y="7028"/>
                      <a:pt x="6214" y="7160"/>
                      <a:pt x="5972" y="7292"/>
                    </a:cubicBezTo>
                    <a:lnTo>
                      <a:pt x="5972" y="7281"/>
                    </a:lnTo>
                    <a:cubicBezTo>
                      <a:pt x="5411" y="7633"/>
                      <a:pt x="4850" y="7985"/>
                      <a:pt x="4289" y="8326"/>
                    </a:cubicBezTo>
                    <a:cubicBezTo>
                      <a:pt x="4223" y="8370"/>
                      <a:pt x="4157" y="8414"/>
                      <a:pt x="4080" y="8458"/>
                    </a:cubicBezTo>
                    <a:cubicBezTo>
                      <a:pt x="3995" y="8507"/>
                      <a:pt x="3929" y="8533"/>
                      <a:pt x="3872" y="8533"/>
                    </a:cubicBezTo>
                    <a:cubicBezTo>
                      <a:pt x="3790" y="8533"/>
                      <a:pt x="3725" y="8480"/>
                      <a:pt x="3641" y="8370"/>
                    </a:cubicBezTo>
                    <a:cubicBezTo>
                      <a:pt x="3553" y="8260"/>
                      <a:pt x="3454" y="8139"/>
                      <a:pt x="3377" y="8007"/>
                    </a:cubicBezTo>
                    <a:cubicBezTo>
                      <a:pt x="3333" y="7941"/>
                      <a:pt x="3311" y="7864"/>
                      <a:pt x="3289" y="7787"/>
                    </a:cubicBezTo>
                    <a:cubicBezTo>
                      <a:pt x="3256" y="7699"/>
                      <a:pt x="3289" y="7622"/>
                      <a:pt x="3355" y="7567"/>
                    </a:cubicBezTo>
                    <a:cubicBezTo>
                      <a:pt x="3432" y="7501"/>
                      <a:pt x="3520" y="7435"/>
                      <a:pt x="3608" y="7380"/>
                    </a:cubicBezTo>
                    <a:cubicBezTo>
                      <a:pt x="4476" y="6852"/>
                      <a:pt x="5334" y="6302"/>
                      <a:pt x="6236" y="5829"/>
                    </a:cubicBezTo>
                    <a:cubicBezTo>
                      <a:pt x="6610" y="5631"/>
                      <a:pt x="6995" y="5444"/>
                      <a:pt x="7380" y="5247"/>
                    </a:cubicBezTo>
                    <a:cubicBezTo>
                      <a:pt x="7458" y="5207"/>
                      <a:pt x="7521" y="5186"/>
                      <a:pt x="7575" y="5186"/>
                    </a:cubicBezTo>
                    <a:close/>
                    <a:moveTo>
                      <a:pt x="4762" y="1"/>
                    </a:moveTo>
                    <a:cubicBezTo>
                      <a:pt x="4663" y="45"/>
                      <a:pt x="4586" y="67"/>
                      <a:pt x="4509" y="111"/>
                    </a:cubicBezTo>
                    <a:cubicBezTo>
                      <a:pt x="4113" y="353"/>
                      <a:pt x="3707" y="595"/>
                      <a:pt x="3322" y="848"/>
                    </a:cubicBezTo>
                    <a:cubicBezTo>
                      <a:pt x="2223" y="1573"/>
                      <a:pt x="1124" y="2309"/>
                      <a:pt x="3" y="3067"/>
                    </a:cubicBezTo>
                    <a:lnTo>
                      <a:pt x="3" y="3067"/>
                    </a:lnTo>
                    <a:cubicBezTo>
                      <a:pt x="2" y="3064"/>
                      <a:pt x="1" y="3061"/>
                      <a:pt x="1" y="3058"/>
                    </a:cubicBezTo>
                    <a:lnTo>
                      <a:pt x="1" y="3069"/>
                    </a:lnTo>
                    <a:cubicBezTo>
                      <a:pt x="1" y="3069"/>
                      <a:pt x="2" y="3068"/>
                      <a:pt x="3" y="3067"/>
                    </a:cubicBezTo>
                    <a:lnTo>
                      <a:pt x="3" y="3067"/>
                    </a:lnTo>
                    <a:cubicBezTo>
                      <a:pt x="13" y="3107"/>
                      <a:pt x="23" y="3137"/>
                      <a:pt x="34" y="3157"/>
                    </a:cubicBezTo>
                    <a:cubicBezTo>
                      <a:pt x="264" y="3564"/>
                      <a:pt x="506" y="3971"/>
                      <a:pt x="726" y="4367"/>
                    </a:cubicBezTo>
                    <a:cubicBezTo>
                      <a:pt x="1210" y="5247"/>
                      <a:pt x="1760" y="6082"/>
                      <a:pt x="2321" y="6907"/>
                    </a:cubicBezTo>
                    <a:cubicBezTo>
                      <a:pt x="2717" y="7501"/>
                      <a:pt x="3146" y="8084"/>
                      <a:pt x="3564" y="8667"/>
                    </a:cubicBezTo>
                    <a:cubicBezTo>
                      <a:pt x="3619" y="8755"/>
                      <a:pt x="3696" y="8821"/>
                      <a:pt x="3762" y="8898"/>
                    </a:cubicBezTo>
                    <a:cubicBezTo>
                      <a:pt x="3817" y="8876"/>
                      <a:pt x="3850" y="8876"/>
                      <a:pt x="3883" y="8854"/>
                    </a:cubicBezTo>
                    <a:cubicBezTo>
                      <a:pt x="4531" y="8480"/>
                      <a:pt x="5180" y="8095"/>
                      <a:pt x="5840" y="7721"/>
                    </a:cubicBezTo>
                    <a:cubicBezTo>
                      <a:pt x="6181" y="7523"/>
                      <a:pt x="6522" y="7325"/>
                      <a:pt x="6863" y="7127"/>
                    </a:cubicBezTo>
                    <a:cubicBezTo>
                      <a:pt x="7314" y="6863"/>
                      <a:pt x="7754" y="6588"/>
                      <a:pt x="8204" y="6313"/>
                    </a:cubicBezTo>
                    <a:cubicBezTo>
                      <a:pt x="8303" y="6247"/>
                      <a:pt x="8435" y="6203"/>
                      <a:pt x="8479" y="6038"/>
                    </a:cubicBezTo>
                    <a:cubicBezTo>
                      <a:pt x="8446" y="5983"/>
                      <a:pt x="8402" y="5917"/>
                      <a:pt x="8358" y="5851"/>
                    </a:cubicBezTo>
                    <a:cubicBezTo>
                      <a:pt x="8138" y="5499"/>
                      <a:pt x="7907" y="5148"/>
                      <a:pt x="7699" y="4785"/>
                    </a:cubicBezTo>
                    <a:cubicBezTo>
                      <a:pt x="7490" y="4422"/>
                      <a:pt x="7303" y="4048"/>
                      <a:pt x="7094" y="3696"/>
                    </a:cubicBezTo>
                    <a:cubicBezTo>
                      <a:pt x="6379" y="2530"/>
                      <a:pt x="5653" y="1387"/>
                      <a:pt x="4938" y="232"/>
                    </a:cubicBezTo>
                    <a:cubicBezTo>
                      <a:pt x="4894" y="155"/>
                      <a:pt x="4828" y="89"/>
                      <a:pt x="4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62;p53">
                <a:extLst>
                  <a:ext uri="{FF2B5EF4-FFF2-40B4-BE49-F238E27FC236}">
                    <a16:creationId xmlns:a16="http://schemas.microsoft.com/office/drawing/2014/main" id="{E15D0AEC-8D97-D228-148F-209668B8C379}"/>
                  </a:ext>
                </a:extLst>
              </p:cNvPr>
              <p:cNvSpPr/>
              <p:nvPr/>
            </p:nvSpPr>
            <p:spPr>
              <a:xfrm>
                <a:off x="-778660" y="-1475024"/>
                <a:ext cx="304126" cy="237163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3740" extrusionOk="0">
                    <a:moveTo>
                      <a:pt x="4102" y="1"/>
                    </a:moveTo>
                    <a:cubicBezTo>
                      <a:pt x="4069" y="23"/>
                      <a:pt x="4025" y="34"/>
                      <a:pt x="3981" y="56"/>
                    </a:cubicBezTo>
                    <a:cubicBezTo>
                      <a:pt x="3267" y="573"/>
                      <a:pt x="2508" y="1023"/>
                      <a:pt x="1749" y="1452"/>
                    </a:cubicBezTo>
                    <a:cubicBezTo>
                      <a:pt x="1265" y="1727"/>
                      <a:pt x="792" y="2024"/>
                      <a:pt x="319" y="2310"/>
                    </a:cubicBezTo>
                    <a:cubicBezTo>
                      <a:pt x="198" y="2376"/>
                      <a:pt x="66" y="2442"/>
                      <a:pt x="0" y="2607"/>
                    </a:cubicBezTo>
                    <a:cubicBezTo>
                      <a:pt x="110" y="2783"/>
                      <a:pt x="220" y="2970"/>
                      <a:pt x="330" y="3157"/>
                    </a:cubicBezTo>
                    <a:cubicBezTo>
                      <a:pt x="440" y="3344"/>
                      <a:pt x="539" y="3531"/>
                      <a:pt x="660" y="3740"/>
                    </a:cubicBezTo>
                    <a:cubicBezTo>
                      <a:pt x="770" y="3696"/>
                      <a:pt x="869" y="3652"/>
                      <a:pt x="957" y="3608"/>
                    </a:cubicBezTo>
                    <a:cubicBezTo>
                      <a:pt x="1100" y="3531"/>
                      <a:pt x="1232" y="3443"/>
                      <a:pt x="1375" y="3355"/>
                    </a:cubicBezTo>
                    <a:cubicBezTo>
                      <a:pt x="2442" y="2673"/>
                      <a:pt x="3519" y="1980"/>
                      <a:pt x="4586" y="1298"/>
                    </a:cubicBezTo>
                    <a:cubicBezTo>
                      <a:pt x="4652" y="1254"/>
                      <a:pt x="4718" y="1199"/>
                      <a:pt x="4795" y="1144"/>
                    </a:cubicBezTo>
                    <a:cubicBezTo>
                      <a:pt x="4663" y="716"/>
                      <a:pt x="4344" y="199"/>
                      <a:pt x="4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63;p53">
                <a:extLst>
                  <a:ext uri="{FF2B5EF4-FFF2-40B4-BE49-F238E27FC236}">
                    <a16:creationId xmlns:a16="http://schemas.microsoft.com/office/drawing/2014/main" id="{7B77538C-45D5-42A2-A9C9-2FAD81170F6B}"/>
                  </a:ext>
                </a:extLst>
              </p:cNvPr>
              <p:cNvSpPr/>
              <p:nvPr/>
            </p:nvSpPr>
            <p:spPr>
              <a:xfrm>
                <a:off x="-741691" y="-1437357"/>
                <a:ext cx="231582" cy="161829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552" extrusionOk="0">
                    <a:moveTo>
                      <a:pt x="3431" y="1"/>
                    </a:moveTo>
                    <a:cubicBezTo>
                      <a:pt x="2772" y="462"/>
                      <a:pt x="2090" y="858"/>
                      <a:pt x="1386" y="1254"/>
                    </a:cubicBezTo>
                    <a:cubicBezTo>
                      <a:pt x="957" y="1507"/>
                      <a:pt x="517" y="1771"/>
                      <a:pt x="99" y="2024"/>
                    </a:cubicBezTo>
                    <a:lnTo>
                      <a:pt x="0" y="2090"/>
                    </a:lnTo>
                    <a:cubicBezTo>
                      <a:pt x="44" y="2167"/>
                      <a:pt x="88" y="2255"/>
                      <a:pt x="143" y="2332"/>
                    </a:cubicBezTo>
                    <a:cubicBezTo>
                      <a:pt x="187" y="2409"/>
                      <a:pt x="220" y="2475"/>
                      <a:pt x="264" y="2552"/>
                    </a:cubicBezTo>
                    <a:cubicBezTo>
                      <a:pt x="363" y="2497"/>
                      <a:pt x="451" y="2442"/>
                      <a:pt x="539" y="2376"/>
                    </a:cubicBezTo>
                    <a:cubicBezTo>
                      <a:pt x="1584" y="1716"/>
                      <a:pt x="2618" y="1045"/>
                      <a:pt x="3651" y="385"/>
                    </a:cubicBezTo>
                    <a:cubicBezTo>
                      <a:pt x="3585" y="243"/>
                      <a:pt x="3508" y="111"/>
                      <a:pt x="3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64;p53">
                <a:extLst>
                  <a:ext uri="{FF2B5EF4-FFF2-40B4-BE49-F238E27FC236}">
                    <a16:creationId xmlns:a16="http://schemas.microsoft.com/office/drawing/2014/main" id="{55167AB0-062C-C602-68AD-7EF89A616D52}"/>
                  </a:ext>
                </a:extLst>
              </p:cNvPr>
              <p:cNvSpPr/>
              <p:nvPr/>
            </p:nvSpPr>
            <p:spPr>
              <a:xfrm>
                <a:off x="-591086" y="-1172356"/>
                <a:ext cx="275527" cy="182374"/>
              </a:xfrm>
              <a:custGeom>
                <a:avLst/>
                <a:gdLst/>
                <a:ahLst/>
                <a:cxnLst/>
                <a:rect l="l" t="t" r="r" b="b"/>
                <a:pathLst>
                  <a:path w="4345" h="2876" extrusionOk="0">
                    <a:moveTo>
                      <a:pt x="4048" y="0"/>
                    </a:moveTo>
                    <a:cubicBezTo>
                      <a:pt x="3938" y="55"/>
                      <a:pt x="3828" y="99"/>
                      <a:pt x="3729" y="143"/>
                    </a:cubicBezTo>
                    <a:cubicBezTo>
                      <a:pt x="3454" y="275"/>
                      <a:pt x="3190" y="418"/>
                      <a:pt x="2926" y="550"/>
                    </a:cubicBezTo>
                    <a:cubicBezTo>
                      <a:pt x="1980" y="1056"/>
                      <a:pt x="1078" y="1628"/>
                      <a:pt x="177" y="2189"/>
                    </a:cubicBezTo>
                    <a:cubicBezTo>
                      <a:pt x="111" y="2222"/>
                      <a:pt x="56" y="2288"/>
                      <a:pt x="1" y="2332"/>
                    </a:cubicBezTo>
                    <a:cubicBezTo>
                      <a:pt x="45" y="2497"/>
                      <a:pt x="155" y="2596"/>
                      <a:pt x="232" y="2706"/>
                    </a:cubicBezTo>
                    <a:cubicBezTo>
                      <a:pt x="276" y="2772"/>
                      <a:pt x="331" y="2827"/>
                      <a:pt x="386" y="2871"/>
                    </a:cubicBezTo>
                    <a:cubicBezTo>
                      <a:pt x="408" y="2871"/>
                      <a:pt x="429" y="2876"/>
                      <a:pt x="448" y="2876"/>
                    </a:cubicBezTo>
                    <a:cubicBezTo>
                      <a:pt x="458" y="2876"/>
                      <a:pt x="466" y="2874"/>
                      <a:pt x="473" y="2871"/>
                    </a:cubicBezTo>
                    <a:cubicBezTo>
                      <a:pt x="1672" y="2079"/>
                      <a:pt x="2937" y="1408"/>
                      <a:pt x="4180" y="671"/>
                    </a:cubicBezTo>
                    <a:cubicBezTo>
                      <a:pt x="4224" y="638"/>
                      <a:pt x="4268" y="605"/>
                      <a:pt x="4344" y="550"/>
                    </a:cubicBezTo>
                    <a:lnTo>
                      <a:pt x="4333" y="550"/>
                    </a:lnTo>
                    <a:cubicBezTo>
                      <a:pt x="4246" y="352"/>
                      <a:pt x="4213" y="154"/>
                      <a:pt x="40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65;p53">
                <a:extLst>
                  <a:ext uri="{FF2B5EF4-FFF2-40B4-BE49-F238E27FC236}">
                    <a16:creationId xmlns:a16="http://schemas.microsoft.com/office/drawing/2014/main" id="{1D9C4D59-2F3F-0D12-FA6E-BDFF21C0ECAF}"/>
                  </a:ext>
                </a:extLst>
              </p:cNvPr>
              <p:cNvSpPr/>
              <p:nvPr/>
            </p:nvSpPr>
            <p:spPr>
              <a:xfrm>
                <a:off x="-918865" y="-1588977"/>
                <a:ext cx="720429" cy="722776"/>
              </a:xfrm>
              <a:custGeom>
                <a:avLst/>
                <a:gdLst/>
                <a:ahLst/>
                <a:cxnLst/>
                <a:rect l="l" t="t" r="r" b="b"/>
                <a:pathLst>
                  <a:path w="11361" h="11398" extrusionOk="0">
                    <a:moveTo>
                      <a:pt x="5423" y="203"/>
                    </a:moveTo>
                    <a:cubicBezTo>
                      <a:pt x="5785" y="302"/>
                      <a:pt x="6170" y="412"/>
                      <a:pt x="6544" y="511"/>
                    </a:cubicBezTo>
                    <a:cubicBezTo>
                      <a:pt x="6654" y="533"/>
                      <a:pt x="6731" y="599"/>
                      <a:pt x="6786" y="687"/>
                    </a:cubicBezTo>
                    <a:cubicBezTo>
                      <a:pt x="7809" y="2282"/>
                      <a:pt x="8832" y="3865"/>
                      <a:pt x="9843" y="5460"/>
                    </a:cubicBezTo>
                    <a:cubicBezTo>
                      <a:pt x="10206" y="6032"/>
                      <a:pt x="10536" y="6614"/>
                      <a:pt x="10877" y="7197"/>
                    </a:cubicBezTo>
                    <a:cubicBezTo>
                      <a:pt x="10965" y="7340"/>
                      <a:pt x="11042" y="7505"/>
                      <a:pt x="11119" y="7659"/>
                    </a:cubicBezTo>
                    <a:cubicBezTo>
                      <a:pt x="11042" y="7802"/>
                      <a:pt x="10932" y="7879"/>
                      <a:pt x="10811" y="7945"/>
                    </a:cubicBezTo>
                    <a:cubicBezTo>
                      <a:pt x="10426" y="8187"/>
                      <a:pt x="10052" y="8440"/>
                      <a:pt x="9645" y="8649"/>
                    </a:cubicBezTo>
                    <a:cubicBezTo>
                      <a:pt x="8678" y="9144"/>
                      <a:pt x="7699" y="9617"/>
                      <a:pt x="6753" y="10167"/>
                    </a:cubicBezTo>
                    <a:cubicBezTo>
                      <a:pt x="6313" y="10430"/>
                      <a:pt x="5895" y="10716"/>
                      <a:pt x="5467" y="10991"/>
                    </a:cubicBezTo>
                    <a:cubicBezTo>
                      <a:pt x="5368" y="11057"/>
                      <a:pt x="5269" y="11156"/>
                      <a:pt x="5115" y="11167"/>
                    </a:cubicBezTo>
                    <a:cubicBezTo>
                      <a:pt x="4950" y="11013"/>
                      <a:pt x="4829" y="10815"/>
                      <a:pt x="4697" y="10628"/>
                    </a:cubicBezTo>
                    <a:cubicBezTo>
                      <a:pt x="4026" y="9628"/>
                      <a:pt x="3377" y="8605"/>
                      <a:pt x="2772" y="7560"/>
                    </a:cubicBezTo>
                    <a:cubicBezTo>
                      <a:pt x="2750" y="7516"/>
                      <a:pt x="2717" y="7461"/>
                      <a:pt x="2695" y="7406"/>
                    </a:cubicBezTo>
                    <a:cubicBezTo>
                      <a:pt x="2618" y="7263"/>
                      <a:pt x="2574" y="7109"/>
                      <a:pt x="2618" y="6944"/>
                    </a:cubicBezTo>
                    <a:cubicBezTo>
                      <a:pt x="2662" y="6801"/>
                      <a:pt x="2629" y="6669"/>
                      <a:pt x="2541" y="6549"/>
                    </a:cubicBezTo>
                    <a:cubicBezTo>
                      <a:pt x="2486" y="6472"/>
                      <a:pt x="2442" y="6395"/>
                      <a:pt x="2398" y="6307"/>
                    </a:cubicBezTo>
                    <a:cubicBezTo>
                      <a:pt x="2321" y="6175"/>
                      <a:pt x="2211" y="6076"/>
                      <a:pt x="2057" y="6021"/>
                    </a:cubicBezTo>
                    <a:cubicBezTo>
                      <a:pt x="1925" y="5977"/>
                      <a:pt x="1826" y="5878"/>
                      <a:pt x="1749" y="5757"/>
                    </a:cubicBezTo>
                    <a:cubicBezTo>
                      <a:pt x="1343" y="5152"/>
                      <a:pt x="936" y="4547"/>
                      <a:pt x="540" y="3942"/>
                    </a:cubicBezTo>
                    <a:cubicBezTo>
                      <a:pt x="419" y="3766"/>
                      <a:pt x="331" y="3579"/>
                      <a:pt x="254" y="3370"/>
                    </a:cubicBezTo>
                    <a:cubicBezTo>
                      <a:pt x="309" y="3304"/>
                      <a:pt x="364" y="3238"/>
                      <a:pt x="419" y="3194"/>
                    </a:cubicBezTo>
                    <a:cubicBezTo>
                      <a:pt x="716" y="3018"/>
                      <a:pt x="1024" y="2842"/>
                      <a:pt x="1321" y="2667"/>
                    </a:cubicBezTo>
                    <a:cubicBezTo>
                      <a:pt x="1409" y="2612"/>
                      <a:pt x="1508" y="2568"/>
                      <a:pt x="1596" y="2513"/>
                    </a:cubicBezTo>
                    <a:cubicBezTo>
                      <a:pt x="2321" y="2062"/>
                      <a:pt x="3047" y="1600"/>
                      <a:pt x="3773" y="1149"/>
                    </a:cubicBezTo>
                    <a:cubicBezTo>
                      <a:pt x="4004" y="1006"/>
                      <a:pt x="4235" y="885"/>
                      <a:pt x="4466" y="742"/>
                    </a:cubicBezTo>
                    <a:cubicBezTo>
                      <a:pt x="4763" y="577"/>
                      <a:pt x="5071" y="401"/>
                      <a:pt x="5423" y="203"/>
                    </a:cubicBezTo>
                    <a:close/>
                    <a:moveTo>
                      <a:pt x="5408" y="1"/>
                    </a:moveTo>
                    <a:cubicBezTo>
                      <a:pt x="5338" y="1"/>
                      <a:pt x="5273" y="23"/>
                      <a:pt x="5214" y="60"/>
                    </a:cubicBezTo>
                    <a:cubicBezTo>
                      <a:pt x="4840" y="280"/>
                      <a:pt x="4466" y="489"/>
                      <a:pt x="4103" y="720"/>
                    </a:cubicBezTo>
                    <a:cubicBezTo>
                      <a:pt x="3432" y="1116"/>
                      <a:pt x="2772" y="1523"/>
                      <a:pt x="2112" y="1941"/>
                    </a:cubicBezTo>
                    <a:cubicBezTo>
                      <a:pt x="1673" y="2216"/>
                      <a:pt x="1233" y="2491"/>
                      <a:pt x="760" y="2733"/>
                    </a:cubicBezTo>
                    <a:cubicBezTo>
                      <a:pt x="694" y="2766"/>
                      <a:pt x="617" y="2809"/>
                      <a:pt x="551" y="2853"/>
                    </a:cubicBezTo>
                    <a:cubicBezTo>
                      <a:pt x="430" y="2941"/>
                      <a:pt x="309" y="3018"/>
                      <a:pt x="188" y="3117"/>
                    </a:cubicBezTo>
                    <a:cubicBezTo>
                      <a:pt x="23" y="3260"/>
                      <a:pt x="1" y="3348"/>
                      <a:pt x="89" y="3546"/>
                    </a:cubicBezTo>
                    <a:cubicBezTo>
                      <a:pt x="155" y="3689"/>
                      <a:pt x="221" y="3843"/>
                      <a:pt x="309" y="3975"/>
                    </a:cubicBezTo>
                    <a:cubicBezTo>
                      <a:pt x="738" y="4624"/>
                      <a:pt x="1167" y="5273"/>
                      <a:pt x="1607" y="5911"/>
                    </a:cubicBezTo>
                    <a:cubicBezTo>
                      <a:pt x="1673" y="6021"/>
                      <a:pt x="1771" y="6131"/>
                      <a:pt x="1881" y="6164"/>
                    </a:cubicBezTo>
                    <a:cubicBezTo>
                      <a:pt x="2112" y="6241"/>
                      <a:pt x="2222" y="6428"/>
                      <a:pt x="2343" y="6614"/>
                    </a:cubicBezTo>
                    <a:cubicBezTo>
                      <a:pt x="2409" y="6713"/>
                      <a:pt x="2442" y="6823"/>
                      <a:pt x="2409" y="6944"/>
                    </a:cubicBezTo>
                    <a:cubicBezTo>
                      <a:pt x="2354" y="7131"/>
                      <a:pt x="2409" y="7307"/>
                      <a:pt x="2497" y="7483"/>
                    </a:cubicBezTo>
                    <a:cubicBezTo>
                      <a:pt x="2563" y="7604"/>
                      <a:pt x="2629" y="7725"/>
                      <a:pt x="2695" y="7846"/>
                    </a:cubicBezTo>
                    <a:cubicBezTo>
                      <a:pt x="3234" y="8704"/>
                      <a:pt x="3773" y="9573"/>
                      <a:pt x="4323" y="10441"/>
                    </a:cubicBezTo>
                    <a:cubicBezTo>
                      <a:pt x="4466" y="10672"/>
                      <a:pt x="4631" y="10903"/>
                      <a:pt x="4807" y="11123"/>
                    </a:cubicBezTo>
                    <a:cubicBezTo>
                      <a:pt x="4943" y="11309"/>
                      <a:pt x="5034" y="11398"/>
                      <a:pt x="5149" y="11398"/>
                    </a:cubicBezTo>
                    <a:cubicBezTo>
                      <a:pt x="5237" y="11398"/>
                      <a:pt x="5340" y="11345"/>
                      <a:pt x="5489" y="11244"/>
                    </a:cubicBezTo>
                    <a:cubicBezTo>
                      <a:pt x="5500" y="11233"/>
                      <a:pt x="5511" y="11233"/>
                      <a:pt x="5511" y="11222"/>
                    </a:cubicBezTo>
                    <a:cubicBezTo>
                      <a:pt x="6379" y="10573"/>
                      <a:pt x="7336" y="10079"/>
                      <a:pt x="8293" y="9573"/>
                    </a:cubicBezTo>
                    <a:cubicBezTo>
                      <a:pt x="8524" y="9452"/>
                      <a:pt x="8766" y="9331"/>
                      <a:pt x="9008" y="9210"/>
                    </a:cubicBezTo>
                    <a:cubicBezTo>
                      <a:pt x="9667" y="8891"/>
                      <a:pt x="10316" y="8550"/>
                      <a:pt x="10910" y="8132"/>
                    </a:cubicBezTo>
                    <a:cubicBezTo>
                      <a:pt x="11064" y="8033"/>
                      <a:pt x="11207" y="7901"/>
                      <a:pt x="11361" y="7780"/>
                    </a:cubicBezTo>
                    <a:cubicBezTo>
                      <a:pt x="11328" y="7681"/>
                      <a:pt x="11317" y="7593"/>
                      <a:pt x="11273" y="7505"/>
                    </a:cubicBezTo>
                    <a:cubicBezTo>
                      <a:pt x="11119" y="7197"/>
                      <a:pt x="10954" y="6889"/>
                      <a:pt x="10778" y="6592"/>
                    </a:cubicBezTo>
                    <a:cubicBezTo>
                      <a:pt x="10294" y="5790"/>
                      <a:pt x="9799" y="4987"/>
                      <a:pt x="9294" y="4195"/>
                    </a:cubicBezTo>
                    <a:cubicBezTo>
                      <a:pt x="8513" y="2963"/>
                      <a:pt x="7721" y="1732"/>
                      <a:pt x="6929" y="500"/>
                    </a:cubicBezTo>
                    <a:cubicBezTo>
                      <a:pt x="6874" y="423"/>
                      <a:pt x="6819" y="357"/>
                      <a:pt x="6720" y="335"/>
                    </a:cubicBezTo>
                    <a:cubicBezTo>
                      <a:pt x="6313" y="236"/>
                      <a:pt x="5906" y="126"/>
                      <a:pt x="5511" y="16"/>
                    </a:cubicBezTo>
                    <a:cubicBezTo>
                      <a:pt x="5475" y="6"/>
                      <a:pt x="5441" y="1"/>
                      <a:pt x="5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66;p53">
                <a:extLst>
                  <a:ext uri="{FF2B5EF4-FFF2-40B4-BE49-F238E27FC236}">
                    <a16:creationId xmlns:a16="http://schemas.microsoft.com/office/drawing/2014/main" id="{AB6317D1-1079-C9E3-DA3B-2D31242D18F1}"/>
                  </a:ext>
                </a:extLst>
              </p:cNvPr>
              <p:cNvSpPr/>
              <p:nvPr/>
            </p:nvSpPr>
            <p:spPr>
              <a:xfrm>
                <a:off x="-831673" y="-1528988"/>
                <a:ext cx="576800" cy="595190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9386" extrusionOk="0">
                    <a:moveTo>
                      <a:pt x="5070" y="214"/>
                    </a:moveTo>
                    <a:cubicBezTo>
                      <a:pt x="5136" y="302"/>
                      <a:pt x="5202" y="368"/>
                      <a:pt x="5246" y="445"/>
                    </a:cubicBezTo>
                    <a:cubicBezTo>
                      <a:pt x="5961" y="1600"/>
                      <a:pt x="6687" y="2743"/>
                      <a:pt x="7402" y="3909"/>
                    </a:cubicBezTo>
                    <a:cubicBezTo>
                      <a:pt x="7611" y="4261"/>
                      <a:pt x="7798" y="4646"/>
                      <a:pt x="8007" y="4998"/>
                    </a:cubicBezTo>
                    <a:cubicBezTo>
                      <a:pt x="8215" y="5361"/>
                      <a:pt x="8446" y="5712"/>
                      <a:pt x="8666" y="6064"/>
                    </a:cubicBezTo>
                    <a:cubicBezTo>
                      <a:pt x="8710" y="6130"/>
                      <a:pt x="8754" y="6196"/>
                      <a:pt x="8787" y="6262"/>
                    </a:cubicBezTo>
                    <a:cubicBezTo>
                      <a:pt x="8743" y="6416"/>
                      <a:pt x="8611" y="6460"/>
                      <a:pt x="8512" y="6526"/>
                    </a:cubicBezTo>
                    <a:cubicBezTo>
                      <a:pt x="8062" y="6801"/>
                      <a:pt x="7622" y="7076"/>
                      <a:pt x="7171" y="7340"/>
                    </a:cubicBezTo>
                    <a:cubicBezTo>
                      <a:pt x="6830" y="7549"/>
                      <a:pt x="6489" y="7736"/>
                      <a:pt x="6148" y="7934"/>
                    </a:cubicBezTo>
                    <a:cubicBezTo>
                      <a:pt x="5488" y="8319"/>
                      <a:pt x="4839" y="8693"/>
                      <a:pt x="4191" y="9067"/>
                    </a:cubicBezTo>
                    <a:cubicBezTo>
                      <a:pt x="4158" y="9089"/>
                      <a:pt x="4125" y="9089"/>
                      <a:pt x="4070" y="9111"/>
                    </a:cubicBezTo>
                    <a:cubicBezTo>
                      <a:pt x="4004" y="9045"/>
                      <a:pt x="3927" y="8968"/>
                      <a:pt x="3872" y="8891"/>
                    </a:cubicBezTo>
                    <a:cubicBezTo>
                      <a:pt x="3454" y="8297"/>
                      <a:pt x="3025" y="7725"/>
                      <a:pt x="2629" y="7120"/>
                    </a:cubicBezTo>
                    <a:cubicBezTo>
                      <a:pt x="2068" y="6295"/>
                      <a:pt x="1518" y="5460"/>
                      <a:pt x="1034" y="4591"/>
                    </a:cubicBezTo>
                    <a:cubicBezTo>
                      <a:pt x="814" y="4184"/>
                      <a:pt x="572" y="3777"/>
                      <a:pt x="342" y="3381"/>
                    </a:cubicBezTo>
                    <a:cubicBezTo>
                      <a:pt x="331" y="3348"/>
                      <a:pt x="320" y="3315"/>
                      <a:pt x="309" y="3282"/>
                    </a:cubicBezTo>
                    <a:cubicBezTo>
                      <a:pt x="1430" y="2523"/>
                      <a:pt x="2530" y="1787"/>
                      <a:pt x="3630" y="1061"/>
                    </a:cubicBezTo>
                    <a:cubicBezTo>
                      <a:pt x="4015" y="808"/>
                      <a:pt x="4421" y="566"/>
                      <a:pt x="4817" y="335"/>
                    </a:cubicBezTo>
                    <a:cubicBezTo>
                      <a:pt x="4894" y="280"/>
                      <a:pt x="4971" y="258"/>
                      <a:pt x="5070" y="214"/>
                    </a:cubicBezTo>
                    <a:close/>
                    <a:moveTo>
                      <a:pt x="5041" y="0"/>
                    </a:moveTo>
                    <a:cubicBezTo>
                      <a:pt x="5001" y="0"/>
                      <a:pt x="4959" y="9"/>
                      <a:pt x="4916" y="27"/>
                    </a:cubicBezTo>
                    <a:cubicBezTo>
                      <a:pt x="4861" y="38"/>
                      <a:pt x="4817" y="71"/>
                      <a:pt x="4762" y="104"/>
                    </a:cubicBezTo>
                    <a:cubicBezTo>
                      <a:pt x="4169" y="478"/>
                      <a:pt x="3564" y="852"/>
                      <a:pt x="2970" y="1237"/>
                    </a:cubicBezTo>
                    <a:cubicBezTo>
                      <a:pt x="2244" y="1710"/>
                      <a:pt x="1540" y="2193"/>
                      <a:pt x="825" y="2666"/>
                    </a:cubicBezTo>
                    <a:cubicBezTo>
                      <a:pt x="616" y="2809"/>
                      <a:pt x="385" y="2919"/>
                      <a:pt x="166" y="3051"/>
                    </a:cubicBezTo>
                    <a:cubicBezTo>
                      <a:pt x="111" y="3084"/>
                      <a:pt x="56" y="3139"/>
                      <a:pt x="1" y="3183"/>
                    </a:cubicBezTo>
                    <a:cubicBezTo>
                      <a:pt x="34" y="3260"/>
                      <a:pt x="67" y="3326"/>
                      <a:pt x="100" y="3381"/>
                    </a:cubicBezTo>
                    <a:cubicBezTo>
                      <a:pt x="298" y="3722"/>
                      <a:pt x="484" y="4063"/>
                      <a:pt x="693" y="4404"/>
                    </a:cubicBezTo>
                    <a:cubicBezTo>
                      <a:pt x="1001" y="4932"/>
                      <a:pt x="1298" y="5449"/>
                      <a:pt x="1617" y="5965"/>
                    </a:cubicBezTo>
                    <a:cubicBezTo>
                      <a:pt x="1903" y="6427"/>
                      <a:pt x="2200" y="6889"/>
                      <a:pt x="2508" y="7340"/>
                    </a:cubicBezTo>
                    <a:cubicBezTo>
                      <a:pt x="2915" y="7923"/>
                      <a:pt x="3333" y="8495"/>
                      <a:pt x="3740" y="9067"/>
                    </a:cubicBezTo>
                    <a:cubicBezTo>
                      <a:pt x="3817" y="9177"/>
                      <a:pt x="3927" y="9265"/>
                      <a:pt x="4026" y="9386"/>
                    </a:cubicBezTo>
                    <a:lnTo>
                      <a:pt x="4026" y="9375"/>
                    </a:lnTo>
                    <a:cubicBezTo>
                      <a:pt x="4114" y="9342"/>
                      <a:pt x="4158" y="9331"/>
                      <a:pt x="4202" y="9309"/>
                    </a:cubicBezTo>
                    <a:cubicBezTo>
                      <a:pt x="4872" y="8924"/>
                      <a:pt x="5543" y="8528"/>
                      <a:pt x="6214" y="8132"/>
                    </a:cubicBezTo>
                    <a:cubicBezTo>
                      <a:pt x="6588" y="7923"/>
                      <a:pt x="6962" y="7714"/>
                      <a:pt x="7325" y="7494"/>
                    </a:cubicBezTo>
                    <a:cubicBezTo>
                      <a:pt x="7820" y="7197"/>
                      <a:pt x="8303" y="6900"/>
                      <a:pt x="8776" y="6592"/>
                    </a:cubicBezTo>
                    <a:cubicBezTo>
                      <a:pt x="9084" y="6394"/>
                      <a:pt x="9095" y="6306"/>
                      <a:pt x="8886" y="6009"/>
                    </a:cubicBezTo>
                    <a:cubicBezTo>
                      <a:pt x="8545" y="5548"/>
                      <a:pt x="8259" y="5053"/>
                      <a:pt x="7996" y="4547"/>
                    </a:cubicBezTo>
                    <a:cubicBezTo>
                      <a:pt x="7611" y="3810"/>
                      <a:pt x="7171" y="3095"/>
                      <a:pt x="6731" y="2391"/>
                    </a:cubicBezTo>
                    <a:cubicBezTo>
                      <a:pt x="6302" y="1688"/>
                      <a:pt x="5851" y="995"/>
                      <a:pt x="5411" y="302"/>
                    </a:cubicBezTo>
                    <a:cubicBezTo>
                      <a:pt x="5367" y="236"/>
                      <a:pt x="5323" y="159"/>
                      <a:pt x="5268" y="104"/>
                    </a:cubicBezTo>
                    <a:cubicBezTo>
                      <a:pt x="5201" y="37"/>
                      <a:pt x="5125" y="0"/>
                      <a:pt x="5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67;p53">
                <a:extLst>
                  <a:ext uri="{FF2B5EF4-FFF2-40B4-BE49-F238E27FC236}">
                    <a16:creationId xmlns:a16="http://schemas.microsoft.com/office/drawing/2014/main" id="{B7103511-6BF3-A2B3-E260-78B82504FA77}"/>
                  </a:ext>
                </a:extLst>
              </p:cNvPr>
              <p:cNvSpPr/>
              <p:nvPr/>
            </p:nvSpPr>
            <p:spPr>
              <a:xfrm>
                <a:off x="-795401" y="-1490877"/>
                <a:ext cx="337608" cy="26734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4216" extrusionOk="0">
                    <a:moveTo>
                      <a:pt x="4366" y="251"/>
                    </a:moveTo>
                    <a:cubicBezTo>
                      <a:pt x="4608" y="449"/>
                      <a:pt x="4927" y="966"/>
                      <a:pt x="5059" y="1394"/>
                    </a:cubicBezTo>
                    <a:cubicBezTo>
                      <a:pt x="4982" y="1449"/>
                      <a:pt x="4916" y="1504"/>
                      <a:pt x="4850" y="1537"/>
                    </a:cubicBezTo>
                    <a:cubicBezTo>
                      <a:pt x="3783" y="2230"/>
                      <a:pt x="2706" y="2923"/>
                      <a:pt x="1639" y="3605"/>
                    </a:cubicBezTo>
                    <a:cubicBezTo>
                      <a:pt x="1496" y="3693"/>
                      <a:pt x="1364" y="3781"/>
                      <a:pt x="1221" y="3858"/>
                    </a:cubicBezTo>
                    <a:cubicBezTo>
                      <a:pt x="1133" y="3902"/>
                      <a:pt x="1034" y="3946"/>
                      <a:pt x="924" y="3990"/>
                    </a:cubicBezTo>
                    <a:cubicBezTo>
                      <a:pt x="803" y="3781"/>
                      <a:pt x="704" y="3594"/>
                      <a:pt x="594" y="3407"/>
                    </a:cubicBezTo>
                    <a:cubicBezTo>
                      <a:pt x="484" y="3220"/>
                      <a:pt x="374" y="3033"/>
                      <a:pt x="264" y="2857"/>
                    </a:cubicBezTo>
                    <a:cubicBezTo>
                      <a:pt x="330" y="2692"/>
                      <a:pt x="462" y="2626"/>
                      <a:pt x="583" y="2560"/>
                    </a:cubicBezTo>
                    <a:cubicBezTo>
                      <a:pt x="1056" y="2274"/>
                      <a:pt x="1529" y="1977"/>
                      <a:pt x="2013" y="1702"/>
                    </a:cubicBezTo>
                    <a:cubicBezTo>
                      <a:pt x="2772" y="1273"/>
                      <a:pt x="3531" y="823"/>
                      <a:pt x="4245" y="306"/>
                    </a:cubicBezTo>
                    <a:cubicBezTo>
                      <a:pt x="4289" y="284"/>
                      <a:pt x="4333" y="273"/>
                      <a:pt x="4366" y="251"/>
                    </a:cubicBezTo>
                    <a:close/>
                    <a:moveTo>
                      <a:pt x="4409" y="1"/>
                    </a:moveTo>
                    <a:cubicBezTo>
                      <a:pt x="4361" y="1"/>
                      <a:pt x="4307" y="19"/>
                      <a:pt x="4245" y="53"/>
                    </a:cubicBezTo>
                    <a:cubicBezTo>
                      <a:pt x="4190" y="86"/>
                      <a:pt x="4146" y="119"/>
                      <a:pt x="4102" y="152"/>
                    </a:cubicBezTo>
                    <a:cubicBezTo>
                      <a:pt x="3520" y="592"/>
                      <a:pt x="2882" y="955"/>
                      <a:pt x="2244" y="1306"/>
                    </a:cubicBezTo>
                    <a:cubicBezTo>
                      <a:pt x="1661" y="1658"/>
                      <a:pt x="1078" y="2010"/>
                      <a:pt x="495" y="2362"/>
                    </a:cubicBezTo>
                    <a:cubicBezTo>
                      <a:pt x="352" y="2450"/>
                      <a:pt x="220" y="2549"/>
                      <a:pt x="99" y="2648"/>
                    </a:cubicBezTo>
                    <a:cubicBezTo>
                      <a:pt x="0" y="2736"/>
                      <a:pt x="0" y="2813"/>
                      <a:pt x="55" y="2934"/>
                    </a:cubicBezTo>
                    <a:cubicBezTo>
                      <a:pt x="77" y="2967"/>
                      <a:pt x="99" y="2989"/>
                      <a:pt x="110" y="3022"/>
                    </a:cubicBezTo>
                    <a:cubicBezTo>
                      <a:pt x="308" y="3363"/>
                      <a:pt x="495" y="3704"/>
                      <a:pt x="693" y="4045"/>
                    </a:cubicBezTo>
                    <a:cubicBezTo>
                      <a:pt x="752" y="4162"/>
                      <a:pt x="806" y="4216"/>
                      <a:pt x="884" y="4216"/>
                    </a:cubicBezTo>
                    <a:cubicBezTo>
                      <a:pt x="923" y="4216"/>
                      <a:pt x="968" y="4202"/>
                      <a:pt x="1023" y="4177"/>
                    </a:cubicBezTo>
                    <a:cubicBezTo>
                      <a:pt x="1210" y="4100"/>
                      <a:pt x="1386" y="4012"/>
                      <a:pt x="1551" y="3902"/>
                    </a:cubicBezTo>
                    <a:cubicBezTo>
                      <a:pt x="2706" y="3165"/>
                      <a:pt x="3871" y="2428"/>
                      <a:pt x="5026" y="1680"/>
                    </a:cubicBezTo>
                    <a:cubicBezTo>
                      <a:pt x="5048" y="1669"/>
                      <a:pt x="5070" y="1658"/>
                      <a:pt x="5081" y="1636"/>
                    </a:cubicBezTo>
                    <a:cubicBezTo>
                      <a:pt x="5290" y="1493"/>
                      <a:pt x="5323" y="1427"/>
                      <a:pt x="5235" y="1208"/>
                    </a:cubicBezTo>
                    <a:cubicBezTo>
                      <a:pt x="5070" y="812"/>
                      <a:pt x="4839" y="449"/>
                      <a:pt x="4575" y="108"/>
                    </a:cubicBezTo>
                    <a:cubicBezTo>
                      <a:pt x="4525" y="33"/>
                      <a:pt x="4472" y="1"/>
                      <a:pt x="4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68;p53">
                <a:extLst>
                  <a:ext uri="{FF2B5EF4-FFF2-40B4-BE49-F238E27FC236}">
                    <a16:creationId xmlns:a16="http://schemas.microsoft.com/office/drawing/2014/main" id="{0F2ADE0D-06F7-AE56-5001-AA04B68A8ED2}"/>
                  </a:ext>
                </a:extLst>
              </p:cNvPr>
              <p:cNvSpPr/>
              <p:nvPr/>
            </p:nvSpPr>
            <p:spPr>
              <a:xfrm>
                <a:off x="-605734" y="-1186814"/>
                <a:ext cx="305521" cy="212432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350" extrusionOk="0">
                    <a:moveTo>
                      <a:pt x="4279" y="239"/>
                    </a:moveTo>
                    <a:cubicBezTo>
                      <a:pt x="4444" y="382"/>
                      <a:pt x="4477" y="580"/>
                      <a:pt x="4575" y="778"/>
                    </a:cubicBezTo>
                    <a:cubicBezTo>
                      <a:pt x="4499" y="833"/>
                      <a:pt x="4455" y="877"/>
                      <a:pt x="4411" y="899"/>
                    </a:cubicBezTo>
                    <a:cubicBezTo>
                      <a:pt x="3168" y="1636"/>
                      <a:pt x="1903" y="2318"/>
                      <a:pt x="704" y="3099"/>
                    </a:cubicBezTo>
                    <a:cubicBezTo>
                      <a:pt x="693" y="3104"/>
                      <a:pt x="682" y="3104"/>
                      <a:pt x="669" y="3104"/>
                    </a:cubicBezTo>
                    <a:cubicBezTo>
                      <a:pt x="655" y="3104"/>
                      <a:pt x="639" y="3104"/>
                      <a:pt x="617" y="3110"/>
                    </a:cubicBezTo>
                    <a:cubicBezTo>
                      <a:pt x="573" y="3055"/>
                      <a:pt x="507" y="3000"/>
                      <a:pt x="463" y="2945"/>
                    </a:cubicBezTo>
                    <a:cubicBezTo>
                      <a:pt x="386" y="2824"/>
                      <a:pt x="276" y="2725"/>
                      <a:pt x="243" y="2571"/>
                    </a:cubicBezTo>
                    <a:cubicBezTo>
                      <a:pt x="287" y="2516"/>
                      <a:pt x="342" y="2461"/>
                      <a:pt x="408" y="2417"/>
                    </a:cubicBezTo>
                    <a:cubicBezTo>
                      <a:pt x="1309" y="1856"/>
                      <a:pt x="2211" y="1284"/>
                      <a:pt x="3157" y="789"/>
                    </a:cubicBezTo>
                    <a:cubicBezTo>
                      <a:pt x="3421" y="646"/>
                      <a:pt x="3696" y="514"/>
                      <a:pt x="3960" y="382"/>
                    </a:cubicBezTo>
                    <a:cubicBezTo>
                      <a:pt x="4059" y="327"/>
                      <a:pt x="4169" y="283"/>
                      <a:pt x="4279" y="239"/>
                    </a:cubicBezTo>
                    <a:close/>
                    <a:moveTo>
                      <a:pt x="4320" y="1"/>
                    </a:moveTo>
                    <a:cubicBezTo>
                      <a:pt x="4264" y="1"/>
                      <a:pt x="4201" y="23"/>
                      <a:pt x="4125" y="64"/>
                    </a:cubicBezTo>
                    <a:cubicBezTo>
                      <a:pt x="3740" y="261"/>
                      <a:pt x="3355" y="437"/>
                      <a:pt x="2981" y="646"/>
                    </a:cubicBezTo>
                    <a:cubicBezTo>
                      <a:pt x="2079" y="1119"/>
                      <a:pt x="1210" y="1669"/>
                      <a:pt x="353" y="2197"/>
                    </a:cubicBezTo>
                    <a:cubicBezTo>
                      <a:pt x="265" y="2252"/>
                      <a:pt x="177" y="2318"/>
                      <a:pt x="100" y="2384"/>
                    </a:cubicBezTo>
                    <a:cubicBezTo>
                      <a:pt x="34" y="2439"/>
                      <a:pt x="1" y="2516"/>
                      <a:pt x="34" y="2604"/>
                    </a:cubicBezTo>
                    <a:cubicBezTo>
                      <a:pt x="56" y="2681"/>
                      <a:pt x="78" y="2758"/>
                      <a:pt x="122" y="2824"/>
                    </a:cubicBezTo>
                    <a:cubicBezTo>
                      <a:pt x="199" y="2956"/>
                      <a:pt x="287" y="3077"/>
                      <a:pt x="386" y="3187"/>
                    </a:cubicBezTo>
                    <a:cubicBezTo>
                      <a:pt x="470" y="3297"/>
                      <a:pt x="535" y="3350"/>
                      <a:pt x="617" y="3350"/>
                    </a:cubicBezTo>
                    <a:cubicBezTo>
                      <a:pt x="674" y="3350"/>
                      <a:pt x="740" y="3324"/>
                      <a:pt x="825" y="3275"/>
                    </a:cubicBezTo>
                    <a:cubicBezTo>
                      <a:pt x="902" y="3231"/>
                      <a:pt x="968" y="3187"/>
                      <a:pt x="1034" y="3143"/>
                    </a:cubicBezTo>
                    <a:cubicBezTo>
                      <a:pt x="1595" y="2802"/>
                      <a:pt x="2156" y="2450"/>
                      <a:pt x="2717" y="2098"/>
                    </a:cubicBezTo>
                    <a:lnTo>
                      <a:pt x="2717" y="2109"/>
                    </a:lnTo>
                    <a:cubicBezTo>
                      <a:pt x="2959" y="1966"/>
                      <a:pt x="3201" y="1834"/>
                      <a:pt x="3443" y="1702"/>
                    </a:cubicBezTo>
                    <a:cubicBezTo>
                      <a:pt x="3828" y="1482"/>
                      <a:pt x="4213" y="1262"/>
                      <a:pt x="4586" y="1031"/>
                    </a:cubicBezTo>
                    <a:cubicBezTo>
                      <a:pt x="4806" y="899"/>
                      <a:pt x="4817" y="811"/>
                      <a:pt x="4718" y="569"/>
                    </a:cubicBezTo>
                    <a:cubicBezTo>
                      <a:pt x="4674" y="459"/>
                      <a:pt x="4619" y="338"/>
                      <a:pt x="4564" y="228"/>
                    </a:cubicBezTo>
                    <a:cubicBezTo>
                      <a:pt x="4488" y="68"/>
                      <a:pt x="4416" y="1"/>
                      <a:pt x="4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469;p53">
              <a:extLst>
                <a:ext uri="{FF2B5EF4-FFF2-40B4-BE49-F238E27FC236}">
                  <a16:creationId xmlns:a16="http://schemas.microsoft.com/office/drawing/2014/main" id="{4609FFE5-B909-73BA-C647-D1976D3E46F7}"/>
                </a:ext>
              </a:extLst>
            </p:cNvPr>
            <p:cNvGrpSpPr/>
            <p:nvPr/>
          </p:nvGrpSpPr>
          <p:grpSpPr>
            <a:xfrm rot="2389171">
              <a:off x="7336736" y="769555"/>
              <a:ext cx="720462" cy="722808"/>
              <a:chOff x="-918865" y="-1588977"/>
              <a:chExt cx="720429" cy="722776"/>
            </a:xfrm>
          </p:grpSpPr>
          <p:sp>
            <p:nvSpPr>
              <p:cNvPr id="11" name="Google Shape;2470;p53">
                <a:extLst>
                  <a:ext uri="{FF2B5EF4-FFF2-40B4-BE49-F238E27FC236}">
                    <a16:creationId xmlns:a16="http://schemas.microsoft.com/office/drawing/2014/main" id="{201D92DC-CABE-3C4B-7AC9-CE79585EB9EF}"/>
                  </a:ext>
                </a:extLst>
              </p:cNvPr>
              <p:cNvSpPr/>
              <p:nvPr/>
            </p:nvSpPr>
            <p:spPr>
              <a:xfrm>
                <a:off x="-902822" y="-1576104"/>
                <a:ext cx="688406" cy="695318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965" extrusionOk="0">
                    <a:moveTo>
                      <a:pt x="6163" y="748"/>
                    </a:moveTo>
                    <a:cubicBezTo>
                      <a:pt x="6246" y="748"/>
                      <a:pt x="6323" y="780"/>
                      <a:pt x="6390" y="847"/>
                    </a:cubicBezTo>
                    <a:cubicBezTo>
                      <a:pt x="6445" y="913"/>
                      <a:pt x="6489" y="979"/>
                      <a:pt x="6533" y="1045"/>
                    </a:cubicBezTo>
                    <a:cubicBezTo>
                      <a:pt x="6973" y="1738"/>
                      <a:pt x="7424" y="2431"/>
                      <a:pt x="7853" y="3134"/>
                    </a:cubicBezTo>
                    <a:cubicBezTo>
                      <a:pt x="8293" y="3849"/>
                      <a:pt x="8733" y="4553"/>
                      <a:pt x="9118" y="5301"/>
                    </a:cubicBezTo>
                    <a:cubicBezTo>
                      <a:pt x="9381" y="5807"/>
                      <a:pt x="9667" y="6291"/>
                      <a:pt x="10008" y="6752"/>
                    </a:cubicBezTo>
                    <a:cubicBezTo>
                      <a:pt x="10228" y="7049"/>
                      <a:pt x="10206" y="7137"/>
                      <a:pt x="9898" y="7346"/>
                    </a:cubicBezTo>
                    <a:cubicBezTo>
                      <a:pt x="9425" y="7654"/>
                      <a:pt x="8942" y="7940"/>
                      <a:pt x="8447" y="8237"/>
                    </a:cubicBezTo>
                    <a:cubicBezTo>
                      <a:pt x="8084" y="8457"/>
                      <a:pt x="7710" y="8666"/>
                      <a:pt x="7336" y="8886"/>
                    </a:cubicBezTo>
                    <a:cubicBezTo>
                      <a:pt x="6665" y="9271"/>
                      <a:pt x="5994" y="9667"/>
                      <a:pt x="5324" y="10063"/>
                    </a:cubicBezTo>
                    <a:cubicBezTo>
                      <a:pt x="5291" y="10085"/>
                      <a:pt x="5236" y="10096"/>
                      <a:pt x="5148" y="10129"/>
                    </a:cubicBezTo>
                    <a:cubicBezTo>
                      <a:pt x="5049" y="10019"/>
                      <a:pt x="4939" y="9920"/>
                      <a:pt x="4862" y="9810"/>
                    </a:cubicBezTo>
                    <a:cubicBezTo>
                      <a:pt x="4444" y="9238"/>
                      <a:pt x="4037" y="8666"/>
                      <a:pt x="3630" y="8083"/>
                    </a:cubicBezTo>
                    <a:cubicBezTo>
                      <a:pt x="3322" y="7632"/>
                      <a:pt x="3025" y="7170"/>
                      <a:pt x="2739" y="6708"/>
                    </a:cubicBezTo>
                    <a:cubicBezTo>
                      <a:pt x="2420" y="6203"/>
                      <a:pt x="2123" y="5675"/>
                      <a:pt x="1815" y="5158"/>
                    </a:cubicBezTo>
                    <a:cubicBezTo>
                      <a:pt x="1617" y="4817"/>
                      <a:pt x="1420" y="4476"/>
                      <a:pt x="1222" y="4135"/>
                    </a:cubicBezTo>
                    <a:cubicBezTo>
                      <a:pt x="1189" y="4069"/>
                      <a:pt x="1156" y="4014"/>
                      <a:pt x="1123" y="3937"/>
                    </a:cubicBezTo>
                    <a:cubicBezTo>
                      <a:pt x="1189" y="3882"/>
                      <a:pt x="1233" y="3838"/>
                      <a:pt x="1288" y="3805"/>
                    </a:cubicBezTo>
                    <a:cubicBezTo>
                      <a:pt x="1507" y="3673"/>
                      <a:pt x="1738" y="3563"/>
                      <a:pt x="1947" y="3420"/>
                    </a:cubicBezTo>
                    <a:cubicBezTo>
                      <a:pt x="2662" y="2947"/>
                      <a:pt x="3366" y="2453"/>
                      <a:pt x="4092" y="1980"/>
                    </a:cubicBezTo>
                    <a:cubicBezTo>
                      <a:pt x="4686" y="1595"/>
                      <a:pt x="5291" y="1232"/>
                      <a:pt x="5884" y="847"/>
                    </a:cubicBezTo>
                    <a:cubicBezTo>
                      <a:pt x="5939" y="825"/>
                      <a:pt x="5983" y="792"/>
                      <a:pt x="6038" y="770"/>
                    </a:cubicBezTo>
                    <a:cubicBezTo>
                      <a:pt x="6081" y="756"/>
                      <a:pt x="6123" y="748"/>
                      <a:pt x="6163" y="748"/>
                    </a:cubicBezTo>
                    <a:close/>
                    <a:moveTo>
                      <a:pt x="5170" y="0"/>
                    </a:moveTo>
                    <a:cubicBezTo>
                      <a:pt x="4818" y="198"/>
                      <a:pt x="4510" y="363"/>
                      <a:pt x="4213" y="539"/>
                    </a:cubicBezTo>
                    <a:cubicBezTo>
                      <a:pt x="3982" y="671"/>
                      <a:pt x="3751" y="803"/>
                      <a:pt x="3520" y="946"/>
                    </a:cubicBezTo>
                    <a:cubicBezTo>
                      <a:pt x="2794" y="1397"/>
                      <a:pt x="2068" y="1859"/>
                      <a:pt x="1343" y="2310"/>
                    </a:cubicBezTo>
                    <a:cubicBezTo>
                      <a:pt x="1255" y="2365"/>
                      <a:pt x="1156" y="2409"/>
                      <a:pt x="1068" y="2464"/>
                    </a:cubicBezTo>
                    <a:cubicBezTo>
                      <a:pt x="771" y="2639"/>
                      <a:pt x="463" y="2804"/>
                      <a:pt x="166" y="2991"/>
                    </a:cubicBezTo>
                    <a:cubicBezTo>
                      <a:pt x="111" y="3035"/>
                      <a:pt x="56" y="3101"/>
                      <a:pt x="1" y="3167"/>
                    </a:cubicBezTo>
                    <a:cubicBezTo>
                      <a:pt x="78" y="3376"/>
                      <a:pt x="166" y="3563"/>
                      <a:pt x="287" y="3728"/>
                    </a:cubicBezTo>
                    <a:cubicBezTo>
                      <a:pt x="683" y="4344"/>
                      <a:pt x="1090" y="4949"/>
                      <a:pt x="1496" y="5554"/>
                    </a:cubicBezTo>
                    <a:cubicBezTo>
                      <a:pt x="1573" y="5675"/>
                      <a:pt x="1672" y="5774"/>
                      <a:pt x="1804" y="5818"/>
                    </a:cubicBezTo>
                    <a:cubicBezTo>
                      <a:pt x="1958" y="5862"/>
                      <a:pt x="2068" y="5972"/>
                      <a:pt x="2145" y="6104"/>
                    </a:cubicBezTo>
                    <a:cubicBezTo>
                      <a:pt x="2189" y="6192"/>
                      <a:pt x="2233" y="6269"/>
                      <a:pt x="2288" y="6346"/>
                    </a:cubicBezTo>
                    <a:cubicBezTo>
                      <a:pt x="2376" y="6466"/>
                      <a:pt x="2409" y="6598"/>
                      <a:pt x="2365" y="6741"/>
                    </a:cubicBezTo>
                    <a:cubicBezTo>
                      <a:pt x="2321" y="6906"/>
                      <a:pt x="2365" y="7060"/>
                      <a:pt x="2442" y="7203"/>
                    </a:cubicBezTo>
                    <a:cubicBezTo>
                      <a:pt x="2464" y="7258"/>
                      <a:pt x="2497" y="7313"/>
                      <a:pt x="2519" y="7357"/>
                    </a:cubicBezTo>
                    <a:cubicBezTo>
                      <a:pt x="3124" y="8402"/>
                      <a:pt x="3773" y="9425"/>
                      <a:pt x="4444" y="10425"/>
                    </a:cubicBezTo>
                    <a:cubicBezTo>
                      <a:pt x="4576" y="10612"/>
                      <a:pt x="4697" y="10799"/>
                      <a:pt x="4862" y="10964"/>
                    </a:cubicBezTo>
                    <a:cubicBezTo>
                      <a:pt x="5016" y="10942"/>
                      <a:pt x="5115" y="10854"/>
                      <a:pt x="5214" y="10788"/>
                    </a:cubicBezTo>
                    <a:cubicBezTo>
                      <a:pt x="5642" y="10513"/>
                      <a:pt x="6060" y="10216"/>
                      <a:pt x="6500" y="9964"/>
                    </a:cubicBezTo>
                    <a:cubicBezTo>
                      <a:pt x="7446" y="9414"/>
                      <a:pt x="8425" y="8941"/>
                      <a:pt x="9392" y="8435"/>
                    </a:cubicBezTo>
                    <a:cubicBezTo>
                      <a:pt x="9799" y="8237"/>
                      <a:pt x="10173" y="7984"/>
                      <a:pt x="10558" y="7742"/>
                    </a:cubicBezTo>
                    <a:cubicBezTo>
                      <a:pt x="10668" y="7676"/>
                      <a:pt x="10789" y="7599"/>
                      <a:pt x="10855" y="7445"/>
                    </a:cubicBezTo>
                    <a:cubicBezTo>
                      <a:pt x="10789" y="7291"/>
                      <a:pt x="10712" y="7137"/>
                      <a:pt x="10624" y="6983"/>
                    </a:cubicBezTo>
                    <a:cubicBezTo>
                      <a:pt x="10283" y="6411"/>
                      <a:pt x="9953" y="5829"/>
                      <a:pt x="9590" y="5257"/>
                    </a:cubicBezTo>
                    <a:cubicBezTo>
                      <a:pt x="8579" y="3662"/>
                      <a:pt x="7556" y="2079"/>
                      <a:pt x="6533" y="484"/>
                    </a:cubicBezTo>
                    <a:cubicBezTo>
                      <a:pt x="6478" y="385"/>
                      <a:pt x="6401" y="330"/>
                      <a:pt x="6291" y="308"/>
                    </a:cubicBezTo>
                    <a:cubicBezTo>
                      <a:pt x="5917" y="198"/>
                      <a:pt x="5532" y="99"/>
                      <a:pt x="51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471;p53">
                <a:extLst>
                  <a:ext uri="{FF2B5EF4-FFF2-40B4-BE49-F238E27FC236}">
                    <a16:creationId xmlns:a16="http://schemas.microsoft.com/office/drawing/2014/main" id="{5926B77C-9443-F1DC-484D-BE3E44462478}"/>
                  </a:ext>
                </a:extLst>
              </p:cNvPr>
              <p:cNvSpPr/>
              <p:nvPr/>
            </p:nvSpPr>
            <p:spPr>
              <a:xfrm>
                <a:off x="-812142" y="-1515482"/>
                <a:ext cx="537738" cy="564244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8898" extrusionOk="0">
                    <a:moveTo>
                      <a:pt x="4671" y="384"/>
                    </a:moveTo>
                    <a:cubicBezTo>
                      <a:pt x="4736" y="384"/>
                      <a:pt x="4793" y="420"/>
                      <a:pt x="4850" y="496"/>
                    </a:cubicBezTo>
                    <a:cubicBezTo>
                      <a:pt x="5103" y="837"/>
                      <a:pt x="5334" y="1200"/>
                      <a:pt x="5499" y="1596"/>
                    </a:cubicBezTo>
                    <a:cubicBezTo>
                      <a:pt x="5587" y="1826"/>
                      <a:pt x="5554" y="1881"/>
                      <a:pt x="5356" y="2024"/>
                    </a:cubicBezTo>
                    <a:cubicBezTo>
                      <a:pt x="5334" y="2046"/>
                      <a:pt x="5312" y="2057"/>
                      <a:pt x="5290" y="2068"/>
                    </a:cubicBezTo>
                    <a:cubicBezTo>
                      <a:pt x="4135" y="2805"/>
                      <a:pt x="2970" y="3553"/>
                      <a:pt x="1815" y="4290"/>
                    </a:cubicBezTo>
                    <a:cubicBezTo>
                      <a:pt x="1650" y="4400"/>
                      <a:pt x="1474" y="4488"/>
                      <a:pt x="1287" y="4565"/>
                    </a:cubicBezTo>
                    <a:cubicBezTo>
                      <a:pt x="1232" y="4590"/>
                      <a:pt x="1188" y="4604"/>
                      <a:pt x="1150" y="4604"/>
                    </a:cubicBezTo>
                    <a:cubicBezTo>
                      <a:pt x="1075" y="4604"/>
                      <a:pt x="1023" y="4550"/>
                      <a:pt x="957" y="4433"/>
                    </a:cubicBezTo>
                    <a:cubicBezTo>
                      <a:pt x="770" y="4092"/>
                      <a:pt x="572" y="3751"/>
                      <a:pt x="374" y="3410"/>
                    </a:cubicBezTo>
                    <a:cubicBezTo>
                      <a:pt x="363" y="3377"/>
                      <a:pt x="341" y="3355"/>
                      <a:pt x="319" y="3322"/>
                    </a:cubicBezTo>
                    <a:cubicBezTo>
                      <a:pt x="264" y="3201"/>
                      <a:pt x="264" y="3124"/>
                      <a:pt x="363" y="3036"/>
                    </a:cubicBezTo>
                    <a:cubicBezTo>
                      <a:pt x="484" y="2937"/>
                      <a:pt x="616" y="2838"/>
                      <a:pt x="759" y="2750"/>
                    </a:cubicBezTo>
                    <a:cubicBezTo>
                      <a:pt x="1342" y="2398"/>
                      <a:pt x="1925" y="2046"/>
                      <a:pt x="2508" y="1694"/>
                    </a:cubicBezTo>
                    <a:lnTo>
                      <a:pt x="2519" y="1694"/>
                    </a:lnTo>
                    <a:cubicBezTo>
                      <a:pt x="3146" y="1332"/>
                      <a:pt x="3784" y="980"/>
                      <a:pt x="4366" y="540"/>
                    </a:cubicBezTo>
                    <a:cubicBezTo>
                      <a:pt x="4410" y="507"/>
                      <a:pt x="4454" y="463"/>
                      <a:pt x="4509" y="441"/>
                    </a:cubicBezTo>
                    <a:cubicBezTo>
                      <a:pt x="4570" y="403"/>
                      <a:pt x="4623" y="384"/>
                      <a:pt x="4671" y="384"/>
                    </a:cubicBezTo>
                    <a:close/>
                    <a:moveTo>
                      <a:pt x="7575" y="5186"/>
                    </a:moveTo>
                    <a:cubicBezTo>
                      <a:pt x="7673" y="5186"/>
                      <a:pt x="7742" y="5256"/>
                      <a:pt x="7819" y="5411"/>
                    </a:cubicBezTo>
                    <a:cubicBezTo>
                      <a:pt x="7874" y="5521"/>
                      <a:pt x="7929" y="5642"/>
                      <a:pt x="7973" y="5752"/>
                    </a:cubicBezTo>
                    <a:cubicBezTo>
                      <a:pt x="8083" y="5994"/>
                      <a:pt x="8061" y="6082"/>
                      <a:pt x="7841" y="6214"/>
                    </a:cubicBezTo>
                    <a:cubicBezTo>
                      <a:pt x="7468" y="6445"/>
                      <a:pt x="7083" y="6665"/>
                      <a:pt x="6698" y="6885"/>
                    </a:cubicBezTo>
                    <a:cubicBezTo>
                      <a:pt x="6467" y="7028"/>
                      <a:pt x="6214" y="7160"/>
                      <a:pt x="5972" y="7292"/>
                    </a:cubicBezTo>
                    <a:lnTo>
                      <a:pt x="5972" y="7281"/>
                    </a:lnTo>
                    <a:cubicBezTo>
                      <a:pt x="5411" y="7633"/>
                      <a:pt x="4850" y="7985"/>
                      <a:pt x="4289" y="8326"/>
                    </a:cubicBezTo>
                    <a:cubicBezTo>
                      <a:pt x="4223" y="8370"/>
                      <a:pt x="4157" y="8414"/>
                      <a:pt x="4080" y="8458"/>
                    </a:cubicBezTo>
                    <a:cubicBezTo>
                      <a:pt x="3995" y="8507"/>
                      <a:pt x="3929" y="8533"/>
                      <a:pt x="3872" y="8533"/>
                    </a:cubicBezTo>
                    <a:cubicBezTo>
                      <a:pt x="3790" y="8533"/>
                      <a:pt x="3725" y="8480"/>
                      <a:pt x="3641" y="8370"/>
                    </a:cubicBezTo>
                    <a:cubicBezTo>
                      <a:pt x="3553" y="8260"/>
                      <a:pt x="3454" y="8139"/>
                      <a:pt x="3377" y="8007"/>
                    </a:cubicBezTo>
                    <a:cubicBezTo>
                      <a:pt x="3333" y="7941"/>
                      <a:pt x="3311" y="7864"/>
                      <a:pt x="3289" y="7787"/>
                    </a:cubicBezTo>
                    <a:cubicBezTo>
                      <a:pt x="3256" y="7699"/>
                      <a:pt x="3289" y="7622"/>
                      <a:pt x="3355" y="7567"/>
                    </a:cubicBezTo>
                    <a:cubicBezTo>
                      <a:pt x="3432" y="7501"/>
                      <a:pt x="3520" y="7435"/>
                      <a:pt x="3608" y="7380"/>
                    </a:cubicBezTo>
                    <a:cubicBezTo>
                      <a:pt x="4476" y="6852"/>
                      <a:pt x="5334" y="6302"/>
                      <a:pt x="6236" y="5829"/>
                    </a:cubicBezTo>
                    <a:cubicBezTo>
                      <a:pt x="6610" y="5631"/>
                      <a:pt x="6995" y="5444"/>
                      <a:pt x="7380" y="5247"/>
                    </a:cubicBezTo>
                    <a:cubicBezTo>
                      <a:pt x="7458" y="5207"/>
                      <a:pt x="7521" y="5186"/>
                      <a:pt x="7575" y="5186"/>
                    </a:cubicBezTo>
                    <a:close/>
                    <a:moveTo>
                      <a:pt x="4762" y="1"/>
                    </a:moveTo>
                    <a:cubicBezTo>
                      <a:pt x="4663" y="45"/>
                      <a:pt x="4586" y="67"/>
                      <a:pt x="4509" y="111"/>
                    </a:cubicBezTo>
                    <a:cubicBezTo>
                      <a:pt x="4113" y="353"/>
                      <a:pt x="3707" y="595"/>
                      <a:pt x="3322" y="848"/>
                    </a:cubicBezTo>
                    <a:cubicBezTo>
                      <a:pt x="2223" y="1573"/>
                      <a:pt x="1124" y="2309"/>
                      <a:pt x="3" y="3067"/>
                    </a:cubicBezTo>
                    <a:lnTo>
                      <a:pt x="3" y="3067"/>
                    </a:lnTo>
                    <a:cubicBezTo>
                      <a:pt x="2" y="3064"/>
                      <a:pt x="1" y="3061"/>
                      <a:pt x="1" y="3058"/>
                    </a:cubicBezTo>
                    <a:lnTo>
                      <a:pt x="1" y="3069"/>
                    </a:lnTo>
                    <a:cubicBezTo>
                      <a:pt x="1" y="3069"/>
                      <a:pt x="2" y="3068"/>
                      <a:pt x="3" y="3067"/>
                    </a:cubicBezTo>
                    <a:lnTo>
                      <a:pt x="3" y="3067"/>
                    </a:lnTo>
                    <a:cubicBezTo>
                      <a:pt x="13" y="3107"/>
                      <a:pt x="23" y="3137"/>
                      <a:pt x="34" y="3157"/>
                    </a:cubicBezTo>
                    <a:cubicBezTo>
                      <a:pt x="264" y="3564"/>
                      <a:pt x="506" y="3971"/>
                      <a:pt x="726" y="4367"/>
                    </a:cubicBezTo>
                    <a:cubicBezTo>
                      <a:pt x="1210" y="5247"/>
                      <a:pt x="1760" y="6082"/>
                      <a:pt x="2321" y="6907"/>
                    </a:cubicBezTo>
                    <a:cubicBezTo>
                      <a:pt x="2717" y="7501"/>
                      <a:pt x="3146" y="8084"/>
                      <a:pt x="3564" y="8667"/>
                    </a:cubicBezTo>
                    <a:cubicBezTo>
                      <a:pt x="3619" y="8755"/>
                      <a:pt x="3696" y="8821"/>
                      <a:pt x="3762" y="8898"/>
                    </a:cubicBezTo>
                    <a:cubicBezTo>
                      <a:pt x="3817" y="8876"/>
                      <a:pt x="3850" y="8876"/>
                      <a:pt x="3883" y="8854"/>
                    </a:cubicBezTo>
                    <a:cubicBezTo>
                      <a:pt x="4531" y="8480"/>
                      <a:pt x="5180" y="8095"/>
                      <a:pt x="5840" y="7721"/>
                    </a:cubicBezTo>
                    <a:cubicBezTo>
                      <a:pt x="6181" y="7523"/>
                      <a:pt x="6522" y="7325"/>
                      <a:pt x="6863" y="7127"/>
                    </a:cubicBezTo>
                    <a:cubicBezTo>
                      <a:pt x="7314" y="6863"/>
                      <a:pt x="7754" y="6588"/>
                      <a:pt x="8204" y="6313"/>
                    </a:cubicBezTo>
                    <a:cubicBezTo>
                      <a:pt x="8303" y="6247"/>
                      <a:pt x="8435" y="6203"/>
                      <a:pt x="8479" y="6038"/>
                    </a:cubicBezTo>
                    <a:cubicBezTo>
                      <a:pt x="8446" y="5983"/>
                      <a:pt x="8402" y="5917"/>
                      <a:pt x="8358" y="5851"/>
                    </a:cubicBezTo>
                    <a:cubicBezTo>
                      <a:pt x="8138" y="5499"/>
                      <a:pt x="7907" y="5148"/>
                      <a:pt x="7699" y="4785"/>
                    </a:cubicBezTo>
                    <a:cubicBezTo>
                      <a:pt x="7490" y="4422"/>
                      <a:pt x="7303" y="4048"/>
                      <a:pt x="7094" y="3696"/>
                    </a:cubicBezTo>
                    <a:cubicBezTo>
                      <a:pt x="6379" y="2530"/>
                      <a:pt x="5653" y="1387"/>
                      <a:pt x="4938" y="232"/>
                    </a:cubicBezTo>
                    <a:cubicBezTo>
                      <a:pt x="4894" y="155"/>
                      <a:pt x="4828" y="89"/>
                      <a:pt x="4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472;p53">
                <a:extLst>
                  <a:ext uri="{FF2B5EF4-FFF2-40B4-BE49-F238E27FC236}">
                    <a16:creationId xmlns:a16="http://schemas.microsoft.com/office/drawing/2014/main" id="{CA8FDA13-F029-3940-0FCE-1EE944BA3AE1}"/>
                  </a:ext>
                </a:extLst>
              </p:cNvPr>
              <p:cNvSpPr/>
              <p:nvPr/>
            </p:nvSpPr>
            <p:spPr>
              <a:xfrm>
                <a:off x="-778660" y="-1475024"/>
                <a:ext cx="304126" cy="237163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3740" extrusionOk="0">
                    <a:moveTo>
                      <a:pt x="4102" y="1"/>
                    </a:moveTo>
                    <a:cubicBezTo>
                      <a:pt x="4069" y="23"/>
                      <a:pt x="4025" y="34"/>
                      <a:pt x="3981" y="56"/>
                    </a:cubicBezTo>
                    <a:cubicBezTo>
                      <a:pt x="3267" y="573"/>
                      <a:pt x="2508" y="1023"/>
                      <a:pt x="1749" y="1452"/>
                    </a:cubicBezTo>
                    <a:cubicBezTo>
                      <a:pt x="1265" y="1727"/>
                      <a:pt x="792" y="2024"/>
                      <a:pt x="319" y="2310"/>
                    </a:cubicBezTo>
                    <a:cubicBezTo>
                      <a:pt x="198" y="2376"/>
                      <a:pt x="66" y="2442"/>
                      <a:pt x="0" y="2607"/>
                    </a:cubicBezTo>
                    <a:cubicBezTo>
                      <a:pt x="110" y="2783"/>
                      <a:pt x="220" y="2970"/>
                      <a:pt x="330" y="3157"/>
                    </a:cubicBezTo>
                    <a:cubicBezTo>
                      <a:pt x="440" y="3344"/>
                      <a:pt x="539" y="3531"/>
                      <a:pt x="660" y="3740"/>
                    </a:cubicBezTo>
                    <a:cubicBezTo>
                      <a:pt x="770" y="3696"/>
                      <a:pt x="869" y="3652"/>
                      <a:pt x="957" y="3608"/>
                    </a:cubicBezTo>
                    <a:cubicBezTo>
                      <a:pt x="1100" y="3531"/>
                      <a:pt x="1232" y="3443"/>
                      <a:pt x="1375" y="3355"/>
                    </a:cubicBezTo>
                    <a:cubicBezTo>
                      <a:pt x="2442" y="2673"/>
                      <a:pt x="3519" y="1980"/>
                      <a:pt x="4586" y="1298"/>
                    </a:cubicBezTo>
                    <a:cubicBezTo>
                      <a:pt x="4652" y="1254"/>
                      <a:pt x="4718" y="1199"/>
                      <a:pt x="4795" y="1144"/>
                    </a:cubicBezTo>
                    <a:cubicBezTo>
                      <a:pt x="4663" y="716"/>
                      <a:pt x="4344" y="199"/>
                      <a:pt x="4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473;p53">
                <a:extLst>
                  <a:ext uri="{FF2B5EF4-FFF2-40B4-BE49-F238E27FC236}">
                    <a16:creationId xmlns:a16="http://schemas.microsoft.com/office/drawing/2014/main" id="{A28C7E1A-E88D-AF39-C6AF-8F3487A23EAE}"/>
                  </a:ext>
                </a:extLst>
              </p:cNvPr>
              <p:cNvSpPr/>
              <p:nvPr/>
            </p:nvSpPr>
            <p:spPr>
              <a:xfrm>
                <a:off x="-741691" y="-1437357"/>
                <a:ext cx="231582" cy="161829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552" extrusionOk="0">
                    <a:moveTo>
                      <a:pt x="3431" y="1"/>
                    </a:moveTo>
                    <a:cubicBezTo>
                      <a:pt x="2772" y="462"/>
                      <a:pt x="2090" y="858"/>
                      <a:pt x="1386" y="1254"/>
                    </a:cubicBezTo>
                    <a:cubicBezTo>
                      <a:pt x="957" y="1507"/>
                      <a:pt x="517" y="1771"/>
                      <a:pt x="99" y="2024"/>
                    </a:cubicBezTo>
                    <a:lnTo>
                      <a:pt x="0" y="2090"/>
                    </a:lnTo>
                    <a:cubicBezTo>
                      <a:pt x="44" y="2167"/>
                      <a:pt x="88" y="2255"/>
                      <a:pt x="143" y="2332"/>
                    </a:cubicBezTo>
                    <a:cubicBezTo>
                      <a:pt x="187" y="2409"/>
                      <a:pt x="220" y="2475"/>
                      <a:pt x="264" y="2552"/>
                    </a:cubicBezTo>
                    <a:cubicBezTo>
                      <a:pt x="363" y="2497"/>
                      <a:pt x="451" y="2442"/>
                      <a:pt x="539" y="2376"/>
                    </a:cubicBezTo>
                    <a:cubicBezTo>
                      <a:pt x="1584" y="1716"/>
                      <a:pt x="2618" y="1045"/>
                      <a:pt x="3651" y="385"/>
                    </a:cubicBezTo>
                    <a:cubicBezTo>
                      <a:pt x="3585" y="243"/>
                      <a:pt x="3508" y="111"/>
                      <a:pt x="34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474;p53">
                <a:extLst>
                  <a:ext uri="{FF2B5EF4-FFF2-40B4-BE49-F238E27FC236}">
                    <a16:creationId xmlns:a16="http://schemas.microsoft.com/office/drawing/2014/main" id="{4B6AD085-7DB4-A40C-473C-FDDE8DE304E2}"/>
                  </a:ext>
                </a:extLst>
              </p:cNvPr>
              <p:cNvSpPr/>
              <p:nvPr/>
            </p:nvSpPr>
            <p:spPr>
              <a:xfrm>
                <a:off x="-591086" y="-1172356"/>
                <a:ext cx="275527" cy="182374"/>
              </a:xfrm>
              <a:custGeom>
                <a:avLst/>
                <a:gdLst/>
                <a:ahLst/>
                <a:cxnLst/>
                <a:rect l="l" t="t" r="r" b="b"/>
                <a:pathLst>
                  <a:path w="4345" h="2876" extrusionOk="0">
                    <a:moveTo>
                      <a:pt x="4048" y="0"/>
                    </a:moveTo>
                    <a:cubicBezTo>
                      <a:pt x="3938" y="55"/>
                      <a:pt x="3828" y="99"/>
                      <a:pt x="3729" y="143"/>
                    </a:cubicBezTo>
                    <a:cubicBezTo>
                      <a:pt x="3454" y="275"/>
                      <a:pt x="3190" y="418"/>
                      <a:pt x="2926" y="550"/>
                    </a:cubicBezTo>
                    <a:cubicBezTo>
                      <a:pt x="1980" y="1056"/>
                      <a:pt x="1078" y="1628"/>
                      <a:pt x="177" y="2189"/>
                    </a:cubicBezTo>
                    <a:cubicBezTo>
                      <a:pt x="111" y="2222"/>
                      <a:pt x="56" y="2288"/>
                      <a:pt x="1" y="2332"/>
                    </a:cubicBezTo>
                    <a:cubicBezTo>
                      <a:pt x="45" y="2497"/>
                      <a:pt x="155" y="2596"/>
                      <a:pt x="232" y="2706"/>
                    </a:cubicBezTo>
                    <a:cubicBezTo>
                      <a:pt x="276" y="2772"/>
                      <a:pt x="331" y="2827"/>
                      <a:pt x="386" y="2871"/>
                    </a:cubicBezTo>
                    <a:cubicBezTo>
                      <a:pt x="408" y="2871"/>
                      <a:pt x="429" y="2876"/>
                      <a:pt x="448" y="2876"/>
                    </a:cubicBezTo>
                    <a:cubicBezTo>
                      <a:pt x="458" y="2876"/>
                      <a:pt x="466" y="2874"/>
                      <a:pt x="473" y="2871"/>
                    </a:cubicBezTo>
                    <a:cubicBezTo>
                      <a:pt x="1672" y="2079"/>
                      <a:pt x="2937" y="1408"/>
                      <a:pt x="4180" y="671"/>
                    </a:cubicBezTo>
                    <a:cubicBezTo>
                      <a:pt x="4224" y="638"/>
                      <a:pt x="4268" y="605"/>
                      <a:pt x="4344" y="550"/>
                    </a:cubicBezTo>
                    <a:lnTo>
                      <a:pt x="4333" y="550"/>
                    </a:lnTo>
                    <a:cubicBezTo>
                      <a:pt x="4246" y="352"/>
                      <a:pt x="4213" y="154"/>
                      <a:pt x="4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475;p53">
                <a:extLst>
                  <a:ext uri="{FF2B5EF4-FFF2-40B4-BE49-F238E27FC236}">
                    <a16:creationId xmlns:a16="http://schemas.microsoft.com/office/drawing/2014/main" id="{64EC87F8-A9D5-F9C8-09FA-E771C9961370}"/>
                  </a:ext>
                </a:extLst>
              </p:cNvPr>
              <p:cNvSpPr/>
              <p:nvPr/>
            </p:nvSpPr>
            <p:spPr>
              <a:xfrm>
                <a:off x="-918865" y="-1588977"/>
                <a:ext cx="720429" cy="722776"/>
              </a:xfrm>
              <a:custGeom>
                <a:avLst/>
                <a:gdLst/>
                <a:ahLst/>
                <a:cxnLst/>
                <a:rect l="l" t="t" r="r" b="b"/>
                <a:pathLst>
                  <a:path w="11361" h="11398" extrusionOk="0">
                    <a:moveTo>
                      <a:pt x="5423" y="203"/>
                    </a:moveTo>
                    <a:cubicBezTo>
                      <a:pt x="5785" y="302"/>
                      <a:pt x="6170" y="412"/>
                      <a:pt x="6544" y="511"/>
                    </a:cubicBezTo>
                    <a:cubicBezTo>
                      <a:pt x="6654" y="533"/>
                      <a:pt x="6731" y="599"/>
                      <a:pt x="6786" y="687"/>
                    </a:cubicBezTo>
                    <a:cubicBezTo>
                      <a:pt x="7809" y="2282"/>
                      <a:pt x="8832" y="3865"/>
                      <a:pt x="9843" y="5460"/>
                    </a:cubicBezTo>
                    <a:cubicBezTo>
                      <a:pt x="10206" y="6032"/>
                      <a:pt x="10536" y="6614"/>
                      <a:pt x="10877" y="7197"/>
                    </a:cubicBezTo>
                    <a:cubicBezTo>
                      <a:pt x="10965" y="7340"/>
                      <a:pt x="11042" y="7505"/>
                      <a:pt x="11119" y="7659"/>
                    </a:cubicBezTo>
                    <a:cubicBezTo>
                      <a:pt x="11042" y="7802"/>
                      <a:pt x="10932" y="7879"/>
                      <a:pt x="10811" y="7945"/>
                    </a:cubicBezTo>
                    <a:cubicBezTo>
                      <a:pt x="10426" y="8187"/>
                      <a:pt x="10052" y="8440"/>
                      <a:pt x="9645" y="8649"/>
                    </a:cubicBezTo>
                    <a:cubicBezTo>
                      <a:pt x="8678" y="9144"/>
                      <a:pt x="7699" y="9617"/>
                      <a:pt x="6753" y="10167"/>
                    </a:cubicBezTo>
                    <a:cubicBezTo>
                      <a:pt x="6313" y="10430"/>
                      <a:pt x="5895" y="10716"/>
                      <a:pt x="5467" y="10991"/>
                    </a:cubicBezTo>
                    <a:cubicBezTo>
                      <a:pt x="5368" y="11057"/>
                      <a:pt x="5269" y="11156"/>
                      <a:pt x="5115" y="11167"/>
                    </a:cubicBezTo>
                    <a:cubicBezTo>
                      <a:pt x="4950" y="11013"/>
                      <a:pt x="4829" y="10815"/>
                      <a:pt x="4697" y="10628"/>
                    </a:cubicBezTo>
                    <a:cubicBezTo>
                      <a:pt x="4026" y="9628"/>
                      <a:pt x="3377" y="8605"/>
                      <a:pt x="2772" y="7560"/>
                    </a:cubicBezTo>
                    <a:cubicBezTo>
                      <a:pt x="2750" y="7516"/>
                      <a:pt x="2717" y="7461"/>
                      <a:pt x="2695" y="7406"/>
                    </a:cubicBezTo>
                    <a:cubicBezTo>
                      <a:pt x="2618" y="7263"/>
                      <a:pt x="2574" y="7109"/>
                      <a:pt x="2618" y="6944"/>
                    </a:cubicBezTo>
                    <a:cubicBezTo>
                      <a:pt x="2662" y="6801"/>
                      <a:pt x="2629" y="6669"/>
                      <a:pt x="2541" y="6549"/>
                    </a:cubicBezTo>
                    <a:cubicBezTo>
                      <a:pt x="2486" y="6472"/>
                      <a:pt x="2442" y="6395"/>
                      <a:pt x="2398" y="6307"/>
                    </a:cubicBezTo>
                    <a:cubicBezTo>
                      <a:pt x="2321" y="6175"/>
                      <a:pt x="2211" y="6076"/>
                      <a:pt x="2057" y="6021"/>
                    </a:cubicBezTo>
                    <a:cubicBezTo>
                      <a:pt x="1925" y="5977"/>
                      <a:pt x="1826" y="5878"/>
                      <a:pt x="1749" y="5757"/>
                    </a:cubicBezTo>
                    <a:cubicBezTo>
                      <a:pt x="1343" y="5152"/>
                      <a:pt x="936" y="4547"/>
                      <a:pt x="540" y="3942"/>
                    </a:cubicBezTo>
                    <a:cubicBezTo>
                      <a:pt x="419" y="3766"/>
                      <a:pt x="331" y="3579"/>
                      <a:pt x="254" y="3370"/>
                    </a:cubicBezTo>
                    <a:cubicBezTo>
                      <a:pt x="309" y="3304"/>
                      <a:pt x="364" y="3238"/>
                      <a:pt x="419" y="3194"/>
                    </a:cubicBezTo>
                    <a:cubicBezTo>
                      <a:pt x="716" y="3018"/>
                      <a:pt x="1024" y="2842"/>
                      <a:pt x="1321" y="2667"/>
                    </a:cubicBezTo>
                    <a:cubicBezTo>
                      <a:pt x="1409" y="2612"/>
                      <a:pt x="1508" y="2568"/>
                      <a:pt x="1596" y="2513"/>
                    </a:cubicBezTo>
                    <a:cubicBezTo>
                      <a:pt x="2321" y="2062"/>
                      <a:pt x="3047" y="1600"/>
                      <a:pt x="3773" y="1149"/>
                    </a:cubicBezTo>
                    <a:cubicBezTo>
                      <a:pt x="4004" y="1006"/>
                      <a:pt x="4235" y="885"/>
                      <a:pt x="4466" y="742"/>
                    </a:cubicBezTo>
                    <a:cubicBezTo>
                      <a:pt x="4763" y="577"/>
                      <a:pt x="5071" y="401"/>
                      <a:pt x="5423" y="203"/>
                    </a:cubicBezTo>
                    <a:close/>
                    <a:moveTo>
                      <a:pt x="5408" y="1"/>
                    </a:moveTo>
                    <a:cubicBezTo>
                      <a:pt x="5338" y="1"/>
                      <a:pt x="5273" y="23"/>
                      <a:pt x="5214" y="60"/>
                    </a:cubicBezTo>
                    <a:cubicBezTo>
                      <a:pt x="4840" y="280"/>
                      <a:pt x="4466" y="489"/>
                      <a:pt x="4103" y="720"/>
                    </a:cubicBezTo>
                    <a:cubicBezTo>
                      <a:pt x="3432" y="1116"/>
                      <a:pt x="2772" y="1523"/>
                      <a:pt x="2112" y="1941"/>
                    </a:cubicBezTo>
                    <a:cubicBezTo>
                      <a:pt x="1673" y="2216"/>
                      <a:pt x="1233" y="2491"/>
                      <a:pt x="760" y="2733"/>
                    </a:cubicBezTo>
                    <a:cubicBezTo>
                      <a:pt x="694" y="2766"/>
                      <a:pt x="617" y="2809"/>
                      <a:pt x="551" y="2853"/>
                    </a:cubicBezTo>
                    <a:cubicBezTo>
                      <a:pt x="430" y="2941"/>
                      <a:pt x="309" y="3018"/>
                      <a:pt x="188" y="3117"/>
                    </a:cubicBezTo>
                    <a:cubicBezTo>
                      <a:pt x="23" y="3260"/>
                      <a:pt x="1" y="3348"/>
                      <a:pt x="89" y="3546"/>
                    </a:cubicBezTo>
                    <a:cubicBezTo>
                      <a:pt x="155" y="3689"/>
                      <a:pt x="221" y="3843"/>
                      <a:pt x="309" y="3975"/>
                    </a:cubicBezTo>
                    <a:cubicBezTo>
                      <a:pt x="738" y="4624"/>
                      <a:pt x="1167" y="5273"/>
                      <a:pt x="1607" y="5911"/>
                    </a:cubicBezTo>
                    <a:cubicBezTo>
                      <a:pt x="1673" y="6021"/>
                      <a:pt x="1771" y="6131"/>
                      <a:pt x="1881" y="6164"/>
                    </a:cubicBezTo>
                    <a:cubicBezTo>
                      <a:pt x="2112" y="6241"/>
                      <a:pt x="2222" y="6428"/>
                      <a:pt x="2343" y="6614"/>
                    </a:cubicBezTo>
                    <a:cubicBezTo>
                      <a:pt x="2409" y="6713"/>
                      <a:pt x="2442" y="6823"/>
                      <a:pt x="2409" y="6944"/>
                    </a:cubicBezTo>
                    <a:cubicBezTo>
                      <a:pt x="2354" y="7131"/>
                      <a:pt x="2409" y="7307"/>
                      <a:pt x="2497" y="7483"/>
                    </a:cubicBezTo>
                    <a:cubicBezTo>
                      <a:pt x="2563" y="7604"/>
                      <a:pt x="2629" y="7725"/>
                      <a:pt x="2695" y="7846"/>
                    </a:cubicBezTo>
                    <a:cubicBezTo>
                      <a:pt x="3234" y="8704"/>
                      <a:pt x="3773" y="9573"/>
                      <a:pt x="4323" y="10441"/>
                    </a:cubicBezTo>
                    <a:cubicBezTo>
                      <a:pt x="4466" y="10672"/>
                      <a:pt x="4631" y="10903"/>
                      <a:pt x="4807" y="11123"/>
                    </a:cubicBezTo>
                    <a:cubicBezTo>
                      <a:pt x="4943" y="11309"/>
                      <a:pt x="5034" y="11398"/>
                      <a:pt x="5149" y="11398"/>
                    </a:cubicBezTo>
                    <a:cubicBezTo>
                      <a:pt x="5237" y="11398"/>
                      <a:pt x="5340" y="11345"/>
                      <a:pt x="5489" y="11244"/>
                    </a:cubicBezTo>
                    <a:cubicBezTo>
                      <a:pt x="5500" y="11233"/>
                      <a:pt x="5511" y="11233"/>
                      <a:pt x="5511" y="11222"/>
                    </a:cubicBezTo>
                    <a:cubicBezTo>
                      <a:pt x="6379" y="10573"/>
                      <a:pt x="7336" y="10079"/>
                      <a:pt x="8293" y="9573"/>
                    </a:cubicBezTo>
                    <a:cubicBezTo>
                      <a:pt x="8524" y="9452"/>
                      <a:pt x="8766" y="9331"/>
                      <a:pt x="9008" y="9210"/>
                    </a:cubicBezTo>
                    <a:cubicBezTo>
                      <a:pt x="9667" y="8891"/>
                      <a:pt x="10316" y="8550"/>
                      <a:pt x="10910" y="8132"/>
                    </a:cubicBezTo>
                    <a:cubicBezTo>
                      <a:pt x="11064" y="8033"/>
                      <a:pt x="11207" y="7901"/>
                      <a:pt x="11361" y="7780"/>
                    </a:cubicBezTo>
                    <a:cubicBezTo>
                      <a:pt x="11328" y="7681"/>
                      <a:pt x="11317" y="7593"/>
                      <a:pt x="11273" y="7505"/>
                    </a:cubicBezTo>
                    <a:cubicBezTo>
                      <a:pt x="11119" y="7197"/>
                      <a:pt x="10954" y="6889"/>
                      <a:pt x="10778" y="6592"/>
                    </a:cubicBezTo>
                    <a:cubicBezTo>
                      <a:pt x="10294" y="5790"/>
                      <a:pt x="9799" y="4987"/>
                      <a:pt x="9294" y="4195"/>
                    </a:cubicBezTo>
                    <a:cubicBezTo>
                      <a:pt x="8513" y="2963"/>
                      <a:pt x="7721" y="1732"/>
                      <a:pt x="6929" y="500"/>
                    </a:cubicBezTo>
                    <a:cubicBezTo>
                      <a:pt x="6874" y="423"/>
                      <a:pt x="6819" y="357"/>
                      <a:pt x="6720" y="335"/>
                    </a:cubicBezTo>
                    <a:cubicBezTo>
                      <a:pt x="6313" y="236"/>
                      <a:pt x="5906" y="126"/>
                      <a:pt x="5511" y="16"/>
                    </a:cubicBezTo>
                    <a:cubicBezTo>
                      <a:pt x="5475" y="6"/>
                      <a:pt x="5441" y="1"/>
                      <a:pt x="5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476;p53">
                <a:extLst>
                  <a:ext uri="{FF2B5EF4-FFF2-40B4-BE49-F238E27FC236}">
                    <a16:creationId xmlns:a16="http://schemas.microsoft.com/office/drawing/2014/main" id="{2C1B0879-DE88-A6C9-1765-B8CE20B32F80}"/>
                  </a:ext>
                </a:extLst>
              </p:cNvPr>
              <p:cNvSpPr/>
              <p:nvPr/>
            </p:nvSpPr>
            <p:spPr>
              <a:xfrm>
                <a:off x="-831673" y="-1528988"/>
                <a:ext cx="576800" cy="595190"/>
              </a:xfrm>
              <a:custGeom>
                <a:avLst/>
                <a:gdLst/>
                <a:ahLst/>
                <a:cxnLst/>
                <a:rect l="l" t="t" r="r" b="b"/>
                <a:pathLst>
                  <a:path w="9096" h="9386" extrusionOk="0">
                    <a:moveTo>
                      <a:pt x="5070" y="214"/>
                    </a:moveTo>
                    <a:cubicBezTo>
                      <a:pt x="5136" y="302"/>
                      <a:pt x="5202" y="368"/>
                      <a:pt x="5246" y="445"/>
                    </a:cubicBezTo>
                    <a:cubicBezTo>
                      <a:pt x="5961" y="1600"/>
                      <a:pt x="6687" y="2743"/>
                      <a:pt x="7402" y="3909"/>
                    </a:cubicBezTo>
                    <a:cubicBezTo>
                      <a:pt x="7611" y="4261"/>
                      <a:pt x="7798" y="4646"/>
                      <a:pt x="8007" y="4998"/>
                    </a:cubicBezTo>
                    <a:cubicBezTo>
                      <a:pt x="8215" y="5361"/>
                      <a:pt x="8446" y="5712"/>
                      <a:pt x="8666" y="6064"/>
                    </a:cubicBezTo>
                    <a:cubicBezTo>
                      <a:pt x="8710" y="6130"/>
                      <a:pt x="8754" y="6196"/>
                      <a:pt x="8787" y="6262"/>
                    </a:cubicBezTo>
                    <a:cubicBezTo>
                      <a:pt x="8743" y="6416"/>
                      <a:pt x="8611" y="6460"/>
                      <a:pt x="8512" y="6526"/>
                    </a:cubicBezTo>
                    <a:cubicBezTo>
                      <a:pt x="8062" y="6801"/>
                      <a:pt x="7622" y="7076"/>
                      <a:pt x="7171" y="7340"/>
                    </a:cubicBezTo>
                    <a:cubicBezTo>
                      <a:pt x="6830" y="7549"/>
                      <a:pt x="6489" y="7736"/>
                      <a:pt x="6148" y="7934"/>
                    </a:cubicBezTo>
                    <a:cubicBezTo>
                      <a:pt x="5488" y="8319"/>
                      <a:pt x="4839" y="8693"/>
                      <a:pt x="4191" y="9067"/>
                    </a:cubicBezTo>
                    <a:cubicBezTo>
                      <a:pt x="4158" y="9089"/>
                      <a:pt x="4125" y="9089"/>
                      <a:pt x="4070" y="9111"/>
                    </a:cubicBezTo>
                    <a:cubicBezTo>
                      <a:pt x="4004" y="9045"/>
                      <a:pt x="3927" y="8968"/>
                      <a:pt x="3872" y="8891"/>
                    </a:cubicBezTo>
                    <a:cubicBezTo>
                      <a:pt x="3454" y="8297"/>
                      <a:pt x="3025" y="7725"/>
                      <a:pt x="2629" y="7120"/>
                    </a:cubicBezTo>
                    <a:cubicBezTo>
                      <a:pt x="2068" y="6295"/>
                      <a:pt x="1518" y="5460"/>
                      <a:pt x="1034" y="4591"/>
                    </a:cubicBezTo>
                    <a:cubicBezTo>
                      <a:pt x="814" y="4184"/>
                      <a:pt x="572" y="3777"/>
                      <a:pt x="342" y="3381"/>
                    </a:cubicBezTo>
                    <a:cubicBezTo>
                      <a:pt x="331" y="3348"/>
                      <a:pt x="320" y="3315"/>
                      <a:pt x="309" y="3282"/>
                    </a:cubicBezTo>
                    <a:cubicBezTo>
                      <a:pt x="1430" y="2523"/>
                      <a:pt x="2530" y="1787"/>
                      <a:pt x="3630" y="1061"/>
                    </a:cubicBezTo>
                    <a:cubicBezTo>
                      <a:pt x="4015" y="808"/>
                      <a:pt x="4421" y="566"/>
                      <a:pt x="4817" y="335"/>
                    </a:cubicBezTo>
                    <a:cubicBezTo>
                      <a:pt x="4894" y="280"/>
                      <a:pt x="4971" y="258"/>
                      <a:pt x="5070" y="214"/>
                    </a:cubicBezTo>
                    <a:close/>
                    <a:moveTo>
                      <a:pt x="5041" y="0"/>
                    </a:moveTo>
                    <a:cubicBezTo>
                      <a:pt x="5001" y="0"/>
                      <a:pt x="4959" y="9"/>
                      <a:pt x="4916" y="27"/>
                    </a:cubicBezTo>
                    <a:cubicBezTo>
                      <a:pt x="4861" y="38"/>
                      <a:pt x="4817" y="71"/>
                      <a:pt x="4762" y="104"/>
                    </a:cubicBezTo>
                    <a:cubicBezTo>
                      <a:pt x="4169" y="478"/>
                      <a:pt x="3564" y="852"/>
                      <a:pt x="2970" y="1237"/>
                    </a:cubicBezTo>
                    <a:cubicBezTo>
                      <a:pt x="2244" y="1710"/>
                      <a:pt x="1540" y="2193"/>
                      <a:pt x="825" y="2666"/>
                    </a:cubicBezTo>
                    <a:cubicBezTo>
                      <a:pt x="616" y="2809"/>
                      <a:pt x="385" y="2919"/>
                      <a:pt x="166" y="3051"/>
                    </a:cubicBezTo>
                    <a:cubicBezTo>
                      <a:pt x="111" y="3084"/>
                      <a:pt x="56" y="3139"/>
                      <a:pt x="1" y="3183"/>
                    </a:cubicBezTo>
                    <a:cubicBezTo>
                      <a:pt x="34" y="3260"/>
                      <a:pt x="67" y="3326"/>
                      <a:pt x="100" y="3381"/>
                    </a:cubicBezTo>
                    <a:cubicBezTo>
                      <a:pt x="298" y="3722"/>
                      <a:pt x="484" y="4063"/>
                      <a:pt x="693" y="4404"/>
                    </a:cubicBezTo>
                    <a:cubicBezTo>
                      <a:pt x="1001" y="4932"/>
                      <a:pt x="1298" y="5449"/>
                      <a:pt x="1617" y="5965"/>
                    </a:cubicBezTo>
                    <a:cubicBezTo>
                      <a:pt x="1903" y="6427"/>
                      <a:pt x="2200" y="6889"/>
                      <a:pt x="2508" y="7340"/>
                    </a:cubicBezTo>
                    <a:cubicBezTo>
                      <a:pt x="2915" y="7923"/>
                      <a:pt x="3333" y="8495"/>
                      <a:pt x="3740" y="9067"/>
                    </a:cubicBezTo>
                    <a:cubicBezTo>
                      <a:pt x="3817" y="9177"/>
                      <a:pt x="3927" y="9265"/>
                      <a:pt x="4026" y="9386"/>
                    </a:cubicBezTo>
                    <a:lnTo>
                      <a:pt x="4026" y="9375"/>
                    </a:lnTo>
                    <a:cubicBezTo>
                      <a:pt x="4114" y="9342"/>
                      <a:pt x="4158" y="9331"/>
                      <a:pt x="4202" y="9309"/>
                    </a:cubicBezTo>
                    <a:cubicBezTo>
                      <a:pt x="4872" y="8924"/>
                      <a:pt x="5543" y="8528"/>
                      <a:pt x="6214" y="8132"/>
                    </a:cubicBezTo>
                    <a:cubicBezTo>
                      <a:pt x="6588" y="7923"/>
                      <a:pt x="6962" y="7714"/>
                      <a:pt x="7325" y="7494"/>
                    </a:cubicBezTo>
                    <a:cubicBezTo>
                      <a:pt x="7820" y="7197"/>
                      <a:pt x="8303" y="6900"/>
                      <a:pt x="8776" y="6592"/>
                    </a:cubicBezTo>
                    <a:cubicBezTo>
                      <a:pt x="9084" y="6394"/>
                      <a:pt x="9095" y="6306"/>
                      <a:pt x="8886" y="6009"/>
                    </a:cubicBezTo>
                    <a:cubicBezTo>
                      <a:pt x="8545" y="5548"/>
                      <a:pt x="8259" y="5053"/>
                      <a:pt x="7996" y="4547"/>
                    </a:cubicBezTo>
                    <a:cubicBezTo>
                      <a:pt x="7611" y="3810"/>
                      <a:pt x="7171" y="3095"/>
                      <a:pt x="6731" y="2391"/>
                    </a:cubicBezTo>
                    <a:cubicBezTo>
                      <a:pt x="6302" y="1688"/>
                      <a:pt x="5851" y="995"/>
                      <a:pt x="5411" y="302"/>
                    </a:cubicBezTo>
                    <a:cubicBezTo>
                      <a:pt x="5367" y="236"/>
                      <a:pt x="5323" y="159"/>
                      <a:pt x="5268" y="104"/>
                    </a:cubicBezTo>
                    <a:cubicBezTo>
                      <a:pt x="5201" y="37"/>
                      <a:pt x="5125" y="0"/>
                      <a:pt x="5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77;p53">
                <a:extLst>
                  <a:ext uri="{FF2B5EF4-FFF2-40B4-BE49-F238E27FC236}">
                    <a16:creationId xmlns:a16="http://schemas.microsoft.com/office/drawing/2014/main" id="{7D108CD6-4562-85C4-449E-5213E086FCE9}"/>
                  </a:ext>
                </a:extLst>
              </p:cNvPr>
              <p:cNvSpPr/>
              <p:nvPr/>
            </p:nvSpPr>
            <p:spPr>
              <a:xfrm>
                <a:off x="-795401" y="-1490877"/>
                <a:ext cx="337608" cy="26734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4216" extrusionOk="0">
                    <a:moveTo>
                      <a:pt x="4366" y="251"/>
                    </a:moveTo>
                    <a:cubicBezTo>
                      <a:pt x="4608" y="449"/>
                      <a:pt x="4927" y="966"/>
                      <a:pt x="5059" y="1394"/>
                    </a:cubicBezTo>
                    <a:cubicBezTo>
                      <a:pt x="4982" y="1449"/>
                      <a:pt x="4916" y="1504"/>
                      <a:pt x="4850" y="1537"/>
                    </a:cubicBezTo>
                    <a:cubicBezTo>
                      <a:pt x="3783" y="2230"/>
                      <a:pt x="2706" y="2923"/>
                      <a:pt x="1639" y="3605"/>
                    </a:cubicBezTo>
                    <a:cubicBezTo>
                      <a:pt x="1496" y="3693"/>
                      <a:pt x="1364" y="3781"/>
                      <a:pt x="1221" y="3858"/>
                    </a:cubicBezTo>
                    <a:cubicBezTo>
                      <a:pt x="1133" y="3902"/>
                      <a:pt x="1034" y="3946"/>
                      <a:pt x="924" y="3990"/>
                    </a:cubicBezTo>
                    <a:cubicBezTo>
                      <a:pt x="803" y="3781"/>
                      <a:pt x="704" y="3594"/>
                      <a:pt x="594" y="3407"/>
                    </a:cubicBezTo>
                    <a:cubicBezTo>
                      <a:pt x="484" y="3220"/>
                      <a:pt x="374" y="3033"/>
                      <a:pt x="264" y="2857"/>
                    </a:cubicBezTo>
                    <a:cubicBezTo>
                      <a:pt x="330" y="2692"/>
                      <a:pt x="462" y="2626"/>
                      <a:pt x="583" y="2560"/>
                    </a:cubicBezTo>
                    <a:cubicBezTo>
                      <a:pt x="1056" y="2274"/>
                      <a:pt x="1529" y="1977"/>
                      <a:pt x="2013" y="1702"/>
                    </a:cubicBezTo>
                    <a:cubicBezTo>
                      <a:pt x="2772" y="1273"/>
                      <a:pt x="3531" y="823"/>
                      <a:pt x="4245" y="306"/>
                    </a:cubicBezTo>
                    <a:cubicBezTo>
                      <a:pt x="4289" y="284"/>
                      <a:pt x="4333" y="273"/>
                      <a:pt x="4366" y="251"/>
                    </a:cubicBezTo>
                    <a:close/>
                    <a:moveTo>
                      <a:pt x="4409" y="1"/>
                    </a:moveTo>
                    <a:cubicBezTo>
                      <a:pt x="4361" y="1"/>
                      <a:pt x="4307" y="19"/>
                      <a:pt x="4245" y="53"/>
                    </a:cubicBezTo>
                    <a:cubicBezTo>
                      <a:pt x="4190" y="86"/>
                      <a:pt x="4146" y="119"/>
                      <a:pt x="4102" y="152"/>
                    </a:cubicBezTo>
                    <a:cubicBezTo>
                      <a:pt x="3520" y="592"/>
                      <a:pt x="2882" y="955"/>
                      <a:pt x="2244" y="1306"/>
                    </a:cubicBezTo>
                    <a:cubicBezTo>
                      <a:pt x="1661" y="1658"/>
                      <a:pt x="1078" y="2010"/>
                      <a:pt x="495" y="2362"/>
                    </a:cubicBezTo>
                    <a:cubicBezTo>
                      <a:pt x="352" y="2450"/>
                      <a:pt x="220" y="2549"/>
                      <a:pt x="99" y="2648"/>
                    </a:cubicBezTo>
                    <a:cubicBezTo>
                      <a:pt x="0" y="2736"/>
                      <a:pt x="0" y="2813"/>
                      <a:pt x="55" y="2934"/>
                    </a:cubicBezTo>
                    <a:cubicBezTo>
                      <a:pt x="77" y="2967"/>
                      <a:pt x="99" y="2989"/>
                      <a:pt x="110" y="3022"/>
                    </a:cubicBezTo>
                    <a:cubicBezTo>
                      <a:pt x="308" y="3363"/>
                      <a:pt x="495" y="3704"/>
                      <a:pt x="693" y="4045"/>
                    </a:cubicBezTo>
                    <a:cubicBezTo>
                      <a:pt x="752" y="4162"/>
                      <a:pt x="806" y="4216"/>
                      <a:pt x="884" y="4216"/>
                    </a:cubicBezTo>
                    <a:cubicBezTo>
                      <a:pt x="923" y="4216"/>
                      <a:pt x="968" y="4202"/>
                      <a:pt x="1023" y="4177"/>
                    </a:cubicBezTo>
                    <a:cubicBezTo>
                      <a:pt x="1210" y="4100"/>
                      <a:pt x="1386" y="4012"/>
                      <a:pt x="1551" y="3902"/>
                    </a:cubicBezTo>
                    <a:cubicBezTo>
                      <a:pt x="2706" y="3165"/>
                      <a:pt x="3871" y="2428"/>
                      <a:pt x="5026" y="1680"/>
                    </a:cubicBezTo>
                    <a:cubicBezTo>
                      <a:pt x="5048" y="1669"/>
                      <a:pt x="5070" y="1658"/>
                      <a:pt x="5081" y="1636"/>
                    </a:cubicBezTo>
                    <a:cubicBezTo>
                      <a:pt x="5290" y="1493"/>
                      <a:pt x="5323" y="1427"/>
                      <a:pt x="5235" y="1208"/>
                    </a:cubicBezTo>
                    <a:cubicBezTo>
                      <a:pt x="5070" y="812"/>
                      <a:pt x="4839" y="449"/>
                      <a:pt x="4575" y="108"/>
                    </a:cubicBezTo>
                    <a:cubicBezTo>
                      <a:pt x="4525" y="33"/>
                      <a:pt x="4472" y="1"/>
                      <a:pt x="4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78;p53">
                <a:extLst>
                  <a:ext uri="{FF2B5EF4-FFF2-40B4-BE49-F238E27FC236}">
                    <a16:creationId xmlns:a16="http://schemas.microsoft.com/office/drawing/2014/main" id="{70221106-1837-CFF1-2F9B-71BB6338BADF}"/>
                  </a:ext>
                </a:extLst>
              </p:cNvPr>
              <p:cNvSpPr/>
              <p:nvPr/>
            </p:nvSpPr>
            <p:spPr>
              <a:xfrm>
                <a:off x="-605734" y="-1186814"/>
                <a:ext cx="305521" cy="212432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3350" extrusionOk="0">
                    <a:moveTo>
                      <a:pt x="4279" y="239"/>
                    </a:moveTo>
                    <a:cubicBezTo>
                      <a:pt x="4444" y="382"/>
                      <a:pt x="4477" y="580"/>
                      <a:pt x="4575" y="778"/>
                    </a:cubicBezTo>
                    <a:cubicBezTo>
                      <a:pt x="4499" y="833"/>
                      <a:pt x="4455" y="877"/>
                      <a:pt x="4411" y="899"/>
                    </a:cubicBezTo>
                    <a:cubicBezTo>
                      <a:pt x="3168" y="1636"/>
                      <a:pt x="1903" y="2318"/>
                      <a:pt x="704" y="3099"/>
                    </a:cubicBezTo>
                    <a:cubicBezTo>
                      <a:pt x="693" y="3104"/>
                      <a:pt x="682" y="3104"/>
                      <a:pt x="669" y="3104"/>
                    </a:cubicBezTo>
                    <a:cubicBezTo>
                      <a:pt x="655" y="3104"/>
                      <a:pt x="639" y="3104"/>
                      <a:pt x="617" y="3110"/>
                    </a:cubicBezTo>
                    <a:cubicBezTo>
                      <a:pt x="573" y="3055"/>
                      <a:pt x="507" y="3000"/>
                      <a:pt x="463" y="2945"/>
                    </a:cubicBezTo>
                    <a:cubicBezTo>
                      <a:pt x="386" y="2824"/>
                      <a:pt x="276" y="2725"/>
                      <a:pt x="243" y="2571"/>
                    </a:cubicBezTo>
                    <a:cubicBezTo>
                      <a:pt x="287" y="2516"/>
                      <a:pt x="342" y="2461"/>
                      <a:pt x="408" y="2417"/>
                    </a:cubicBezTo>
                    <a:cubicBezTo>
                      <a:pt x="1309" y="1856"/>
                      <a:pt x="2211" y="1284"/>
                      <a:pt x="3157" y="789"/>
                    </a:cubicBezTo>
                    <a:cubicBezTo>
                      <a:pt x="3421" y="646"/>
                      <a:pt x="3696" y="514"/>
                      <a:pt x="3960" y="382"/>
                    </a:cubicBezTo>
                    <a:cubicBezTo>
                      <a:pt x="4059" y="327"/>
                      <a:pt x="4169" y="283"/>
                      <a:pt x="4279" y="239"/>
                    </a:cubicBezTo>
                    <a:close/>
                    <a:moveTo>
                      <a:pt x="4320" y="1"/>
                    </a:moveTo>
                    <a:cubicBezTo>
                      <a:pt x="4264" y="1"/>
                      <a:pt x="4201" y="23"/>
                      <a:pt x="4125" y="64"/>
                    </a:cubicBezTo>
                    <a:cubicBezTo>
                      <a:pt x="3740" y="261"/>
                      <a:pt x="3355" y="437"/>
                      <a:pt x="2981" y="646"/>
                    </a:cubicBezTo>
                    <a:cubicBezTo>
                      <a:pt x="2079" y="1119"/>
                      <a:pt x="1210" y="1669"/>
                      <a:pt x="353" y="2197"/>
                    </a:cubicBezTo>
                    <a:cubicBezTo>
                      <a:pt x="265" y="2252"/>
                      <a:pt x="177" y="2318"/>
                      <a:pt x="100" y="2384"/>
                    </a:cubicBezTo>
                    <a:cubicBezTo>
                      <a:pt x="34" y="2439"/>
                      <a:pt x="1" y="2516"/>
                      <a:pt x="34" y="2604"/>
                    </a:cubicBezTo>
                    <a:cubicBezTo>
                      <a:pt x="56" y="2681"/>
                      <a:pt x="78" y="2758"/>
                      <a:pt x="122" y="2824"/>
                    </a:cubicBezTo>
                    <a:cubicBezTo>
                      <a:pt x="199" y="2956"/>
                      <a:pt x="287" y="3077"/>
                      <a:pt x="386" y="3187"/>
                    </a:cubicBezTo>
                    <a:cubicBezTo>
                      <a:pt x="470" y="3297"/>
                      <a:pt x="535" y="3350"/>
                      <a:pt x="617" y="3350"/>
                    </a:cubicBezTo>
                    <a:cubicBezTo>
                      <a:pt x="674" y="3350"/>
                      <a:pt x="740" y="3324"/>
                      <a:pt x="825" y="3275"/>
                    </a:cubicBezTo>
                    <a:cubicBezTo>
                      <a:pt x="902" y="3231"/>
                      <a:pt x="968" y="3187"/>
                      <a:pt x="1034" y="3143"/>
                    </a:cubicBezTo>
                    <a:cubicBezTo>
                      <a:pt x="1595" y="2802"/>
                      <a:pt x="2156" y="2450"/>
                      <a:pt x="2717" y="2098"/>
                    </a:cubicBezTo>
                    <a:lnTo>
                      <a:pt x="2717" y="2109"/>
                    </a:lnTo>
                    <a:cubicBezTo>
                      <a:pt x="2959" y="1966"/>
                      <a:pt x="3201" y="1834"/>
                      <a:pt x="3443" y="1702"/>
                    </a:cubicBezTo>
                    <a:cubicBezTo>
                      <a:pt x="3828" y="1482"/>
                      <a:pt x="4213" y="1262"/>
                      <a:pt x="4586" y="1031"/>
                    </a:cubicBezTo>
                    <a:cubicBezTo>
                      <a:pt x="4806" y="899"/>
                      <a:pt x="4817" y="811"/>
                      <a:pt x="4718" y="569"/>
                    </a:cubicBezTo>
                    <a:cubicBezTo>
                      <a:pt x="4674" y="459"/>
                      <a:pt x="4619" y="338"/>
                      <a:pt x="4564" y="228"/>
                    </a:cubicBezTo>
                    <a:cubicBezTo>
                      <a:pt x="4488" y="68"/>
                      <a:pt x="4416" y="1"/>
                      <a:pt x="4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Picture 2" descr="图示&#10;&#10;已自动生成说明">
            <a:extLst>
              <a:ext uri="{FF2B5EF4-FFF2-40B4-BE49-F238E27FC236}">
                <a16:creationId xmlns:a16="http://schemas.microsoft.com/office/drawing/2014/main" id="{8BC37798-BD50-3DE8-A6D6-20048B4A3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40" y="901172"/>
            <a:ext cx="5936065" cy="37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64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1508759" y="339885"/>
            <a:ext cx="5585461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AUTHENTICATION-JWT</a:t>
            </a:r>
          </a:p>
        </p:txBody>
      </p:sp>
      <p:pic>
        <p:nvPicPr>
          <p:cNvPr id="2050" name="Picture 2" descr="A diagram of a server&#10;&#10;Description automatically generated">
            <a:extLst>
              <a:ext uri="{FF2B5EF4-FFF2-40B4-BE49-F238E27FC236}">
                <a16:creationId xmlns:a16="http://schemas.microsoft.com/office/drawing/2014/main" id="{57FBD443-174B-25C0-459D-D7892155A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47" y="1035433"/>
            <a:ext cx="5933673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oogle Shape;1991;p45">
            <a:extLst>
              <a:ext uri="{FF2B5EF4-FFF2-40B4-BE49-F238E27FC236}">
                <a16:creationId xmlns:a16="http://schemas.microsoft.com/office/drawing/2014/main" id="{BD0114CB-A84D-1281-9D66-8454110AC477}"/>
              </a:ext>
            </a:extLst>
          </p:cNvPr>
          <p:cNvGrpSpPr/>
          <p:nvPr/>
        </p:nvGrpSpPr>
        <p:grpSpPr>
          <a:xfrm>
            <a:off x="80088" y="3208020"/>
            <a:ext cx="1266273" cy="1626970"/>
            <a:chOff x="6762930" y="1277687"/>
            <a:chExt cx="1415840" cy="1468131"/>
          </a:xfrm>
        </p:grpSpPr>
        <p:grpSp>
          <p:nvGrpSpPr>
            <p:cNvPr id="34" name="Google Shape;1992;p45">
              <a:extLst>
                <a:ext uri="{FF2B5EF4-FFF2-40B4-BE49-F238E27FC236}">
                  <a16:creationId xmlns:a16="http://schemas.microsoft.com/office/drawing/2014/main" id="{99F97072-3706-0FBC-EA08-E540FB5D7202}"/>
                </a:ext>
              </a:extLst>
            </p:cNvPr>
            <p:cNvGrpSpPr/>
            <p:nvPr/>
          </p:nvGrpSpPr>
          <p:grpSpPr>
            <a:xfrm rot="-1243542">
              <a:off x="6921255" y="1491088"/>
              <a:ext cx="1099191" cy="1095690"/>
              <a:chOff x="-693918" y="-3307122"/>
              <a:chExt cx="1099173" cy="1140539"/>
            </a:xfrm>
          </p:grpSpPr>
          <p:sp>
            <p:nvSpPr>
              <p:cNvPr id="54" name="Google Shape;1993;p45">
                <a:extLst>
                  <a:ext uri="{FF2B5EF4-FFF2-40B4-BE49-F238E27FC236}">
                    <a16:creationId xmlns:a16="http://schemas.microsoft.com/office/drawing/2014/main" id="{0F219900-A2E8-73AF-0DC5-4FCA301B267D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94;p45">
                <a:extLst>
                  <a:ext uri="{FF2B5EF4-FFF2-40B4-BE49-F238E27FC236}">
                    <a16:creationId xmlns:a16="http://schemas.microsoft.com/office/drawing/2014/main" id="{5D2C73C8-0A6D-794A-1A95-4ACA89C74AE1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95;p45">
                <a:extLst>
                  <a:ext uri="{FF2B5EF4-FFF2-40B4-BE49-F238E27FC236}">
                    <a16:creationId xmlns:a16="http://schemas.microsoft.com/office/drawing/2014/main" id="{DFA1D27C-1DEE-305D-4042-F9D16499E9FC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1996;p45">
                <a:extLst>
                  <a:ext uri="{FF2B5EF4-FFF2-40B4-BE49-F238E27FC236}">
                    <a16:creationId xmlns:a16="http://schemas.microsoft.com/office/drawing/2014/main" id="{6DEA9958-2272-303E-E2DC-2B69C9B0373A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58" name="Google Shape;1997;p45">
                  <a:extLst>
                    <a:ext uri="{FF2B5EF4-FFF2-40B4-BE49-F238E27FC236}">
                      <a16:creationId xmlns:a16="http://schemas.microsoft.com/office/drawing/2014/main" id="{E990A48D-C8CF-EFCA-1A8D-9BFFF74FC44E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98;p45">
                  <a:extLst>
                    <a:ext uri="{FF2B5EF4-FFF2-40B4-BE49-F238E27FC236}">
                      <a16:creationId xmlns:a16="http://schemas.microsoft.com/office/drawing/2014/main" id="{0A2350A4-B251-6281-9932-F4639164CCB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999;p45">
                  <a:extLst>
                    <a:ext uri="{FF2B5EF4-FFF2-40B4-BE49-F238E27FC236}">
                      <a16:creationId xmlns:a16="http://schemas.microsoft.com/office/drawing/2014/main" id="{391469B2-FECB-60BC-D856-20BE839A1998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00;p45">
                  <a:extLst>
                    <a:ext uri="{FF2B5EF4-FFF2-40B4-BE49-F238E27FC236}">
                      <a16:creationId xmlns:a16="http://schemas.microsoft.com/office/drawing/2014/main" id="{9EE072CD-9504-3F61-D70E-F8DA1CA4F48D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001;p45">
                  <a:extLst>
                    <a:ext uri="{FF2B5EF4-FFF2-40B4-BE49-F238E27FC236}">
                      <a16:creationId xmlns:a16="http://schemas.microsoft.com/office/drawing/2014/main" id="{C1CC2946-B454-8DC7-C656-6AF03478AD49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02;p45">
                  <a:extLst>
                    <a:ext uri="{FF2B5EF4-FFF2-40B4-BE49-F238E27FC236}">
                      <a16:creationId xmlns:a16="http://schemas.microsoft.com/office/drawing/2014/main" id="{719DB026-7173-D882-FBC7-B610E620AC5B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03;p45">
                  <a:extLst>
                    <a:ext uri="{FF2B5EF4-FFF2-40B4-BE49-F238E27FC236}">
                      <a16:creationId xmlns:a16="http://schemas.microsoft.com/office/drawing/2014/main" id="{B25ACD48-E9A6-D5F6-C296-C2568EE75CA5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04;p45">
                  <a:extLst>
                    <a:ext uri="{FF2B5EF4-FFF2-40B4-BE49-F238E27FC236}">
                      <a16:creationId xmlns:a16="http://schemas.microsoft.com/office/drawing/2014/main" id="{BB065D32-EE8E-247C-DD3D-17756AA3DB7E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05;p45">
                  <a:extLst>
                    <a:ext uri="{FF2B5EF4-FFF2-40B4-BE49-F238E27FC236}">
                      <a16:creationId xmlns:a16="http://schemas.microsoft.com/office/drawing/2014/main" id="{E007E8CB-1D7D-D864-86E8-88E2328F7FB0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06;p45">
                  <a:extLst>
                    <a:ext uri="{FF2B5EF4-FFF2-40B4-BE49-F238E27FC236}">
                      <a16:creationId xmlns:a16="http://schemas.microsoft.com/office/drawing/2014/main" id="{969292A2-8728-37A9-671F-2DB15B68C02A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07;p45">
                  <a:extLst>
                    <a:ext uri="{FF2B5EF4-FFF2-40B4-BE49-F238E27FC236}">
                      <a16:creationId xmlns:a16="http://schemas.microsoft.com/office/drawing/2014/main" id="{257E6E07-026A-57F6-AB0F-7912E63D71E5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08;p45">
                  <a:extLst>
                    <a:ext uri="{FF2B5EF4-FFF2-40B4-BE49-F238E27FC236}">
                      <a16:creationId xmlns:a16="http://schemas.microsoft.com/office/drawing/2014/main" id="{9FF8C76E-9493-6933-7B69-27E9A298E368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09;p45">
                  <a:extLst>
                    <a:ext uri="{FF2B5EF4-FFF2-40B4-BE49-F238E27FC236}">
                      <a16:creationId xmlns:a16="http://schemas.microsoft.com/office/drawing/2014/main" id="{FA194AD8-2CFF-2A38-5B0C-78E979720D42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10;p45">
                  <a:extLst>
                    <a:ext uri="{FF2B5EF4-FFF2-40B4-BE49-F238E27FC236}">
                      <a16:creationId xmlns:a16="http://schemas.microsoft.com/office/drawing/2014/main" id="{241441F2-64CA-E590-C945-1153F4AFE12D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011;p45">
              <a:extLst>
                <a:ext uri="{FF2B5EF4-FFF2-40B4-BE49-F238E27FC236}">
                  <a16:creationId xmlns:a16="http://schemas.microsoft.com/office/drawing/2014/main" id="{2EDD5CC8-6AEE-360A-F5E5-6C85E8DBE6C6}"/>
                </a:ext>
              </a:extLst>
            </p:cNvPr>
            <p:cNvGrpSpPr/>
            <p:nvPr/>
          </p:nvGrpSpPr>
          <p:grpSpPr>
            <a:xfrm rot="-699969">
              <a:off x="6877882" y="1377034"/>
              <a:ext cx="1099126" cy="1140489"/>
              <a:chOff x="-693918" y="-3307122"/>
              <a:chExt cx="1099173" cy="1140539"/>
            </a:xfrm>
          </p:grpSpPr>
          <p:sp>
            <p:nvSpPr>
              <p:cNvPr id="36" name="Google Shape;2012;p45">
                <a:extLst>
                  <a:ext uri="{FF2B5EF4-FFF2-40B4-BE49-F238E27FC236}">
                    <a16:creationId xmlns:a16="http://schemas.microsoft.com/office/drawing/2014/main" id="{6D9908CE-6E87-73E8-05FB-A6918C80EADB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13;p45">
                <a:extLst>
                  <a:ext uri="{FF2B5EF4-FFF2-40B4-BE49-F238E27FC236}">
                    <a16:creationId xmlns:a16="http://schemas.microsoft.com/office/drawing/2014/main" id="{1A6622C6-57C8-DF24-BCFE-BA94D03BFA63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14;p45">
                <a:extLst>
                  <a:ext uri="{FF2B5EF4-FFF2-40B4-BE49-F238E27FC236}">
                    <a16:creationId xmlns:a16="http://schemas.microsoft.com/office/drawing/2014/main" id="{C2F764D5-67D0-CFE0-DE39-02FDBE76F897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2015;p45">
                <a:extLst>
                  <a:ext uri="{FF2B5EF4-FFF2-40B4-BE49-F238E27FC236}">
                    <a16:creationId xmlns:a16="http://schemas.microsoft.com/office/drawing/2014/main" id="{2DAD6E98-4DA9-EFA0-07B4-754A4BFFBB1D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40" name="Google Shape;2016;p45">
                  <a:extLst>
                    <a:ext uri="{FF2B5EF4-FFF2-40B4-BE49-F238E27FC236}">
                      <a16:creationId xmlns:a16="http://schemas.microsoft.com/office/drawing/2014/main" id="{6A4C23B6-4481-1F30-629A-DB18DDABA92D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17;p45">
                  <a:extLst>
                    <a:ext uri="{FF2B5EF4-FFF2-40B4-BE49-F238E27FC236}">
                      <a16:creationId xmlns:a16="http://schemas.microsoft.com/office/drawing/2014/main" id="{A5FDCB7E-EAE4-4636-D839-E02F57EC31DD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18;p45">
                  <a:extLst>
                    <a:ext uri="{FF2B5EF4-FFF2-40B4-BE49-F238E27FC236}">
                      <a16:creationId xmlns:a16="http://schemas.microsoft.com/office/drawing/2014/main" id="{99D8C294-9A22-9DE4-B999-F202273661BD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19;p45">
                  <a:extLst>
                    <a:ext uri="{FF2B5EF4-FFF2-40B4-BE49-F238E27FC236}">
                      <a16:creationId xmlns:a16="http://schemas.microsoft.com/office/drawing/2014/main" id="{1CE69AB9-3DFC-674C-4971-8BA94E9E3461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20;p45">
                  <a:extLst>
                    <a:ext uri="{FF2B5EF4-FFF2-40B4-BE49-F238E27FC236}">
                      <a16:creationId xmlns:a16="http://schemas.microsoft.com/office/drawing/2014/main" id="{240883AF-3AC1-749A-E05F-9BB29CF8476C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021;p45">
                  <a:extLst>
                    <a:ext uri="{FF2B5EF4-FFF2-40B4-BE49-F238E27FC236}">
                      <a16:creationId xmlns:a16="http://schemas.microsoft.com/office/drawing/2014/main" id="{664D37CF-951D-CD54-90A6-253957428D4E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22;p45">
                  <a:extLst>
                    <a:ext uri="{FF2B5EF4-FFF2-40B4-BE49-F238E27FC236}">
                      <a16:creationId xmlns:a16="http://schemas.microsoft.com/office/drawing/2014/main" id="{37F4526B-4B6A-189B-599F-7B76364936D9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23;p45">
                  <a:extLst>
                    <a:ext uri="{FF2B5EF4-FFF2-40B4-BE49-F238E27FC236}">
                      <a16:creationId xmlns:a16="http://schemas.microsoft.com/office/drawing/2014/main" id="{B238F4B9-8843-A87C-0464-3A00DD2E104C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24;p45">
                  <a:extLst>
                    <a:ext uri="{FF2B5EF4-FFF2-40B4-BE49-F238E27FC236}">
                      <a16:creationId xmlns:a16="http://schemas.microsoft.com/office/drawing/2014/main" id="{080ABD27-E129-D779-9D98-E52DC4CDD0BA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25;p45">
                  <a:extLst>
                    <a:ext uri="{FF2B5EF4-FFF2-40B4-BE49-F238E27FC236}">
                      <a16:creationId xmlns:a16="http://schemas.microsoft.com/office/drawing/2014/main" id="{A7992EE8-613E-A00B-95E4-7480BF0DA8F8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26;p45">
                  <a:extLst>
                    <a:ext uri="{FF2B5EF4-FFF2-40B4-BE49-F238E27FC236}">
                      <a16:creationId xmlns:a16="http://schemas.microsoft.com/office/drawing/2014/main" id="{DEBB17C7-03A2-9F1B-79CE-B1CCC9C1A6D3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27;p45">
                  <a:extLst>
                    <a:ext uri="{FF2B5EF4-FFF2-40B4-BE49-F238E27FC236}">
                      <a16:creationId xmlns:a16="http://schemas.microsoft.com/office/drawing/2014/main" id="{672C55D1-51F3-C382-68F9-4FBAFEE1C614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28;p45">
                  <a:extLst>
                    <a:ext uri="{FF2B5EF4-FFF2-40B4-BE49-F238E27FC236}">
                      <a16:creationId xmlns:a16="http://schemas.microsoft.com/office/drawing/2014/main" id="{5B59269B-F4EC-1996-21DF-C170AF49221A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29;p45">
                  <a:extLst>
                    <a:ext uri="{FF2B5EF4-FFF2-40B4-BE49-F238E27FC236}">
                      <a16:creationId xmlns:a16="http://schemas.microsoft.com/office/drawing/2014/main" id="{9E2D241C-73D1-8A84-2627-188C3717217A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7"/>
          <p:cNvSpPr txBox="1">
            <a:spLocks noGrp="1"/>
          </p:cNvSpPr>
          <p:nvPr>
            <p:ph type="title"/>
          </p:nvPr>
        </p:nvSpPr>
        <p:spPr>
          <a:xfrm>
            <a:off x="1543805" y="258253"/>
            <a:ext cx="5458975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AUTHENTICATION-JWT</a:t>
            </a:r>
          </a:p>
        </p:txBody>
      </p:sp>
      <p:pic>
        <p:nvPicPr>
          <p:cNvPr id="4098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AD5EF1-189E-E23C-2FDE-2D32D105B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25" y="1053705"/>
            <a:ext cx="6591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991;p45">
            <a:extLst>
              <a:ext uri="{FF2B5EF4-FFF2-40B4-BE49-F238E27FC236}">
                <a16:creationId xmlns:a16="http://schemas.microsoft.com/office/drawing/2014/main" id="{7490ABFB-C7CF-A101-A76A-E507A387BE70}"/>
              </a:ext>
            </a:extLst>
          </p:cNvPr>
          <p:cNvGrpSpPr/>
          <p:nvPr/>
        </p:nvGrpSpPr>
        <p:grpSpPr>
          <a:xfrm>
            <a:off x="-28459" y="3527472"/>
            <a:ext cx="1266273" cy="1626970"/>
            <a:chOff x="6762930" y="1277687"/>
            <a:chExt cx="1415840" cy="1468131"/>
          </a:xfrm>
        </p:grpSpPr>
        <p:grpSp>
          <p:nvGrpSpPr>
            <p:cNvPr id="3" name="Google Shape;1992;p45">
              <a:extLst>
                <a:ext uri="{FF2B5EF4-FFF2-40B4-BE49-F238E27FC236}">
                  <a16:creationId xmlns:a16="http://schemas.microsoft.com/office/drawing/2014/main" id="{4E7237F4-12E7-7112-BCC4-759A16E6CC12}"/>
                </a:ext>
              </a:extLst>
            </p:cNvPr>
            <p:cNvGrpSpPr/>
            <p:nvPr/>
          </p:nvGrpSpPr>
          <p:grpSpPr>
            <a:xfrm rot="-1243542">
              <a:off x="6921255" y="1491088"/>
              <a:ext cx="1099191" cy="1095690"/>
              <a:chOff x="-693918" y="-3307122"/>
              <a:chExt cx="1099173" cy="1140539"/>
            </a:xfrm>
          </p:grpSpPr>
          <p:sp>
            <p:nvSpPr>
              <p:cNvPr id="44" name="Google Shape;1993;p45">
                <a:extLst>
                  <a:ext uri="{FF2B5EF4-FFF2-40B4-BE49-F238E27FC236}">
                    <a16:creationId xmlns:a16="http://schemas.microsoft.com/office/drawing/2014/main" id="{03F6A9B6-310A-675B-F65C-27141A0F8234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94;p45">
                <a:extLst>
                  <a:ext uri="{FF2B5EF4-FFF2-40B4-BE49-F238E27FC236}">
                    <a16:creationId xmlns:a16="http://schemas.microsoft.com/office/drawing/2014/main" id="{57319BBD-7501-BE40-163F-9601F9ABCB21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95;p45">
                <a:extLst>
                  <a:ext uri="{FF2B5EF4-FFF2-40B4-BE49-F238E27FC236}">
                    <a16:creationId xmlns:a16="http://schemas.microsoft.com/office/drawing/2014/main" id="{DC8DC930-E78D-33C5-D6CF-ABD9D15F79C6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" name="Google Shape;1996;p45">
                <a:extLst>
                  <a:ext uri="{FF2B5EF4-FFF2-40B4-BE49-F238E27FC236}">
                    <a16:creationId xmlns:a16="http://schemas.microsoft.com/office/drawing/2014/main" id="{2B23BA35-D7F5-B3A6-6A69-EFD671BB2576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48" name="Google Shape;1997;p45">
                  <a:extLst>
                    <a:ext uri="{FF2B5EF4-FFF2-40B4-BE49-F238E27FC236}">
                      <a16:creationId xmlns:a16="http://schemas.microsoft.com/office/drawing/2014/main" id="{04C323A9-F53C-A8F4-13B7-F5E789304F4B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998;p45">
                  <a:extLst>
                    <a:ext uri="{FF2B5EF4-FFF2-40B4-BE49-F238E27FC236}">
                      <a16:creationId xmlns:a16="http://schemas.microsoft.com/office/drawing/2014/main" id="{ED56DA79-A825-90EB-7B3C-0BD83957985C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999;p45">
                  <a:extLst>
                    <a:ext uri="{FF2B5EF4-FFF2-40B4-BE49-F238E27FC236}">
                      <a16:creationId xmlns:a16="http://schemas.microsoft.com/office/drawing/2014/main" id="{CB87C65D-2F63-99E6-7572-FC4DF09811A0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00;p45">
                  <a:extLst>
                    <a:ext uri="{FF2B5EF4-FFF2-40B4-BE49-F238E27FC236}">
                      <a16:creationId xmlns:a16="http://schemas.microsoft.com/office/drawing/2014/main" id="{52817296-1EFF-8535-D78B-7636897EBA4B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01;p45">
                  <a:extLst>
                    <a:ext uri="{FF2B5EF4-FFF2-40B4-BE49-F238E27FC236}">
                      <a16:creationId xmlns:a16="http://schemas.microsoft.com/office/drawing/2014/main" id="{55AB963A-6D06-5AA3-0C71-2536953FF67D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02;p45">
                  <a:extLst>
                    <a:ext uri="{FF2B5EF4-FFF2-40B4-BE49-F238E27FC236}">
                      <a16:creationId xmlns:a16="http://schemas.microsoft.com/office/drawing/2014/main" id="{60EF3A2B-0A3B-69B6-5540-B9C139188CB3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003;p45">
                  <a:extLst>
                    <a:ext uri="{FF2B5EF4-FFF2-40B4-BE49-F238E27FC236}">
                      <a16:creationId xmlns:a16="http://schemas.microsoft.com/office/drawing/2014/main" id="{C815FBF0-BF67-AB3A-DEDD-FDA4BD910594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004;p45">
                  <a:extLst>
                    <a:ext uri="{FF2B5EF4-FFF2-40B4-BE49-F238E27FC236}">
                      <a16:creationId xmlns:a16="http://schemas.microsoft.com/office/drawing/2014/main" id="{EAB42E89-984A-F44B-18C6-AD4D5C5CF956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005;p45">
                  <a:extLst>
                    <a:ext uri="{FF2B5EF4-FFF2-40B4-BE49-F238E27FC236}">
                      <a16:creationId xmlns:a16="http://schemas.microsoft.com/office/drawing/2014/main" id="{448CABC0-23C9-04CA-58A2-F90FD1F7C893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006;p45">
                  <a:extLst>
                    <a:ext uri="{FF2B5EF4-FFF2-40B4-BE49-F238E27FC236}">
                      <a16:creationId xmlns:a16="http://schemas.microsoft.com/office/drawing/2014/main" id="{6AB40647-F5D4-86D1-AAF0-C470A891D753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007;p45">
                  <a:extLst>
                    <a:ext uri="{FF2B5EF4-FFF2-40B4-BE49-F238E27FC236}">
                      <a16:creationId xmlns:a16="http://schemas.microsoft.com/office/drawing/2014/main" id="{0C2B8EA9-5F84-FD76-3D14-5B8DFB61CAD8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008;p45">
                  <a:extLst>
                    <a:ext uri="{FF2B5EF4-FFF2-40B4-BE49-F238E27FC236}">
                      <a16:creationId xmlns:a16="http://schemas.microsoft.com/office/drawing/2014/main" id="{A4B6C264-589B-67BD-7F42-A591A3CE5EFD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009;p45">
                  <a:extLst>
                    <a:ext uri="{FF2B5EF4-FFF2-40B4-BE49-F238E27FC236}">
                      <a16:creationId xmlns:a16="http://schemas.microsoft.com/office/drawing/2014/main" id="{019D6601-01D6-0511-7AC5-1B6C7C5ABFFE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10;p45">
                  <a:extLst>
                    <a:ext uri="{FF2B5EF4-FFF2-40B4-BE49-F238E27FC236}">
                      <a16:creationId xmlns:a16="http://schemas.microsoft.com/office/drawing/2014/main" id="{FD82C085-92E0-CBF8-2C41-7DB863C0B0B0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2011;p45">
              <a:extLst>
                <a:ext uri="{FF2B5EF4-FFF2-40B4-BE49-F238E27FC236}">
                  <a16:creationId xmlns:a16="http://schemas.microsoft.com/office/drawing/2014/main" id="{64B0EE8D-33E6-82EC-7BE0-ACCA770D6679}"/>
                </a:ext>
              </a:extLst>
            </p:cNvPr>
            <p:cNvGrpSpPr/>
            <p:nvPr/>
          </p:nvGrpSpPr>
          <p:grpSpPr>
            <a:xfrm rot="-699969">
              <a:off x="6877882" y="1377034"/>
              <a:ext cx="1099126" cy="1140489"/>
              <a:chOff x="-693918" y="-3307122"/>
              <a:chExt cx="1099173" cy="1140539"/>
            </a:xfrm>
          </p:grpSpPr>
          <p:sp>
            <p:nvSpPr>
              <p:cNvPr id="5" name="Google Shape;2012;p45">
                <a:extLst>
                  <a:ext uri="{FF2B5EF4-FFF2-40B4-BE49-F238E27FC236}">
                    <a16:creationId xmlns:a16="http://schemas.microsoft.com/office/drawing/2014/main" id="{969F2118-6D8F-94FA-27CF-1ADEBB42F98A}"/>
                  </a:ext>
                </a:extLst>
              </p:cNvPr>
              <p:cNvSpPr/>
              <p:nvPr/>
            </p:nvSpPr>
            <p:spPr>
              <a:xfrm>
                <a:off x="-693918" y="-3307122"/>
                <a:ext cx="1099173" cy="1140539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764" extrusionOk="0">
                    <a:moveTo>
                      <a:pt x="5444" y="136"/>
                    </a:moveTo>
                    <a:cubicBezTo>
                      <a:pt x="5488" y="158"/>
                      <a:pt x="5543" y="169"/>
                      <a:pt x="5587" y="202"/>
                    </a:cubicBezTo>
                    <a:cubicBezTo>
                      <a:pt x="6027" y="466"/>
                      <a:pt x="6489" y="697"/>
                      <a:pt x="6950" y="928"/>
                    </a:cubicBezTo>
                    <a:cubicBezTo>
                      <a:pt x="7984" y="1466"/>
                      <a:pt x="9029" y="2016"/>
                      <a:pt x="10074" y="2544"/>
                    </a:cubicBezTo>
                    <a:cubicBezTo>
                      <a:pt x="11272" y="3160"/>
                      <a:pt x="12504" y="3732"/>
                      <a:pt x="13725" y="4304"/>
                    </a:cubicBezTo>
                    <a:cubicBezTo>
                      <a:pt x="14385" y="4612"/>
                      <a:pt x="15033" y="4920"/>
                      <a:pt x="15682" y="5227"/>
                    </a:cubicBezTo>
                    <a:cubicBezTo>
                      <a:pt x="15814" y="5282"/>
                      <a:pt x="15924" y="5348"/>
                      <a:pt x="16067" y="5414"/>
                    </a:cubicBezTo>
                    <a:cubicBezTo>
                      <a:pt x="16045" y="5469"/>
                      <a:pt x="16034" y="5513"/>
                      <a:pt x="16012" y="5546"/>
                    </a:cubicBezTo>
                    <a:cubicBezTo>
                      <a:pt x="15990" y="5601"/>
                      <a:pt x="15968" y="5656"/>
                      <a:pt x="15935" y="5700"/>
                    </a:cubicBezTo>
                    <a:cubicBezTo>
                      <a:pt x="15539" y="6316"/>
                      <a:pt x="15198" y="6965"/>
                      <a:pt x="14912" y="7647"/>
                    </a:cubicBezTo>
                    <a:cubicBezTo>
                      <a:pt x="14560" y="8450"/>
                      <a:pt x="14154" y="9219"/>
                      <a:pt x="13747" y="9989"/>
                    </a:cubicBezTo>
                    <a:cubicBezTo>
                      <a:pt x="13109" y="11177"/>
                      <a:pt x="12460" y="12354"/>
                      <a:pt x="11789" y="13530"/>
                    </a:cubicBezTo>
                    <a:cubicBezTo>
                      <a:pt x="11283" y="14421"/>
                      <a:pt x="10799" y="15345"/>
                      <a:pt x="10338" y="16269"/>
                    </a:cubicBezTo>
                    <a:cubicBezTo>
                      <a:pt x="10261" y="16401"/>
                      <a:pt x="10195" y="16532"/>
                      <a:pt x="10118" y="16664"/>
                    </a:cubicBezTo>
                    <a:cubicBezTo>
                      <a:pt x="10085" y="16653"/>
                      <a:pt x="10063" y="16653"/>
                      <a:pt x="10041" y="16631"/>
                    </a:cubicBezTo>
                    <a:cubicBezTo>
                      <a:pt x="9821" y="16489"/>
                      <a:pt x="9568" y="16390"/>
                      <a:pt x="9326" y="16291"/>
                    </a:cubicBezTo>
                    <a:cubicBezTo>
                      <a:pt x="9139" y="16214"/>
                      <a:pt x="8963" y="16126"/>
                      <a:pt x="8776" y="16049"/>
                    </a:cubicBezTo>
                    <a:cubicBezTo>
                      <a:pt x="8512" y="15928"/>
                      <a:pt x="8259" y="15807"/>
                      <a:pt x="8006" y="15708"/>
                    </a:cubicBezTo>
                    <a:cubicBezTo>
                      <a:pt x="7379" y="15455"/>
                      <a:pt x="6774" y="15158"/>
                      <a:pt x="6181" y="14861"/>
                    </a:cubicBezTo>
                    <a:cubicBezTo>
                      <a:pt x="5510" y="14509"/>
                      <a:pt x="4861" y="14135"/>
                      <a:pt x="4223" y="13728"/>
                    </a:cubicBezTo>
                    <a:cubicBezTo>
                      <a:pt x="3541" y="13299"/>
                      <a:pt x="2860" y="12892"/>
                      <a:pt x="2178" y="12475"/>
                    </a:cubicBezTo>
                    <a:cubicBezTo>
                      <a:pt x="1716" y="12189"/>
                      <a:pt x="1254" y="11914"/>
                      <a:pt x="803" y="11617"/>
                    </a:cubicBezTo>
                    <a:cubicBezTo>
                      <a:pt x="572" y="11474"/>
                      <a:pt x="352" y="11320"/>
                      <a:pt x="121" y="11155"/>
                    </a:cubicBezTo>
                    <a:cubicBezTo>
                      <a:pt x="143" y="11122"/>
                      <a:pt x="154" y="11100"/>
                      <a:pt x="165" y="11067"/>
                    </a:cubicBezTo>
                    <a:cubicBezTo>
                      <a:pt x="264" y="10913"/>
                      <a:pt x="352" y="10759"/>
                      <a:pt x="418" y="10583"/>
                    </a:cubicBezTo>
                    <a:cubicBezTo>
                      <a:pt x="539" y="10319"/>
                      <a:pt x="649" y="10055"/>
                      <a:pt x="759" y="9780"/>
                    </a:cubicBezTo>
                    <a:cubicBezTo>
                      <a:pt x="979" y="9263"/>
                      <a:pt x="1232" y="8758"/>
                      <a:pt x="1485" y="8252"/>
                    </a:cubicBezTo>
                    <a:cubicBezTo>
                      <a:pt x="1815" y="7592"/>
                      <a:pt x="2134" y="6932"/>
                      <a:pt x="2464" y="6272"/>
                    </a:cubicBezTo>
                    <a:cubicBezTo>
                      <a:pt x="2618" y="5975"/>
                      <a:pt x="2783" y="5667"/>
                      <a:pt x="2936" y="5359"/>
                    </a:cubicBezTo>
                    <a:cubicBezTo>
                      <a:pt x="3167" y="4920"/>
                      <a:pt x="3376" y="4458"/>
                      <a:pt x="3563" y="3985"/>
                    </a:cubicBezTo>
                    <a:cubicBezTo>
                      <a:pt x="3937" y="3028"/>
                      <a:pt x="4366" y="2104"/>
                      <a:pt x="4839" y="1192"/>
                    </a:cubicBezTo>
                    <a:cubicBezTo>
                      <a:pt x="4949" y="972"/>
                      <a:pt x="5059" y="763"/>
                      <a:pt x="5180" y="543"/>
                    </a:cubicBezTo>
                    <a:cubicBezTo>
                      <a:pt x="5246" y="400"/>
                      <a:pt x="5334" y="268"/>
                      <a:pt x="5444" y="136"/>
                    </a:cubicBezTo>
                    <a:close/>
                    <a:moveTo>
                      <a:pt x="5465" y="0"/>
                    </a:moveTo>
                    <a:cubicBezTo>
                      <a:pt x="5442" y="0"/>
                      <a:pt x="5419" y="11"/>
                      <a:pt x="5400" y="37"/>
                    </a:cubicBezTo>
                    <a:cubicBezTo>
                      <a:pt x="5389" y="48"/>
                      <a:pt x="5378" y="59"/>
                      <a:pt x="5356" y="81"/>
                    </a:cubicBezTo>
                    <a:cubicBezTo>
                      <a:pt x="5257" y="213"/>
                      <a:pt x="5169" y="345"/>
                      <a:pt x="5092" y="499"/>
                    </a:cubicBezTo>
                    <a:cubicBezTo>
                      <a:pt x="4982" y="708"/>
                      <a:pt x="4872" y="917"/>
                      <a:pt x="4762" y="1137"/>
                    </a:cubicBezTo>
                    <a:cubicBezTo>
                      <a:pt x="4278" y="2049"/>
                      <a:pt x="3849" y="2984"/>
                      <a:pt x="3475" y="3952"/>
                    </a:cubicBezTo>
                    <a:cubicBezTo>
                      <a:pt x="3255" y="4513"/>
                      <a:pt x="3002" y="5052"/>
                      <a:pt x="2717" y="5579"/>
                    </a:cubicBezTo>
                    <a:cubicBezTo>
                      <a:pt x="2596" y="5810"/>
                      <a:pt x="2475" y="6041"/>
                      <a:pt x="2354" y="6272"/>
                    </a:cubicBezTo>
                    <a:cubicBezTo>
                      <a:pt x="2057" y="6866"/>
                      <a:pt x="1760" y="7471"/>
                      <a:pt x="1463" y="8076"/>
                    </a:cubicBezTo>
                    <a:cubicBezTo>
                      <a:pt x="1177" y="8659"/>
                      <a:pt x="880" y="9230"/>
                      <a:pt x="638" y="9835"/>
                    </a:cubicBezTo>
                    <a:cubicBezTo>
                      <a:pt x="528" y="10088"/>
                      <a:pt x="418" y="10330"/>
                      <a:pt x="319" y="10583"/>
                    </a:cubicBezTo>
                    <a:cubicBezTo>
                      <a:pt x="253" y="10737"/>
                      <a:pt x="165" y="10891"/>
                      <a:pt x="77" y="11034"/>
                    </a:cubicBezTo>
                    <a:cubicBezTo>
                      <a:pt x="55" y="11056"/>
                      <a:pt x="44" y="11078"/>
                      <a:pt x="33" y="11100"/>
                    </a:cubicBezTo>
                    <a:cubicBezTo>
                      <a:pt x="0" y="11155"/>
                      <a:pt x="11" y="11177"/>
                      <a:pt x="55" y="11221"/>
                    </a:cubicBezTo>
                    <a:cubicBezTo>
                      <a:pt x="66" y="11232"/>
                      <a:pt x="77" y="11243"/>
                      <a:pt x="88" y="11254"/>
                    </a:cubicBezTo>
                    <a:cubicBezTo>
                      <a:pt x="297" y="11397"/>
                      <a:pt x="506" y="11551"/>
                      <a:pt x="715" y="11683"/>
                    </a:cubicBezTo>
                    <a:cubicBezTo>
                      <a:pt x="1177" y="11980"/>
                      <a:pt x="1639" y="12266"/>
                      <a:pt x="2112" y="12552"/>
                    </a:cubicBezTo>
                    <a:cubicBezTo>
                      <a:pt x="2794" y="12969"/>
                      <a:pt x="3475" y="13376"/>
                      <a:pt x="4157" y="13805"/>
                    </a:cubicBezTo>
                    <a:cubicBezTo>
                      <a:pt x="4817" y="14223"/>
                      <a:pt x="5488" y="14608"/>
                      <a:pt x="6181" y="14960"/>
                    </a:cubicBezTo>
                    <a:cubicBezTo>
                      <a:pt x="6763" y="15257"/>
                      <a:pt x="7346" y="15543"/>
                      <a:pt x="7951" y="15785"/>
                    </a:cubicBezTo>
                    <a:cubicBezTo>
                      <a:pt x="8204" y="15895"/>
                      <a:pt x="8457" y="16016"/>
                      <a:pt x="8721" y="16126"/>
                    </a:cubicBezTo>
                    <a:cubicBezTo>
                      <a:pt x="8908" y="16214"/>
                      <a:pt x="9095" y="16291"/>
                      <a:pt x="9293" y="16379"/>
                    </a:cubicBezTo>
                    <a:cubicBezTo>
                      <a:pt x="9524" y="16478"/>
                      <a:pt x="9766" y="16576"/>
                      <a:pt x="9986" y="16719"/>
                    </a:cubicBezTo>
                    <a:cubicBezTo>
                      <a:pt x="10019" y="16730"/>
                      <a:pt x="10041" y="16741"/>
                      <a:pt x="10074" y="16752"/>
                    </a:cubicBezTo>
                    <a:cubicBezTo>
                      <a:pt x="10091" y="16759"/>
                      <a:pt x="10107" y="16763"/>
                      <a:pt x="10123" y="16763"/>
                    </a:cubicBezTo>
                    <a:cubicBezTo>
                      <a:pt x="10155" y="16763"/>
                      <a:pt x="10183" y="16746"/>
                      <a:pt x="10206" y="16708"/>
                    </a:cubicBezTo>
                    <a:cubicBezTo>
                      <a:pt x="10217" y="16675"/>
                      <a:pt x="10239" y="16653"/>
                      <a:pt x="10250" y="16620"/>
                    </a:cubicBezTo>
                    <a:cubicBezTo>
                      <a:pt x="10327" y="16467"/>
                      <a:pt x="10415" y="16313"/>
                      <a:pt x="10492" y="16148"/>
                    </a:cubicBezTo>
                    <a:cubicBezTo>
                      <a:pt x="10931" y="15301"/>
                      <a:pt x="11360" y="14465"/>
                      <a:pt x="11833" y="13640"/>
                    </a:cubicBezTo>
                    <a:cubicBezTo>
                      <a:pt x="12526" y="12420"/>
                      <a:pt x="13208" y="11199"/>
                      <a:pt x="13857" y="9967"/>
                    </a:cubicBezTo>
                    <a:cubicBezTo>
                      <a:pt x="14275" y="9197"/>
                      <a:pt x="14670" y="8428"/>
                      <a:pt x="15011" y="7625"/>
                    </a:cubicBezTo>
                    <a:cubicBezTo>
                      <a:pt x="15297" y="6976"/>
                      <a:pt x="15627" y="6360"/>
                      <a:pt x="16001" y="5755"/>
                    </a:cubicBezTo>
                    <a:cubicBezTo>
                      <a:pt x="16045" y="5700"/>
                      <a:pt x="16078" y="5634"/>
                      <a:pt x="16111" y="5568"/>
                    </a:cubicBezTo>
                    <a:cubicBezTo>
                      <a:pt x="16133" y="5524"/>
                      <a:pt x="16144" y="5491"/>
                      <a:pt x="16144" y="5447"/>
                    </a:cubicBezTo>
                    <a:cubicBezTo>
                      <a:pt x="16155" y="5414"/>
                      <a:pt x="16133" y="5381"/>
                      <a:pt x="16122" y="5348"/>
                    </a:cubicBezTo>
                    <a:cubicBezTo>
                      <a:pt x="16067" y="5315"/>
                      <a:pt x="16023" y="5293"/>
                      <a:pt x="15979" y="5271"/>
                    </a:cubicBezTo>
                    <a:cubicBezTo>
                      <a:pt x="15594" y="5085"/>
                      <a:pt x="15209" y="4898"/>
                      <a:pt x="14813" y="4711"/>
                    </a:cubicBezTo>
                    <a:cubicBezTo>
                      <a:pt x="13758" y="4216"/>
                      <a:pt x="12702" y="3721"/>
                      <a:pt x="11635" y="3226"/>
                    </a:cubicBezTo>
                    <a:cubicBezTo>
                      <a:pt x="10865" y="2852"/>
                      <a:pt x="10096" y="2456"/>
                      <a:pt x="9326" y="2060"/>
                    </a:cubicBezTo>
                    <a:cubicBezTo>
                      <a:pt x="8391" y="1576"/>
                      <a:pt x="7456" y="1093"/>
                      <a:pt x="6522" y="609"/>
                    </a:cubicBezTo>
                    <a:cubicBezTo>
                      <a:pt x="6181" y="422"/>
                      <a:pt x="5818" y="279"/>
                      <a:pt x="5510" y="15"/>
                    </a:cubicBezTo>
                    <a:cubicBezTo>
                      <a:pt x="5496" y="6"/>
                      <a:pt x="5481" y="0"/>
                      <a:pt x="5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013;p45">
                <a:extLst>
                  <a:ext uri="{FF2B5EF4-FFF2-40B4-BE49-F238E27FC236}">
                    <a16:creationId xmlns:a16="http://schemas.microsoft.com/office/drawing/2014/main" id="{273AF20E-D05A-AF93-3340-0B19273ADA9F}"/>
                  </a:ext>
                </a:extLst>
              </p:cNvPr>
              <p:cNvSpPr/>
              <p:nvPr/>
            </p:nvSpPr>
            <p:spPr>
              <a:xfrm>
                <a:off x="-685686" y="-3297938"/>
                <a:ext cx="1084954" cy="1124619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16530" extrusionOk="0">
                    <a:moveTo>
                      <a:pt x="8666" y="2915"/>
                    </a:moveTo>
                    <a:cubicBezTo>
                      <a:pt x="8919" y="3036"/>
                      <a:pt x="9161" y="3168"/>
                      <a:pt x="9414" y="3300"/>
                    </a:cubicBezTo>
                    <a:cubicBezTo>
                      <a:pt x="9667" y="3432"/>
                      <a:pt x="9909" y="3564"/>
                      <a:pt x="10173" y="3696"/>
                    </a:cubicBezTo>
                    <a:cubicBezTo>
                      <a:pt x="10140" y="3707"/>
                      <a:pt x="10129" y="3718"/>
                      <a:pt x="10118" y="3718"/>
                    </a:cubicBezTo>
                    <a:cubicBezTo>
                      <a:pt x="10069" y="3714"/>
                      <a:pt x="10021" y="3713"/>
                      <a:pt x="9974" y="3713"/>
                    </a:cubicBezTo>
                    <a:cubicBezTo>
                      <a:pt x="9557" y="3713"/>
                      <a:pt x="9174" y="3839"/>
                      <a:pt x="8809" y="4037"/>
                    </a:cubicBezTo>
                    <a:cubicBezTo>
                      <a:pt x="8534" y="4180"/>
                      <a:pt x="8303" y="4356"/>
                      <a:pt x="8083" y="4576"/>
                    </a:cubicBezTo>
                    <a:cubicBezTo>
                      <a:pt x="8039" y="4620"/>
                      <a:pt x="7995" y="4664"/>
                      <a:pt x="7940" y="4719"/>
                    </a:cubicBezTo>
                    <a:cubicBezTo>
                      <a:pt x="7830" y="4081"/>
                      <a:pt x="8193" y="3245"/>
                      <a:pt x="8666" y="2915"/>
                    </a:cubicBezTo>
                    <a:close/>
                    <a:moveTo>
                      <a:pt x="9948" y="3806"/>
                    </a:moveTo>
                    <a:cubicBezTo>
                      <a:pt x="10011" y="3806"/>
                      <a:pt x="10075" y="3809"/>
                      <a:pt x="10140" y="3817"/>
                    </a:cubicBezTo>
                    <a:cubicBezTo>
                      <a:pt x="10426" y="3839"/>
                      <a:pt x="10689" y="3938"/>
                      <a:pt x="10909" y="4136"/>
                    </a:cubicBezTo>
                    <a:cubicBezTo>
                      <a:pt x="11173" y="4367"/>
                      <a:pt x="11305" y="4653"/>
                      <a:pt x="11305" y="5004"/>
                    </a:cubicBezTo>
                    <a:cubicBezTo>
                      <a:pt x="11305" y="5323"/>
                      <a:pt x="11184" y="5620"/>
                      <a:pt x="10997" y="5884"/>
                    </a:cubicBezTo>
                    <a:cubicBezTo>
                      <a:pt x="10964" y="5928"/>
                      <a:pt x="10920" y="5983"/>
                      <a:pt x="10876" y="6038"/>
                    </a:cubicBezTo>
                    <a:cubicBezTo>
                      <a:pt x="10843" y="6016"/>
                      <a:pt x="10821" y="6016"/>
                      <a:pt x="10788" y="5994"/>
                    </a:cubicBezTo>
                    <a:cubicBezTo>
                      <a:pt x="10448" y="5792"/>
                      <a:pt x="10085" y="5697"/>
                      <a:pt x="9706" y="5697"/>
                    </a:cubicBezTo>
                    <a:cubicBezTo>
                      <a:pt x="9631" y="5697"/>
                      <a:pt x="9556" y="5701"/>
                      <a:pt x="9480" y="5708"/>
                    </a:cubicBezTo>
                    <a:cubicBezTo>
                      <a:pt x="9194" y="5730"/>
                      <a:pt x="8919" y="5796"/>
                      <a:pt x="8655" y="5895"/>
                    </a:cubicBezTo>
                    <a:cubicBezTo>
                      <a:pt x="8600" y="5917"/>
                      <a:pt x="8545" y="5939"/>
                      <a:pt x="8490" y="5961"/>
                    </a:cubicBezTo>
                    <a:cubicBezTo>
                      <a:pt x="8248" y="5796"/>
                      <a:pt x="7995" y="5290"/>
                      <a:pt x="7940" y="4873"/>
                    </a:cubicBezTo>
                    <a:cubicBezTo>
                      <a:pt x="7973" y="4829"/>
                      <a:pt x="7995" y="4796"/>
                      <a:pt x="8028" y="4763"/>
                    </a:cubicBezTo>
                    <a:cubicBezTo>
                      <a:pt x="8391" y="4378"/>
                      <a:pt x="8809" y="4081"/>
                      <a:pt x="9304" y="3916"/>
                    </a:cubicBezTo>
                    <a:cubicBezTo>
                      <a:pt x="9517" y="3848"/>
                      <a:pt x="9730" y="3806"/>
                      <a:pt x="9948" y="3806"/>
                    </a:cubicBezTo>
                    <a:close/>
                    <a:moveTo>
                      <a:pt x="9675" y="5790"/>
                    </a:moveTo>
                    <a:cubicBezTo>
                      <a:pt x="9796" y="5790"/>
                      <a:pt x="9917" y="5799"/>
                      <a:pt x="10041" y="5818"/>
                    </a:cubicBezTo>
                    <a:cubicBezTo>
                      <a:pt x="10261" y="5851"/>
                      <a:pt x="10481" y="5928"/>
                      <a:pt x="10667" y="6038"/>
                    </a:cubicBezTo>
                    <a:cubicBezTo>
                      <a:pt x="10711" y="6049"/>
                      <a:pt x="10733" y="6082"/>
                      <a:pt x="10777" y="6104"/>
                    </a:cubicBezTo>
                    <a:cubicBezTo>
                      <a:pt x="10766" y="6137"/>
                      <a:pt x="10744" y="6159"/>
                      <a:pt x="10722" y="6181"/>
                    </a:cubicBezTo>
                    <a:cubicBezTo>
                      <a:pt x="10448" y="6419"/>
                      <a:pt x="10085" y="6542"/>
                      <a:pt x="9716" y="6542"/>
                    </a:cubicBezTo>
                    <a:cubicBezTo>
                      <a:pt x="9421" y="6542"/>
                      <a:pt x="9123" y="6464"/>
                      <a:pt x="8864" y="6302"/>
                    </a:cubicBezTo>
                    <a:cubicBezTo>
                      <a:pt x="8754" y="6236"/>
                      <a:pt x="8644" y="6170"/>
                      <a:pt x="8545" y="6038"/>
                    </a:cubicBezTo>
                    <a:cubicBezTo>
                      <a:pt x="8644" y="6005"/>
                      <a:pt x="8721" y="5972"/>
                      <a:pt x="8798" y="5939"/>
                    </a:cubicBezTo>
                    <a:cubicBezTo>
                      <a:pt x="9088" y="5845"/>
                      <a:pt x="9378" y="5790"/>
                      <a:pt x="9675" y="5790"/>
                    </a:cubicBezTo>
                    <a:close/>
                    <a:moveTo>
                      <a:pt x="7863" y="5004"/>
                    </a:moveTo>
                    <a:cubicBezTo>
                      <a:pt x="7896" y="5125"/>
                      <a:pt x="7929" y="5235"/>
                      <a:pt x="7984" y="5356"/>
                    </a:cubicBezTo>
                    <a:cubicBezTo>
                      <a:pt x="8028" y="5477"/>
                      <a:pt x="8083" y="5587"/>
                      <a:pt x="8149" y="5697"/>
                    </a:cubicBezTo>
                    <a:cubicBezTo>
                      <a:pt x="8215" y="5807"/>
                      <a:pt x="8292" y="5906"/>
                      <a:pt x="8369" y="6005"/>
                    </a:cubicBezTo>
                    <a:cubicBezTo>
                      <a:pt x="8171" y="6137"/>
                      <a:pt x="7973" y="6247"/>
                      <a:pt x="7786" y="6390"/>
                    </a:cubicBezTo>
                    <a:cubicBezTo>
                      <a:pt x="7610" y="6533"/>
                      <a:pt x="7445" y="6687"/>
                      <a:pt x="7258" y="6852"/>
                    </a:cubicBezTo>
                    <a:cubicBezTo>
                      <a:pt x="7214" y="6830"/>
                      <a:pt x="7170" y="6797"/>
                      <a:pt x="7137" y="6775"/>
                    </a:cubicBezTo>
                    <a:cubicBezTo>
                      <a:pt x="7148" y="6258"/>
                      <a:pt x="7566" y="5235"/>
                      <a:pt x="7863" y="5004"/>
                    </a:cubicBezTo>
                    <a:close/>
                    <a:moveTo>
                      <a:pt x="7126" y="6896"/>
                    </a:moveTo>
                    <a:cubicBezTo>
                      <a:pt x="7148" y="6907"/>
                      <a:pt x="7170" y="6918"/>
                      <a:pt x="7203" y="6929"/>
                    </a:cubicBezTo>
                    <a:cubicBezTo>
                      <a:pt x="7170" y="6962"/>
                      <a:pt x="7148" y="6995"/>
                      <a:pt x="7126" y="7039"/>
                    </a:cubicBezTo>
                    <a:cubicBezTo>
                      <a:pt x="7115" y="6995"/>
                      <a:pt x="7115" y="6940"/>
                      <a:pt x="7126" y="6896"/>
                    </a:cubicBezTo>
                    <a:close/>
                    <a:moveTo>
                      <a:pt x="7291" y="6995"/>
                    </a:moveTo>
                    <a:cubicBezTo>
                      <a:pt x="7346" y="7006"/>
                      <a:pt x="7390" y="7028"/>
                      <a:pt x="7423" y="7083"/>
                    </a:cubicBezTo>
                    <a:cubicBezTo>
                      <a:pt x="7401" y="7149"/>
                      <a:pt x="7335" y="7171"/>
                      <a:pt x="7280" y="7204"/>
                    </a:cubicBezTo>
                    <a:cubicBezTo>
                      <a:pt x="7225" y="7248"/>
                      <a:pt x="7170" y="7292"/>
                      <a:pt x="7115" y="7325"/>
                    </a:cubicBezTo>
                    <a:cubicBezTo>
                      <a:pt x="7082" y="7281"/>
                      <a:pt x="7082" y="7248"/>
                      <a:pt x="7104" y="7204"/>
                    </a:cubicBezTo>
                    <a:cubicBezTo>
                      <a:pt x="7159" y="7127"/>
                      <a:pt x="7214" y="7061"/>
                      <a:pt x="7291" y="6995"/>
                    </a:cubicBezTo>
                    <a:close/>
                    <a:moveTo>
                      <a:pt x="6986" y="7422"/>
                    </a:moveTo>
                    <a:cubicBezTo>
                      <a:pt x="6992" y="7422"/>
                      <a:pt x="6998" y="7422"/>
                      <a:pt x="7005" y="7424"/>
                    </a:cubicBezTo>
                    <a:cubicBezTo>
                      <a:pt x="6983" y="7446"/>
                      <a:pt x="6961" y="7457"/>
                      <a:pt x="6928" y="7490"/>
                    </a:cubicBezTo>
                    <a:cubicBezTo>
                      <a:pt x="6938" y="7452"/>
                      <a:pt x="6948" y="7422"/>
                      <a:pt x="6986" y="7422"/>
                    </a:cubicBezTo>
                    <a:close/>
                    <a:moveTo>
                      <a:pt x="8457" y="6104"/>
                    </a:moveTo>
                    <a:cubicBezTo>
                      <a:pt x="8787" y="6423"/>
                      <a:pt x="9183" y="6621"/>
                      <a:pt x="9656" y="6632"/>
                    </a:cubicBezTo>
                    <a:cubicBezTo>
                      <a:pt x="9685" y="6633"/>
                      <a:pt x="9715" y="6634"/>
                      <a:pt x="9744" y="6634"/>
                    </a:cubicBezTo>
                    <a:cubicBezTo>
                      <a:pt x="10179" y="6634"/>
                      <a:pt x="10557" y="6479"/>
                      <a:pt x="10876" y="6170"/>
                    </a:cubicBezTo>
                    <a:cubicBezTo>
                      <a:pt x="11019" y="6269"/>
                      <a:pt x="11129" y="6379"/>
                      <a:pt x="11217" y="6511"/>
                    </a:cubicBezTo>
                    <a:cubicBezTo>
                      <a:pt x="11448" y="6808"/>
                      <a:pt x="11558" y="7160"/>
                      <a:pt x="11580" y="7534"/>
                    </a:cubicBezTo>
                    <a:cubicBezTo>
                      <a:pt x="11602" y="8073"/>
                      <a:pt x="11448" y="8568"/>
                      <a:pt x="11162" y="9018"/>
                    </a:cubicBezTo>
                    <a:cubicBezTo>
                      <a:pt x="11085" y="9150"/>
                      <a:pt x="10986" y="9271"/>
                      <a:pt x="10865" y="9403"/>
                    </a:cubicBezTo>
                    <a:cubicBezTo>
                      <a:pt x="10865" y="9359"/>
                      <a:pt x="10854" y="9326"/>
                      <a:pt x="10854" y="9304"/>
                    </a:cubicBezTo>
                    <a:cubicBezTo>
                      <a:pt x="10887" y="9095"/>
                      <a:pt x="10898" y="8886"/>
                      <a:pt x="10876" y="8678"/>
                    </a:cubicBezTo>
                    <a:cubicBezTo>
                      <a:pt x="10843" y="8282"/>
                      <a:pt x="10755" y="7908"/>
                      <a:pt x="10557" y="7567"/>
                    </a:cubicBezTo>
                    <a:cubicBezTo>
                      <a:pt x="10272" y="7083"/>
                      <a:pt x="9865" y="6786"/>
                      <a:pt x="9315" y="6676"/>
                    </a:cubicBezTo>
                    <a:cubicBezTo>
                      <a:pt x="9174" y="6650"/>
                      <a:pt x="9034" y="6638"/>
                      <a:pt x="8896" y="6638"/>
                    </a:cubicBezTo>
                    <a:cubicBezTo>
                      <a:pt x="8561" y="6638"/>
                      <a:pt x="8234" y="6712"/>
                      <a:pt x="7907" y="6852"/>
                    </a:cubicBezTo>
                    <a:cubicBezTo>
                      <a:pt x="7786" y="6896"/>
                      <a:pt x="7665" y="6962"/>
                      <a:pt x="7533" y="7028"/>
                    </a:cubicBezTo>
                    <a:cubicBezTo>
                      <a:pt x="7489" y="6995"/>
                      <a:pt x="7434" y="6951"/>
                      <a:pt x="7368" y="6918"/>
                    </a:cubicBezTo>
                    <a:cubicBezTo>
                      <a:pt x="7555" y="6654"/>
                      <a:pt x="8127" y="6214"/>
                      <a:pt x="8457" y="6104"/>
                    </a:cubicBezTo>
                    <a:close/>
                    <a:moveTo>
                      <a:pt x="7533" y="7149"/>
                    </a:moveTo>
                    <a:cubicBezTo>
                      <a:pt x="7566" y="7171"/>
                      <a:pt x="7599" y="7182"/>
                      <a:pt x="7621" y="7204"/>
                    </a:cubicBezTo>
                    <a:cubicBezTo>
                      <a:pt x="8512" y="7930"/>
                      <a:pt x="8930" y="8864"/>
                      <a:pt x="8908" y="9997"/>
                    </a:cubicBezTo>
                    <a:cubicBezTo>
                      <a:pt x="8908" y="10019"/>
                      <a:pt x="8908" y="10030"/>
                      <a:pt x="8908" y="10052"/>
                    </a:cubicBezTo>
                    <a:cubicBezTo>
                      <a:pt x="8908" y="10063"/>
                      <a:pt x="8897" y="10063"/>
                      <a:pt x="8897" y="10085"/>
                    </a:cubicBezTo>
                    <a:cubicBezTo>
                      <a:pt x="8864" y="10074"/>
                      <a:pt x="8831" y="10074"/>
                      <a:pt x="8798" y="10063"/>
                    </a:cubicBezTo>
                    <a:cubicBezTo>
                      <a:pt x="8578" y="9986"/>
                      <a:pt x="8380" y="9876"/>
                      <a:pt x="8215" y="9733"/>
                    </a:cubicBezTo>
                    <a:cubicBezTo>
                      <a:pt x="7511" y="9150"/>
                      <a:pt x="7170" y="8392"/>
                      <a:pt x="7093" y="7490"/>
                    </a:cubicBezTo>
                    <a:cubicBezTo>
                      <a:pt x="7225" y="7347"/>
                      <a:pt x="7379" y="7259"/>
                      <a:pt x="7533" y="7149"/>
                    </a:cubicBezTo>
                    <a:close/>
                    <a:moveTo>
                      <a:pt x="8908" y="6733"/>
                    </a:moveTo>
                    <a:cubicBezTo>
                      <a:pt x="8980" y="6733"/>
                      <a:pt x="9054" y="6736"/>
                      <a:pt x="9128" y="6742"/>
                    </a:cubicBezTo>
                    <a:cubicBezTo>
                      <a:pt x="9502" y="6775"/>
                      <a:pt x="9832" y="6907"/>
                      <a:pt x="10118" y="7160"/>
                    </a:cubicBezTo>
                    <a:cubicBezTo>
                      <a:pt x="10349" y="7369"/>
                      <a:pt x="10513" y="7622"/>
                      <a:pt x="10623" y="7919"/>
                    </a:cubicBezTo>
                    <a:cubicBezTo>
                      <a:pt x="10810" y="8425"/>
                      <a:pt x="10832" y="8941"/>
                      <a:pt x="10733" y="9469"/>
                    </a:cubicBezTo>
                    <a:cubicBezTo>
                      <a:pt x="10722" y="9524"/>
                      <a:pt x="10700" y="9579"/>
                      <a:pt x="10656" y="9612"/>
                    </a:cubicBezTo>
                    <a:cubicBezTo>
                      <a:pt x="10404" y="9832"/>
                      <a:pt x="10129" y="10008"/>
                      <a:pt x="9810" y="10096"/>
                    </a:cubicBezTo>
                    <a:cubicBezTo>
                      <a:pt x="9662" y="10141"/>
                      <a:pt x="9511" y="10164"/>
                      <a:pt x="9358" y="10164"/>
                    </a:cubicBezTo>
                    <a:cubicBezTo>
                      <a:pt x="9249" y="10164"/>
                      <a:pt x="9139" y="10152"/>
                      <a:pt x="9029" y="10129"/>
                    </a:cubicBezTo>
                    <a:cubicBezTo>
                      <a:pt x="8985" y="10074"/>
                      <a:pt x="9007" y="10019"/>
                      <a:pt x="9007" y="9975"/>
                    </a:cubicBezTo>
                    <a:cubicBezTo>
                      <a:pt x="9018" y="9502"/>
                      <a:pt x="8941" y="9040"/>
                      <a:pt x="8776" y="8601"/>
                    </a:cubicBezTo>
                    <a:cubicBezTo>
                      <a:pt x="8556" y="8029"/>
                      <a:pt x="8204" y="7556"/>
                      <a:pt x="7731" y="7171"/>
                    </a:cubicBezTo>
                    <a:cubicBezTo>
                      <a:pt x="7709" y="7149"/>
                      <a:pt x="7687" y="7138"/>
                      <a:pt x="7665" y="7116"/>
                    </a:cubicBezTo>
                    <a:cubicBezTo>
                      <a:pt x="7665" y="7116"/>
                      <a:pt x="7665" y="7094"/>
                      <a:pt x="7654" y="7083"/>
                    </a:cubicBezTo>
                    <a:cubicBezTo>
                      <a:pt x="7665" y="7072"/>
                      <a:pt x="7676" y="7061"/>
                      <a:pt x="7687" y="7061"/>
                    </a:cubicBezTo>
                    <a:cubicBezTo>
                      <a:pt x="8073" y="6844"/>
                      <a:pt x="8476" y="6733"/>
                      <a:pt x="8908" y="6733"/>
                    </a:cubicBezTo>
                    <a:close/>
                    <a:moveTo>
                      <a:pt x="5702" y="1382"/>
                    </a:moveTo>
                    <a:cubicBezTo>
                      <a:pt x="5705" y="1382"/>
                      <a:pt x="5708" y="1383"/>
                      <a:pt x="5708" y="1386"/>
                    </a:cubicBezTo>
                    <a:cubicBezTo>
                      <a:pt x="5774" y="1452"/>
                      <a:pt x="5851" y="1496"/>
                      <a:pt x="5928" y="1529"/>
                    </a:cubicBezTo>
                    <a:cubicBezTo>
                      <a:pt x="6236" y="1683"/>
                      <a:pt x="6544" y="1837"/>
                      <a:pt x="6851" y="1991"/>
                    </a:cubicBezTo>
                    <a:cubicBezTo>
                      <a:pt x="7379" y="2255"/>
                      <a:pt x="7918" y="2530"/>
                      <a:pt x="8446" y="2794"/>
                    </a:cubicBezTo>
                    <a:cubicBezTo>
                      <a:pt x="8479" y="2816"/>
                      <a:pt x="8512" y="2838"/>
                      <a:pt x="8545" y="2860"/>
                    </a:cubicBezTo>
                    <a:cubicBezTo>
                      <a:pt x="8523" y="2882"/>
                      <a:pt x="8512" y="2904"/>
                      <a:pt x="8501" y="2926"/>
                    </a:cubicBezTo>
                    <a:cubicBezTo>
                      <a:pt x="8006" y="3399"/>
                      <a:pt x="7797" y="3982"/>
                      <a:pt x="7819" y="4653"/>
                    </a:cubicBezTo>
                    <a:cubicBezTo>
                      <a:pt x="7830" y="4785"/>
                      <a:pt x="7808" y="4884"/>
                      <a:pt x="7731" y="4983"/>
                    </a:cubicBezTo>
                    <a:cubicBezTo>
                      <a:pt x="7390" y="5455"/>
                      <a:pt x="7170" y="5983"/>
                      <a:pt x="7060" y="6555"/>
                    </a:cubicBezTo>
                    <a:cubicBezTo>
                      <a:pt x="7049" y="6599"/>
                      <a:pt x="7038" y="6643"/>
                      <a:pt x="7027" y="6687"/>
                    </a:cubicBezTo>
                    <a:cubicBezTo>
                      <a:pt x="7027" y="6687"/>
                      <a:pt x="7027" y="6698"/>
                      <a:pt x="7016" y="6720"/>
                    </a:cubicBezTo>
                    <a:cubicBezTo>
                      <a:pt x="6950" y="6698"/>
                      <a:pt x="6906" y="6676"/>
                      <a:pt x="6851" y="6654"/>
                    </a:cubicBezTo>
                    <a:cubicBezTo>
                      <a:pt x="6533" y="6522"/>
                      <a:pt x="6214" y="6423"/>
                      <a:pt x="5873" y="6390"/>
                    </a:cubicBezTo>
                    <a:cubicBezTo>
                      <a:pt x="5771" y="6380"/>
                      <a:pt x="5671" y="6375"/>
                      <a:pt x="5571" y="6375"/>
                    </a:cubicBezTo>
                    <a:cubicBezTo>
                      <a:pt x="5003" y="6375"/>
                      <a:pt x="4470" y="6537"/>
                      <a:pt x="3992" y="6874"/>
                    </a:cubicBezTo>
                    <a:cubicBezTo>
                      <a:pt x="3321" y="7336"/>
                      <a:pt x="2936" y="7985"/>
                      <a:pt x="2815" y="8777"/>
                    </a:cubicBezTo>
                    <a:cubicBezTo>
                      <a:pt x="2717" y="9381"/>
                      <a:pt x="2815" y="9964"/>
                      <a:pt x="3046" y="10525"/>
                    </a:cubicBezTo>
                    <a:cubicBezTo>
                      <a:pt x="3134" y="10723"/>
                      <a:pt x="3244" y="10932"/>
                      <a:pt x="3354" y="11119"/>
                    </a:cubicBezTo>
                    <a:cubicBezTo>
                      <a:pt x="3387" y="11163"/>
                      <a:pt x="3409" y="11207"/>
                      <a:pt x="3442" y="11273"/>
                    </a:cubicBezTo>
                    <a:cubicBezTo>
                      <a:pt x="3387" y="11251"/>
                      <a:pt x="3354" y="11229"/>
                      <a:pt x="3321" y="11218"/>
                    </a:cubicBezTo>
                    <a:cubicBezTo>
                      <a:pt x="2881" y="10954"/>
                      <a:pt x="2442" y="10701"/>
                      <a:pt x="2002" y="10437"/>
                    </a:cubicBezTo>
                    <a:cubicBezTo>
                      <a:pt x="1881" y="10371"/>
                      <a:pt x="1760" y="10305"/>
                      <a:pt x="1650" y="10250"/>
                    </a:cubicBezTo>
                    <a:cubicBezTo>
                      <a:pt x="1617" y="10228"/>
                      <a:pt x="1584" y="10217"/>
                      <a:pt x="1562" y="10206"/>
                    </a:cubicBezTo>
                    <a:cubicBezTo>
                      <a:pt x="1529" y="10173"/>
                      <a:pt x="1518" y="10140"/>
                      <a:pt x="1529" y="10107"/>
                    </a:cubicBezTo>
                    <a:cubicBezTo>
                      <a:pt x="1551" y="10041"/>
                      <a:pt x="1584" y="9964"/>
                      <a:pt x="1606" y="9898"/>
                    </a:cubicBezTo>
                    <a:cubicBezTo>
                      <a:pt x="1892" y="9293"/>
                      <a:pt x="2211" y="8711"/>
                      <a:pt x="2508" y="8117"/>
                    </a:cubicBezTo>
                    <a:cubicBezTo>
                      <a:pt x="2750" y="7644"/>
                      <a:pt x="3013" y="7171"/>
                      <a:pt x="3244" y="6687"/>
                    </a:cubicBezTo>
                    <a:cubicBezTo>
                      <a:pt x="3728" y="5675"/>
                      <a:pt x="4223" y="4664"/>
                      <a:pt x="4685" y="3652"/>
                    </a:cubicBezTo>
                    <a:cubicBezTo>
                      <a:pt x="4982" y="3003"/>
                      <a:pt x="5246" y="2343"/>
                      <a:pt x="5532" y="1683"/>
                    </a:cubicBezTo>
                    <a:cubicBezTo>
                      <a:pt x="5565" y="1606"/>
                      <a:pt x="5598" y="1518"/>
                      <a:pt x="5631" y="1441"/>
                    </a:cubicBezTo>
                    <a:cubicBezTo>
                      <a:pt x="5642" y="1419"/>
                      <a:pt x="5664" y="1397"/>
                      <a:pt x="5675" y="1386"/>
                    </a:cubicBezTo>
                    <a:cubicBezTo>
                      <a:pt x="5682" y="1386"/>
                      <a:pt x="5694" y="1382"/>
                      <a:pt x="5702" y="1382"/>
                    </a:cubicBezTo>
                    <a:close/>
                    <a:moveTo>
                      <a:pt x="7005" y="7589"/>
                    </a:moveTo>
                    <a:cubicBezTo>
                      <a:pt x="7016" y="7655"/>
                      <a:pt x="7027" y="7710"/>
                      <a:pt x="7027" y="7765"/>
                    </a:cubicBezTo>
                    <a:cubicBezTo>
                      <a:pt x="7104" y="8293"/>
                      <a:pt x="7291" y="8788"/>
                      <a:pt x="7610" y="9227"/>
                    </a:cubicBezTo>
                    <a:cubicBezTo>
                      <a:pt x="7852" y="9557"/>
                      <a:pt x="8138" y="9854"/>
                      <a:pt x="8512" y="10041"/>
                    </a:cubicBezTo>
                    <a:cubicBezTo>
                      <a:pt x="8633" y="10096"/>
                      <a:pt x="8765" y="10151"/>
                      <a:pt x="8886" y="10206"/>
                    </a:cubicBezTo>
                    <a:cubicBezTo>
                      <a:pt x="8875" y="10767"/>
                      <a:pt x="8534" y="11625"/>
                      <a:pt x="8061" y="11999"/>
                    </a:cubicBezTo>
                    <a:lnTo>
                      <a:pt x="7951" y="11999"/>
                    </a:lnTo>
                    <a:cubicBezTo>
                      <a:pt x="7467" y="11922"/>
                      <a:pt x="7093" y="11680"/>
                      <a:pt x="6796" y="11317"/>
                    </a:cubicBezTo>
                    <a:cubicBezTo>
                      <a:pt x="6566" y="11031"/>
                      <a:pt x="6423" y="10712"/>
                      <a:pt x="6335" y="10360"/>
                    </a:cubicBezTo>
                    <a:cubicBezTo>
                      <a:pt x="6214" y="9865"/>
                      <a:pt x="6236" y="9370"/>
                      <a:pt x="6335" y="8864"/>
                    </a:cubicBezTo>
                    <a:cubicBezTo>
                      <a:pt x="6390" y="8601"/>
                      <a:pt x="6478" y="8359"/>
                      <a:pt x="6577" y="8106"/>
                    </a:cubicBezTo>
                    <a:cubicBezTo>
                      <a:pt x="6621" y="8007"/>
                      <a:pt x="6664" y="7919"/>
                      <a:pt x="6741" y="7842"/>
                    </a:cubicBezTo>
                    <a:cubicBezTo>
                      <a:pt x="6807" y="7765"/>
                      <a:pt x="6873" y="7688"/>
                      <a:pt x="6950" y="7611"/>
                    </a:cubicBezTo>
                    <a:cubicBezTo>
                      <a:pt x="6961" y="7611"/>
                      <a:pt x="6972" y="7600"/>
                      <a:pt x="7005" y="7589"/>
                    </a:cubicBezTo>
                    <a:close/>
                    <a:moveTo>
                      <a:pt x="10645" y="9755"/>
                    </a:moveTo>
                    <a:cubicBezTo>
                      <a:pt x="10645" y="9799"/>
                      <a:pt x="10645" y="9821"/>
                      <a:pt x="10645" y="9843"/>
                    </a:cubicBezTo>
                    <a:cubicBezTo>
                      <a:pt x="10492" y="10305"/>
                      <a:pt x="10261" y="10712"/>
                      <a:pt x="9942" y="11075"/>
                    </a:cubicBezTo>
                    <a:cubicBezTo>
                      <a:pt x="9744" y="11317"/>
                      <a:pt x="9513" y="11515"/>
                      <a:pt x="9249" y="11680"/>
                    </a:cubicBezTo>
                    <a:cubicBezTo>
                      <a:pt x="8985" y="11856"/>
                      <a:pt x="8688" y="11966"/>
                      <a:pt x="8369" y="11999"/>
                    </a:cubicBezTo>
                    <a:cubicBezTo>
                      <a:pt x="8354" y="12002"/>
                      <a:pt x="8340" y="12004"/>
                      <a:pt x="8325" y="12004"/>
                    </a:cubicBezTo>
                    <a:cubicBezTo>
                      <a:pt x="8295" y="12004"/>
                      <a:pt x="8263" y="11999"/>
                      <a:pt x="8226" y="11999"/>
                    </a:cubicBezTo>
                    <a:cubicBezTo>
                      <a:pt x="8446" y="11746"/>
                      <a:pt x="8622" y="11471"/>
                      <a:pt x="8754" y="11174"/>
                    </a:cubicBezTo>
                    <a:cubicBezTo>
                      <a:pt x="8875" y="10877"/>
                      <a:pt x="8952" y="10558"/>
                      <a:pt x="8985" y="10228"/>
                    </a:cubicBezTo>
                    <a:lnTo>
                      <a:pt x="9084" y="10228"/>
                    </a:lnTo>
                    <a:cubicBezTo>
                      <a:pt x="9179" y="10243"/>
                      <a:pt x="9273" y="10250"/>
                      <a:pt x="9365" y="10250"/>
                    </a:cubicBezTo>
                    <a:cubicBezTo>
                      <a:pt x="9759" y="10250"/>
                      <a:pt x="10120" y="10119"/>
                      <a:pt x="10459" y="9887"/>
                    </a:cubicBezTo>
                    <a:cubicBezTo>
                      <a:pt x="10513" y="9843"/>
                      <a:pt x="10568" y="9810"/>
                      <a:pt x="10645" y="9755"/>
                    </a:cubicBezTo>
                    <a:close/>
                    <a:moveTo>
                      <a:pt x="6346" y="8447"/>
                    </a:moveTo>
                    <a:cubicBezTo>
                      <a:pt x="6335" y="8502"/>
                      <a:pt x="6313" y="8557"/>
                      <a:pt x="6302" y="8612"/>
                    </a:cubicBezTo>
                    <a:cubicBezTo>
                      <a:pt x="6181" y="9073"/>
                      <a:pt x="6126" y="9546"/>
                      <a:pt x="6181" y="10030"/>
                    </a:cubicBezTo>
                    <a:cubicBezTo>
                      <a:pt x="6225" y="10426"/>
                      <a:pt x="6346" y="10800"/>
                      <a:pt x="6555" y="11141"/>
                    </a:cubicBezTo>
                    <a:cubicBezTo>
                      <a:pt x="6862" y="11625"/>
                      <a:pt x="7269" y="11955"/>
                      <a:pt x="7841" y="12076"/>
                    </a:cubicBezTo>
                    <a:cubicBezTo>
                      <a:pt x="7863" y="12076"/>
                      <a:pt x="7885" y="12087"/>
                      <a:pt x="7907" y="12087"/>
                    </a:cubicBezTo>
                    <a:cubicBezTo>
                      <a:pt x="7907" y="12087"/>
                      <a:pt x="7907" y="12098"/>
                      <a:pt x="7918" y="12109"/>
                    </a:cubicBezTo>
                    <a:cubicBezTo>
                      <a:pt x="7907" y="12120"/>
                      <a:pt x="7907" y="12131"/>
                      <a:pt x="7896" y="12142"/>
                    </a:cubicBezTo>
                    <a:cubicBezTo>
                      <a:pt x="7679" y="12285"/>
                      <a:pt x="7428" y="12359"/>
                      <a:pt x="7177" y="12359"/>
                    </a:cubicBezTo>
                    <a:cubicBezTo>
                      <a:pt x="6908" y="12359"/>
                      <a:pt x="6639" y="12274"/>
                      <a:pt x="6412" y="12098"/>
                    </a:cubicBezTo>
                    <a:cubicBezTo>
                      <a:pt x="6170" y="11911"/>
                      <a:pt x="6005" y="11658"/>
                      <a:pt x="5895" y="11383"/>
                    </a:cubicBezTo>
                    <a:cubicBezTo>
                      <a:pt x="5752" y="11031"/>
                      <a:pt x="5708" y="10668"/>
                      <a:pt x="5730" y="10294"/>
                    </a:cubicBezTo>
                    <a:cubicBezTo>
                      <a:pt x="5752" y="9722"/>
                      <a:pt x="5917" y="9183"/>
                      <a:pt x="6181" y="8678"/>
                    </a:cubicBezTo>
                    <a:cubicBezTo>
                      <a:pt x="6225" y="8590"/>
                      <a:pt x="6269" y="8513"/>
                      <a:pt x="6346" y="8447"/>
                    </a:cubicBezTo>
                    <a:close/>
                    <a:moveTo>
                      <a:pt x="11140" y="4191"/>
                    </a:moveTo>
                    <a:lnTo>
                      <a:pt x="11140" y="4191"/>
                    </a:lnTo>
                    <a:cubicBezTo>
                      <a:pt x="11206" y="4235"/>
                      <a:pt x="11261" y="4257"/>
                      <a:pt x="11316" y="4279"/>
                    </a:cubicBezTo>
                    <a:cubicBezTo>
                      <a:pt x="11943" y="4587"/>
                      <a:pt x="12570" y="4895"/>
                      <a:pt x="13208" y="5202"/>
                    </a:cubicBezTo>
                    <a:cubicBezTo>
                      <a:pt x="13461" y="5334"/>
                      <a:pt x="13725" y="5444"/>
                      <a:pt x="13989" y="5576"/>
                    </a:cubicBezTo>
                    <a:cubicBezTo>
                      <a:pt x="14011" y="5576"/>
                      <a:pt x="14022" y="5587"/>
                      <a:pt x="14033" y="5587"/>
                    </a:cubicBezTo>
                    <a:cubicBezTo>
                      <a:pt x="14187" y="5642"/>
                      <a:pt x="14242" y="5796"/>
                      <a:pt x="14143" y="5939"/>
                    </a:cubicBezTo>
                    <a:cubicBezTo>
                      <a:pt x="14044" y="6082"/>
                      <a:pt x="13967" y="6236"/>
                      <a:pt x="13901" y="6401"/>
                    </a:cubicBezTo>
                    <a:cubicBezTo>
                      <a:pt x="13516" y="7347"/>
                      <a:pt x="13032" y="8249"/>
                      <a:pt x="12537" y="9150"/>
                    </a:cubicBezTo>
                    <a:cubicBezTo>
                      <a:pt x="11976" y="10173"/>
                      <a:pt x="11426" y="11207"/>
                      <a:pt x="10909" y="12252"/>
                    </a:cubicBezTo>
                    <a:cubicBezTo>
                      <a:pt x="10524" y="13043"/>
                      <a:pt x="10195" y="13846"/>
                      <a:pt x="9887" y="14671"/>
                    </a:cubicBezTo>
                    <a:cubicBezTo>
                      <a:pt x="9865" y="14726"/>
                      <a:pt x="9843" y="14792"/>
                      <a:pt x="9810" y="14858"/>
                    </a:cubicBezTo>
                    <a:cubicBezTo>
                      <a:pt x="9810" y="14869"/>
                      <a:pt x="9799" y="14869"/>
                      <a:pt x="9788" y="14891"/>
                    </a:cubicBezTo>
                    <a:cubicBezTo>
                      <a:pt x="9766" y="14891"/>
                      <a:pt x="9733" y="14891"/>
                      <a:pt x="9711" y="14880"/>
                    </a:cubicBezTo>
                    <a:cubicBezTo>
                      <a:pt x="9645" y="14847"/>
                      <a:pt x="9579" y="14803"/>
                      <a:pt x="9513" y="14770"/>
                    </a:cubicBezTo>
                    <a:cubicBezTo>
                      <a:pt x="9304" y="14649"/>
                      <a:pt x="9095" y="14517"/>
                      <a:pt x="8886" y="14407"/>
                    </a:cubicBezTo>
                    <a:cubicBezTo>
                      <a:pt x="7621" y="13747"/>
                      <a:pt x="6390" y="13032"/>
                      <a:pt x="5158" y="12318"/>
                    </a:cubicBezTo>
                    <a:cubicBezTo>
                      <a:pt x="4729" y="12065"/>
                      <a:pt x="4311" y="11812"/>
                      <a:pt x="3882" y="11559"/>
                    </a:cubicBezTo>
                    <a:cubicBezTo>
                      <a:pt x="3739" y="11482"/>
                      <a:pt x="3618" y="11372"/>
                      <a:pt x="3530" y="11218"/>
                    </a:cubicBezTo>
                    <a:cubicBezTo>
                      <a:pt x="3365" y="10954"/>
                      <a:pt x="3211" y="10679"/>
                      <a:pt x="3101" y="10382"/>
                    </a:cubicBezTo>
                    <a:cubicBezTo>
                      <a:pt x="2881" y="9810"/>
                      <a:pt x="2815" y="9227"/>
                      <a:pt x="2936" y="8634"/>
                    </a:cubicBezTo>
                    <a:cubicBezTo>
                      <a:pt x="3090" y="7930"/>
                      <a:pt x="3453" y="7358"/>
                      <a:pt x="4047" y="6951"/>
                    </a:cubicBezTo>
                    <a:cubicBezTo>
                      <a:pt x="4521" y="6627"/>
                      <a:pt x="5029" y="6470"/>
                      <a:pt x="5572" y="6470"/>
                    </a:cubicBezTo>
                    <a:cubicBezTo>
                      <a:pt x="5711" y="6470"/>
                      <a:pt x="5851" y="6480"/>
                      <a:pt x="5994" y="6500"/>
                    </a:cubicBezTo>
                    <a:cubicBezTo>
                      <a:pt x="6335" y="6555"/>
                      <a:pt x="6653" y="6654"/>
                      <a:pt x="6961" y="6808"/>
                    </a:cubicBezTo>
                    <a:cubicBezTo>
                      <a:pt x="6972" y="6808"/>
                      <a:pt x="6983" y="6819"/>
                      <a:pt x="7005" y="6841"/>
                    </a:cubicBezTo>
                    <a:cubicBezTo>
                      <a:pt x="7005" y="6951"/>
                      <a:pt x="7005" y="7061"/>
                      <a:pt x="6994" y="7171"/>
                    </a:cubicBezTo>
                    <a:cubicBezTo>
                      <a:pt x="6983" y="7204"/>
                      <a:pt x="6961" y="7237"/>
                      <a:pt x="6939" y="7270"/>
                    </a:cubicBezTo>
                    <a:cubicBezTo>
                      <a:pt x="6818" y="7457"/>
                      <a:pt x="6697" y="7644"/>
                      <a:pt x="6599" y="7842"/>
                    </a:cubicBezTo>
                    <a:cubicBezTo>
                      <a:pt x="6566" y="7897"/>
                      <a:pt x="6533" y="7952"/>
                      <a:pt x="6489" y="7996"/>
                    </a:cubicBezTo>
                    <a:cubicBezTo>
                      <a:pt x="6071" y="8568"/>
                      <a:pt x="5785" y="9205"/>
                      <a:pt x="5675" y="9909"/>
                    </a:cubicBezTo>
                    <a:cubicBezTo>
                      <a:pt x="5598" y="10371"/>
                      <a:pt x="5609" y="10822"/>
                      <a:pt x="5752" y="11273"/>
                    </a:cubicBezTo>
                    <a:cubicBezTo>
                      <a:pt x="5840" y="11548"/>
                      <a:pt x="5972" y="11801"/>
                      <a:pt x="6181" y="12010"/>
                    </a:cubicBezTo>
                    <a:cubicBezTo>
                      <a:pt x="6467" y="12315"/>
                      <a:pt x="6822" y="12454"/>
                      <a:pt x="7171" y="12454"/>
                    </a:cubicBezTo>
                    <a:cubicBezTo>
                      <a:pt x="7426" y="12454"/>
                      <a:pt x="7678" y="12380"/>
                      <a:pt x="7896" y="12241"/>
                    </a:cubicBezTo>
                    <a:cubicBezTo>
                      <a:pt x="7962" y="12197"/>
                      <a:pt x="8028" y="12142"/>
                      <a:pt x="8105" y="12109"/>
                    </a:cubicBezTo>
                    <a:cubicBezTo>
                      <a:pt x="8134" y="12101"/>
                      <a:pt x="8162" y="12098"/>
                      <a:pt x="8190" y="12098"/>
                    </a:cubicBezTo>
                    <a:cubicBezTo>
                      <a:pt x="8222" y="12098"/>
                      <a:pt x="8253" y="12101"/>
                      <a:pt x="8284" y="12101"/>
                    </a:cubicBezTo>
                    <a:cubicBezTo>
                      <a:pt x="8301" y="12101"/>
                      <a:pt x="8319" y="12100"/>
                      <a:pt x="8336" y="12098"/>
                    </a:cubicBezTo>
                    <a:cubicBezTo>
                      <a:pt x="8688" y="12065"/>
                      <a:pt x="9007" y="11955"/>
                      <a:pt x="9304" y="11757"/>
                    </a:cubicBezTo>
                    <a:cubicBezTo>
                      <a:pt x="10041" y="11273"/>
                      <a:pt x="10513" y="10602"/>
                      <a:pt x="10755" y="9766"/>
                    </a:cubicBezTo>
                    <a:cubicBezTo>
                      <a:pt x="10788" y="9645"/>
                      <a:pt x="10854" y="9557"/>
                      <a:pt x="10931" y="9469"/>
                    </a:cubicBezTo>
                    <a:cubicBezTo>
                      <a:pt x="11437" y="8908"/>
                      <a:pt x="11712" y="8249"/>
                      <a:pt x="11668" y="7479"/>
                    </a:cubicBezTo>
                    <a:cubicBezTo>
                      <a:pt x="11646" y="7094"/>
                      <a:pt x="11514" y="6742"/>
                      <a:pt x="11283" y="6434"/>
                    </a:cubicBezTo>
                    <a:cubicBezTo>
                      <a:pt x="11217" y="6357"/>
                      <a:pt x="11140" y="6291"/>
                      <a:pt x="11074" y="6214"/>
                    </a:cubicBezTo>
                    <a:cubicBezTo>
                      <a:pt x="11042" y="6172"/>
                      <a:pt x="11000" y="6139"/>
                      <a:pt x="10958" y="6098"/>
                    </a:cubicBezTo>
                    <a:lnTo>
                      <a:pt x="10958" y="6098"/>
                    </a:lnTo>
                    <a:cubicBezTo>
                      <a:pt x="11022" y="6002"/>
                      <a:pt x="11086" y="5927"/>
                      <a:pt x="11129" y="5851"/>
                    </a:cubicBezTo>
                    <a:cubicBezTo>
                      <a:pt x="11283" y="5631"/>
                      <a:pt x="11371" y="5378"/>
                      <a:pt x="11393" y="5114"/>
                    </a:cubicBezTo>
                    <a:cubicBezTo>
                      <a:pt x="11415" y="4829"/>
                      <a:pt x="11360" y="4565"/>
                      <a:pt x="11206" y="4323"/>
                    </a:cubicBezTo>
                    <a:cubicBezTo>
                      <a:pt x="11184" y="4290"/>
                      <a:pt x="11162" y="4257"/>
                      <a:pt x="11140" y="4191"/>
                    </a:cubicBezTo>
                    <a:close/>
                    <a:moveTo>
                      <a:pt x="5323" y="1"/>
                    </a:moveTo>
                    <a:cubicBezTo>
                      <a:pt x="5213" y="122"/>
                      <a:pt x="5125" y="254"/>
                      <a:pt x="5059" y="408"/>
                    </a:cubicBezTo>
                    <a:cubicBezTo>
                      <a:pt x="4938" y="617"/>
                      <a:pt x="4828" y="837"/>
                      <a:pt x="4718" y="1057"/>
                    </a:cubicBezTo>
                    <a:cubicBezTo>
                      <a:pt x="4245" y="1958"/>
                      <a:pt x="3816" y="2893"/>
                      <a:pt x="3442" y="3850"/>
                    </a:cubicBezTo>
                    <a:cubicBezTo>
                      <a:pt x="3255" y="4323"/>
                      <a:pt x="3046" y="4774"/>
                      <a:pt x="2815" y="5224"/>
                    </a:cubicBezTo>
                    <a:cubicBezTo>
                      <a:pt x="2662" y="5532"/>
                      <a:pt x="2497" y="5829"/>
                      <a:pt x="2343" y="6137"/>
                    </a:cubicBezTo>
                    <a:cubicBezTo>
                      <a:pt x="2013" y="6797"/>
                      <a:pt x="1694" y="7457"/>
                      <a:pt x="1364" y="8106"/>
                    </a:cubicBezTo>
                    <a:cubicBezTo>
                      <a:pt x="1111" y="8612"/>
                      <a:pt x="858" y="9117"/>
                      <a:pt x="638" y="9645"/>
                    </a:cubicBezTo>
                    <a:cubicBezTo>
                      <a:pt x="528" y="9909"/>
                      <a:pt x="418" y="10184"/>
                      <a:pt x="297" y="10448"/>
                    </a:cubicBezTo>
                    <a:cubicBezTo>
                      <a:pt x="231" y="10613"/>
                      <a:pt x="143" y="10778"/>
                      <a:pt x="44" y="10932"/>
                    </a:cubicBezTo>
                    <a:cubicBezTo>
                      <a:pt x="33" y="10954"/>
                      <a:pt x="22" y="10987"/>
                      <a:pt x="0" y="11020"/>
                    </a:cubicBezTo>
                    <a:cubicBezTo>
                      <a:pt x="231" y="11174"/>
                      <a:pt x="451" y="11339"/>
                      <a:pt x="682" y="11482"/>
                    </a:cubicBezTo>
                    <a:cubicBezTo>
                      <a:pt x="1133" y="11768"/>
                      <a:pt x="1595" y="12054"/>
                      <a:pt x="2057" y="12340"/>
                    </a:cubicBezTo>
                    <a:cubicBezTo>
                      <a:pt x="2739" y="12757"/>
                      <a:pt x="3420" y="13164"/>
                      <a:pt x="4102" y="13593"/>
                    </a:cubicBezTo>
                    <a:cubicBezTo>
                      <a:pt x="4740" y="13989"/>
                      <a:pt x="5389" y="14374"/>
                      <a:pt x="6060" y="14715"/>
                    </a:cubicBezTo>
                    <a:cubicBezTo>
                      <a:pt x="6653" y="15023"/>
                      <a:pt x="7258" y="15320"/>
                      <a:pt x="7885" y="15562"/>
                    </a:cubicBezTo>
                    <a:cubicBezTo>
                      <a:pt x="8138" y="15672"/>
                      <a:pt x="8391" y="15793"/>
                      <a:pt x="8655" y="15903"/>
                    </a:cubicBezTo>
                    <a:cubicBezTo>
                      <a:pt x="8831" y="15991"/>
                      <a:pt x="9018" y="16068"/>
                      <a:pt x="9205" y="16156"/>
                    </a:cubicBezTo>
                    <a:cubicBezTo>
                      <a:pt x="9458" y="16255"/>
                      <a:pt x="9700" y="16354"/>
                      <a:pt x="9920" y="16496"/>
                    </a:cubicBezTo>
                    <a:cubicBezTo>
                      <a:pt x="9942" y="16507"/>
                      <a:pt x="9964" y="16518"/>
                      <a:pt x="9997" y="16529"/>
                    </a:cubicBezTo>
                    <a:cubicBezTo>
                      <a:pt x="10074" y="16386"/>
                      <a:pt x="10140" y="16255"/>
                      <a:pt x="10206" y="16123"/>
                    </a:cubicBezTo>
                    <a:cubicBezTo>
                      <a:pt x="10678" y="15199"/>
                      <a:pt x="11151" y="14286"/>
                      <a:pt x="11668" y="13384"/>
                    </a:cubicBezTo>
                    <a:cubicBezTo>
                      <a:pt x="12339" y="12219"/>
                      <a:pt x="12988" y="11042"/>
                      <a:pt x="13626" y="9854"/>
                    </a:cubicBezTo>
                    <a:cubicBezTo>
                      <a:pt x="14033" y="9084"/>
                      <a:pt x="14439" y="8304"/>
                      <a:pt x="14780" y="7501"/>
                    </a:cubicBezTo>
                    <a:cubicBezTo>
                      <a:pt x="15077" y="6830"/>
                      <a:pt x="15418" y="6181"/>
                      <a:pt x="15814" y="5565"/>
                    </a:cubicBezTo>
                    <a:cubicBezTo>
                      <a:pt x="15847" y="5510"/>
                      <a:pt x="15869" y="5466"/>
                      <a:pt x="15891" y="5411"/>
                    </a:cubicBezTo>
                    <a:cubicBezTo>
                      <a:pt x="15913" y="5378"/>
                      <a:pt x="15924" y="5334"/>
                      <a:pt x="15946" y="5279"/>
                    </a:cubicBezTo>
                    <a:lnTo>
                      <a:pt x="15946" y="5268"/>
                    </a:lnTo>
                    <a:cubicBezTo>
                      <a:pt x="15803" y="5202"/>
                      <a:pt x="15682" y="5147"/>
                      <a:pt x="15561" y="5081"/>
                    </a:cubicBezTo>
                    <a:cubicBezTo>
                      <a:pt x="14912" y="4774"/>
                      <a:pt x="14253" y="4466"/>
                      <a:pt x="13604" y="4169"/>
                    </a:cubicBezTo>
                    <a:cubicBezTo>
                      <a:pt x="12383" y="3597"/>
                      <a:pt x="11151" y="3025"/>
                      <a:pt x="9953" y="2409"/>
                    </a:cubicBezTo>
                    <a:cubicBezTo>
                      <a:pt x="8908" y="1870"/>
                      <a:pt x="7863" y="1331"/>
                      <a:pt x="6829" y="793"/>
                    </a:cubicBezTo>
                    <a:cubicBezTo>
                      <a:pt x="6368" y="551"/>
                      <a:pt x="5906" y="331"/>
                      <a:pt x="5466" y="56"/>
                    </a:cubicBezTo>
                    <a:cubicBezTo>
                      <a:pt x="5422" y="34"/>
                      <a:pt x="5378" y="23"/>
                      <a:pt x="5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14;p45">
                <a:extLst>
                  <a:ext uri="{FF2B5EF4-FFF2-40B4-BE49-F238E27FC236}">
                    <a16:creationId xmlns:a16="http://schemas.microsoft.com/office/drawing/2014/main" id="{CDC4604C-C98B-DDA5-C034-FDAFED2B9757}"/>
                  </a:ext>
                </a:extLst>
              </p:cNvPr>
              <p:cNvSpPr/>
              <p:nvPr/>
            </p:nvSpPr>
            <p:spPr>
              <a:xfrm>
                <a:off x="-126030" y="-2634256"/>
                <a:ext cx="164645" cy="1530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49" extrusionOk="0">
                    <a:moveTo>
                      <a:pt x="2419" y="0"/>
                    </a:moveTo>
                    <a:cubicBezTo>
                      <a:pt x="2342" y="55"/>
                      <a:pt x="2287" y="88"/>
                      <a:pt x="2233" y="132"/>
                    </a:cubicBezTo>
                    <a:cubicBezTo>
                      <a:pt x="1894" y="364"/>
                      <a:pt x="1533" y="495"/>
                      <a:pt x="1139" y="495"/>
                    </a:cubicBezTo>
                    <a:cubicBezTo>
                      <a:pt x="1047" y="495"/>
                      <a:pt x="953" y="488"/>
                      <a:pt x="858" y="473"/>
                    </a:cubicBezTo>
                    <a:lnTo>
                      <a:pt x="759" y="473"/>
                    </a:lnTo>
                    <a:cubicBezTo>
                      <a:pt x="726" y="803"/>
                      <a:pt x="649" y="1122"/>
                      <a:pt x="528" y="1419"/>
                    </a:cubicBezTo>
                    <a:cubicBezTo>
                      <a:pt x="407" y="1716"/>
                      <a:pt x="220" y="1991"/>
                      <a:pt x="0" y="2244"/>
                    </a:cubicBezTo>
                    <a:cubicBezTo>
                      <a:pt x="37" y="2244"/>
                      <a:pt x="69" y="2249"/>
                      <a:pt x="99" y="2249"/>
                    </a:cubicBezTo>
                    <a:cubicBezTo>
                      <a:pt x="114" y="2249"/>
                      <a:pt x="128" y="2247"/>
                      <a:pt x="143" y="2244"/>
                    </a:cubicBezTo>
                    <a:cubicBezTo>
                      <a:pt x="462" y="2211"/>
                      <a:pt x="748" y="2101"/>
                      <a:pt x="1023" y="1925"/>
                    </a:cubicBezTo>
                    <a:cubicBezTo>
                      <a:pt x="1287" y="1760"/>
                      <a:pt x="1518" y="1562"/>
                      <a:pt x="1716" y="1320"/>
                    </a:cubicBezTo>
                    <a:cubicBezTo>
                      <a:pt x="2035" y="957"/>
                      <a:pt x="2266" y="550"/>
                      <a:pt x="2419" y="88"/>
                    </a:cubicBezTo>
                    <a:cubicBezTo>
                      <a:pt x="2419" y="66"/>
                      <a:pt x="2419" y="44"/>
                      <a:pt x="24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2015;p45">
                <a:extLst>
                  <a:ext uri="{FF2B5EF4-FFF2-40B4-BE49-F238E27FC236}">
                    <a16:creationId xmlns:a16="http://schemas.microsoft.com/office/drawing/2014/main" id="{3386B4CF-9612-1584-7387-D9B82EAF36BE}"/>
                  </a:ext>
                </a:extLst>
              </p:cNvPr>
              <p:cNvGrpSpPr/>
              <p:nvPr/>
            </p:nvGrpSpPr>
            <p:grpSpPr>
              <a:xfrm>
                <a:off x="-582476" y="-3203981"/>
                <a:ext cx="865745" cy="919153"/>
                <a:chOff x="5454111" y="3954556"/>
                <a:chExt cx="865745" cy="919153"/>
              </a:xfrm>
            </p:grpSpPr>
            <p:sp>
              <p:nvSpPr>
                <p:cNvPr id="9" name="Google Shape;2016;p45">
                  <a:extLst>
                    <a:ext uri="{FF2B5EF4-FFF2-40B4-BE49-F238E27FC236}">
                      <a16:creationId xmlns:a16="http://schemas.microsoft.com/office/drawing/2014/main" id="{A56CFE0F-5A46-EFE6-0951-25C055DF8A73}"/>
                    </a:ext>
                  </a:extLst>
                </p:cNvPr>
                <p:cNvSpPr/>
                <p:nvPr/>
              </p:nvSpPr>
              <p:spPr>
                <a:xfrm>
                  <a:off x="5541672" y="4145667"/>
                  <a:ext cx="778184" cy="72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8" h="10701" extrusionOk="0">
                      <a:moveTo>
                        <a:pt x="8325" y="1"/>
                      </a:moveTo>
                      <a:cubicBezTo>
                        <a:pt x="8358" y="67"/>
                        <a:pt x="8380" y="100"/>
                        <a:pt x="8402" y="133"/>
                      </a:cubicBezTo>
                      <a:cubicBezTo>
                        <a:pt x="8556" y="375"/>
                        <a:pt x="8611" y="639"/>
                        <a:pt x="8589" y="924"/>
                      </a:cubicBezTo>
                      <a:cubicBezTo>
                        <a:pt x="8567" y="1188"/>
                        <a:pt x="8468" y="1430"/>
                        <a:pt x="8325" y="1661"/>
                      </a:cubicBezTo>
                      <a:cubicBezTo>
                        <a:pt x="8270" y="1738"/>
                        <a:pt x="8215" y="1815"/>
                        <a:pt x="8149" y="1903"/>
                      </a:cubicBezTo>
                      <a:cubicBezTo>
                        <a:pt x="8193" y="1947"/>
                        <a:pt x="8226" y="1980"/>
                        <a:pt x="8270" y="2013"/>
                      </a:cubicBezTo>
                      <a:cubicBezTo>
                        <a:pt x="8336" y="2090"/>
                        <a:pt x="8413" y="2167"/>
                        <a:pt x="8479" y="2244"/>
                      </a:cubicBezTo>
                      <a:cubicBezTo>
                        <a:pt x="8710" y="2552"/>
                        <a:pt x="8842" y="2904"/>
                        <a:pt x="8864" y="3289"/>
                      </a:cubicBezTo>
                      <a:cubicBezTo>
                        <a:pt x="8897" y="4059"/>
                        <a:pt x="8633" y="4707"/>
                        <a:pt x="8116" y="5279"/>
                      </a:cubicBezTo>
                      <a:cubicBezTo>
                        <a:pt x="8039" y="5367"/>
                        <a:pt x="7984" y="5455"/>
                        <a:pt x="7951" y="5565"/>
                      </a:cubicBezTo>
                      <a:cubicBezTo>
                        <a:pt x="7709" y="6412"/>
                        <a:pt x="7226" y="7083"/>
                        <a:pt x="6500" y="7567"/>
                      </a:cubicBezTo>
                      <a:cubicBezTo>
                        <a:pt x="6203" y="7754"/>
                        <a:pt x="5884" y="7875"/>
                        <a:pt x="5532" y="7908"/>
                      </a:cubicBezTo>
                      <a:cubicBezTo>
                        <a:pt x="5494" y="7908"/>
                        <a:pt x="5455" y="7905"/>
                        <a:pt x="5417" y="7905"/>
                      </a:cubicBezTo>
                      <a:cubicBezTo>
                        <a:pt x="5378" y="7905"/>
                        <a:pt x="5340" y="7908"/>
                        <a:pt x="5301" y="7919"/>
                      </a:cubicBezTo>
                      <a:cubicBezTo>
                        <a:pt x="5224" y="7952"/>
                        <a:pt x="5158" y="8007"/>
                        <a:pt x="5092" y="8051"/>
                      </a:cubicBezTo>
                      <a:cubicBezTo>
                        <a:pt x="4869" y="8190"/>
                        <a:pt x="4617" y="8264"/>
                        <a:pt x="4362" y="8264"/>
                      </a:cubicBezTo>
                      <a:cubicBezTo>
                        <a:pt x="4013" y="8264"/>
                        <a:pt x="3658" y="8125"/>
                        <a:pt x="3366" y="7820"/>
                      </a:cubicBezTo>
                      <a:cubicBezTo>
                        <a:pt x="3168" y="7611"/>
                        <a:pt x="3036" y="7358"/>
                        <a:pt x="2948" y="7083"/>
                      </a:cubicBezTo>
                      <a:cubicBezTo>
                        <a:pt x="2805" y="6632"/>
                        <a:pt x="2794" y="6181"/>
                        <a:pt x="2871" y="5719"/>
                      </a:cubicBezTo>
                      <a:cubicBezTo>
                        <a:pt x="2981" y="5015"/>
                        <a:pt x="3267" y="4378"/>
                        <a:pt x="3685" y="3806"/>
                      </a:cubicBezTo>
                      <a:cubicBezTo>
                        <a:pt x="3729" y="3751"/>
                        <a:pt x="3762" y="3707"/>
                        <a:pt x="3795" y="3652"/>
                      </a:cubicBezTo>
                      <a:cubicBezTo>
                        <a:pt x="3893" y="3454"/>
                        <a:pt x="4003" y="3256"/>
                        <a:pt x="4135" y="3080"/>
                      </a:cubicBezTo>
                      <a:cubicBezTo>
                        <a:pt x="4157" y="3047"/>
                        <a:pt x="4179" y="3014"/>
                        <a:pt x="4190" y="2981"/>
                      </a:cubicBezTo>
                      <a:cubicBezTo>
                        <a:pt x="4201" y="2871"/>
                        <a:pt x="4201" y="2750"/>
                        <a:pt x="4201" y="2651"/>
                      </a:cubicBezTo>
                      <a:cubicBezTo>
                        <a:pt x="4179" y="2629"/>
                        <a:pt x="4168" y="2618"/>
                        <a:pt x="4157" y="2607"/>
                      </a:cubicBezTo>
                      <a:cubicBezTo>
                        <a:pt x="3849" y="2464"/>
                        <a:pt x="3531" y="2354"/>
                        <a:pt x="3190" y="2310"/>
                      </a:cubicBezTo>
                      <a:cubicBezTo>
                        <a:pt x="3046" y="2290"/>
                        <a:pt x="2905" y="2280"/>
                        <a:pt x="2767" y="2280"/>
                      </a:cubicBezTo>
                      <a:cubicBezTo>
                        <a:pt x="2224" y="2280"/>
                        <a:pt x="1716" y="2435"/>
                        <a:pt x="1243" y="2750"/>
                      </a:cubicBezTo>
                      <a:cubicBezTo>
                        <a:pt x="649" y="3157"/>
                        <a:pt x="286" y="3729"/>
                        <a:pt x="132" y="4444"/>
                      </a:cubicBezTo>
                      <a:cubicBezTo>
                        <a:pt x="0" y="5037"/>
                        <a:pt x="77" y="5620"/>
                        <a:pt x="286" y="6192"/>
                      </a:cubicBezTo>
                      <a:cubicBezTo>
                        <a:pt x="407" y="6489"/>
                        <a:pt x="561" y="6764"/>
                        <a:pt x="726" y="7028"/>
                      </a:cubicBezTo>
                      <a:cubicBezTo>
                        <a:pt x="814" y="7182"/>
                        <a:pt x="935" y="7281"/>
                        <a:pt x="1078" y="7369"/>
                      </a:cubicBezTo>
                      <a:cubicBezTo>
                        <a:pt x="1507" y="7622"/>
                        <a:pt x="1925" y="7875"/>
                        <a:pt x="2354" y="8128"/>
                      </a:cubicBezTo>
                      <a:cubicBezTo>
                        <a:pt x="3586" y="8842"/>
                        <a:pt x="4817" y="9557"/>
                        <a:pt x="6082" y="10217"/>
                      </a:cubicBezTo>
                      <a:cubicBezTo>
                        <a:pt x="6291" y="10327"/>
                        <a:pt x="6500" y="10459"/>
                        <a:pt x="6709" y="10580"/>
                      </a:cubicBezTo>
                      <a:cubicBezTo>
                        <a:pt x="6775" y="10613"/>
                        <a:pt x="6841" y="10657"/>
                        <a:pt x="6907" y="10679"/>
                      </a:cubicBezTo>
                      <a:cubicBezTo>
                        <a:pt x="6929" y="10701"/>
                        <a:pt x="6962" y="10690"/>
                        <a:pt x="6984" y="10701"/>
                      </a:cubicBezTo>
                      <a:cubicBezTo>
                        <a:pt x="6995" y="10679"/>
                        <a:pt x="7006" y="10668"/>
                        <a:pt x="7006" y="10657"/>
                      </a:cubicBezTo>
                      <a:cubicBezTo>
                        <a:pt x="7039" y="10602"/>
                        <a:pt x="7061" y="10536"/>
                        <a:pt x="7083" y="10470"/>
                      </a:cubicBezTo>
                      <a:cubicBezTo>
                        <a:pt x="7380" y="9656"/>
                        <a:pt x="7720" y="8842"/>
                        <a:pt x="8105" y="8062"/>
                      </a:cubicBezTo>
                      <a:cubicBezTo>
                        <a:pt x="8611" y="7006"/>
                        <a:pt x="9161" y="5983"/>
                        <a:pt x="9733" y="4949"/>
                      </a:cubicBezTo>
                      <a:cubicBezTo>
                        <a:pt x="10228" y="4059"/>
                        <a:pt x="10712" y="3157"/>
                        <a:pt x="11097" y="2200"/>
                      </a:cubicBezTo>
                      <a:cubicBezTo>
                        <a:pt x="11163" y="2046"/>
                        <a:pt x="11240" y="1892"/>
                        <a:pt x="11339" y="1749"/>
                      </a:cubicBezTo>
                      <a:cubicBezTo>
                        <a:pt x="11438" y="1606"/>
                        <a:pt x="11372" y="1452"/>
                        <a:pt x="11229" y="1397"/>
                      </a:cubicBezTo>
                      <a:cubicBezTo>
                        <a:pt x="11218" y="1397"/>
                        <a:pt x="11207" y="1386"/>
                        <a:pt x="11185" y="1375"/>
                      </a:cubicBezTo>
                      <a:cubicBezTo>
                        <a:pt x="10921" y="1254"/>
                        <a:pt x="10657" y="1133"/>
                        <a:pt x="10393" y="1012"/>
                      </a:cubicBezTo>
                      <a:cubicBezTo>
                        <a:pt x="9766" y="705"/>
                        <a:pt x="9139" y="397"/>
                        <a:pt x="8512" y="89"/>
                      </a:cubicBezTo>
                      <a:cubicBezTo>
                        <a:pt x="8457" y="56"/>
                        <a:pt x="8402" y="34"/>
                        <a:pt x="83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2017;p45">
                  <a:extLst>
                    <a:ext uri="{FF2B5EF4-FFF2-40B4-BE49-F238E27FC236}">
                      <a16:creationId xmlns:a16="http://schemas.microsoft.com/office/drawing/2014/main" id="{7EE0CB04-1694-D6E2-1B6E-98DFF1E98443}"/>
                    </a:ext>
                  </a:extLst>
                </p:cNvPr>
                <p:cNvSpPr/>
                <p:nvPr/>
              </p:nvSpPr>
              <p:spPr>
                <a:xfrm>
                  <a:off x="5454111" y="3954556"/>
                  <a:ext cx="478898" cy="67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9892" extrusionOk="0">
                      <a:moveTo>
                        <a:pt x="4187" y="1"/>
                      </a:moveTo>
                      <a:cubicBezTo>
                        <a:pt x="4182" y="1"/>
                        <a:pt x="4172" y="5"/>
                        <a:pt x="4158" y="5"/>
                      </a:cubicBezTo>
                      <a:cubicBezTo>
                        <a:pt x="4147" y="16"/>
                        <a:pt x="4125" y="38"/>
                        <a:pt x="4114" y="60"/>
                      </a:cubicBezTo>
                      <a:cubicBezTo>
                        <a:pt x="4081" y="137"/>
                        <a:pt x="4048" y="225"/>
                        <a:pt x="4015" y="302"/>
                      </a:cubicBezTo>
                      <a:cubicBezTo>
                        <a:pt x="3729" y="962"/>
                        <a:pt x="3465" y="1622"/>
                        <a:pt x="3168" y="2271"/>
                      </a:cubicBezTo>
                      <a:cubicBezTo>
                        <a:pt x="2706" y="3283"/>
                        <a:pt x="2222" y="4305"/>
                        <a:pt x="1727" y="5306"/>
                      </a:cubicBezTo>
                      <a:cubicBezTo>
                        <a:pt x="1496" y="5790"/>
                        <a:pt x="1233" y="6263"/>
                        <a:pt x="991" y="6736"/>
                      </a:cubicBezTo>
                      <a:cubicBezTo>
                        <a:pt x="694" y="7330"/>
                        <a:pt x="375" y="7912"/>
                        <a:pt x="100" y="8517"/>
                      </a:cubicBezTo>
                      <a:cubicBezTo>
                        <a:pt x="67" y="8583"/>
                        <a:pt x="34" y="8660"/>
                        <a:pt x="12" y="8726"/>
                      </a:cubicBezTo>
                      <a:cubicBezTo>
                        <a:pt x="1" y="8759"/>
                        <a:pt x="12" y="8792"/>
                        <a:pt x="45" y="8825"/>
                      </a:cubicBezTo>
                      <a:cubicBezTo>
                        <a:pt x="78" y="8836"/>
                        <a:pt x="100" y="8847"/>
                        <a:pt x="133" y="8869"/>
                      </a:cubicBezTo>
                      <a:cubicBezTo>
                        <a:pt x="243" y="8935"/>
                        <a:pt x="364" y="8990"/>
                        <a:pt x="485" y="9056"/>
                      </a:cubicBezTo>
                      <a:cubicBezTo>
                        <a:pt x="925" y="9320"/>
                        <a:pt x="1364" y="9573"/>
                        <a:pt x="1804" y="9837"/>
                      </a:cubicBezTo>
                      <a:cubicBezTo>
                        <a:pt x="1837" y="9848"/>
                        <a:pt x="1870" y="9870"/>
                        <a:pt x="1925" y="9892"/>
                      </a:cubicBezTo>
                      <a:cubicBezTo>
                        <a:pt x="1892" y="9826"/>
                        <a:pt x="1870" y="9782"/>
                        <a:pt x="1837" y="9738"/>
                      </a:cubicBezTo>
                      <a:cubicBezTo>
                        <a:pt x="1727" y="9551"/>
                        <a:pt x="1617" y="9342"/>
                        <a:pt x="1540" y="9144"/>
                      </a:cubicBezTo>
                      <a:cubicBezTo>
                        <a:pt x="1298" y="8583"/>
                        <a:pt x="1211" y="8000"/>
                        <a:pt x="1298" y="7396"/>
                      </a:cubicBezTo>
                      <a:cubicBezTo>
                        <a:pt x="1430" y="6604"/>
                        <a:pt x="1804" y="5955"/>
                        <a:pt x="2475" y="5493"/>
                      </a:cubicBezTo>
                      <a:cubicBezTo>
                        <a:pt x="2953" y="5156"/>
                        <a:pt x="3486" y="4994"/>
                        <a:pt x="4054" y="4994"/>
                      </a:cubicBezTo>
                      <a:cubicBezTo>
                        <a:pt x="4154" y="4994"/>
                        <a:pt x="4254" y="4999"/>
                        <a:pt x="4356" y="5009"/>
                      </a:cubicBezTo>
                      <a:cubicBezTo>
                        <a:pt x="4697" y="5042"/>
                        <a:pt x="5016" y="5141"/>
                        <a:pt x="5334" y="5273"/>
                      </a:cubicBezTo>
                      <a:cubicBezTo>
                        <a:pt x="5389" y="5295"/>
                        <a:pt x="5444" y="5317"/>
                        <a:pt x="5499" y="5339"/>
                      </a:cubicBezTo>
                      <a:cubicBezTo>
                        <a:pt x="5510" y="5317"/>
                        <a:pt x="5521" y="5306"/>
                        <a:pt x="5521" y="5306"/>
                      </a:cubicBezTo>
                      <a:cubicBezTo>
                        <a:pt x="5521" y="5262"/>
                        <a:pt x="5532" y="5218"/>
                        <a:pt x="5543" y="5174"/>
                      </a:cubicBezTo>
                      <a:cubicBezTo>
                        <a:pt x="5653" y="4602"/>
                        <a:pt x="5873" y="4074"/>
                        <a:pt x="6214" y="3602"/>
                      </a:cubicBezTo>
                      <a:cubicBezTo>
                        <a:pt x="6291" y="3503"/>
                        <a:pt x="6313" y="3404"/>
                        <a:pt x="6313" y="3272"/>
                      </a:cubicBezTo>
                      <a:cubicBezTo>
                        <a:pt x="6280" y="2601"/>
                        <a:pt x="6500" y="2018"/>
                        <a:pt x="6984" y="1545"/>
                      </a:cubicBezTo>
                      <a:cubicBezTo>
                        <a:pt x="6995" y="1523"/>
                        <a:pt x="7017" y="1501"/>
                        <a:pt x="7039" y="1479"/>
                      </a:cubicBezTo>
                      <a:cubicBezTo>
                        <a:pt x="6995" y="1457"/>
                        <a:pt x="6962" y="1435"/>
                        <a:pt x="6929" y="1413"/>
                      </a:cubicBezTo>
                      <a:cubicBezTo>
                        <a:pt x="6401" y="1149"/>
                        <a:pt x="5873" y="874"/>
                        <a:pt x="5334" y="610"/>
                      </a:cubicBezTo>
                      <a:cubicBezTo>
                        <a:pt x="5027" y="456"/>
                        <a:pt x="4719" y="302"/>
                        <a:pt x="4411" y="148"/>
                      </a:cubicBezTo>
                      <a:cubicBezTo>
                        <a:pt x="4334" y="115"/>
                        <a:pt x="4257" y="71"/>
                        <a:pt x="4191" y="5"/>
                      </a:cubicBezTo>
                      <a:cubicBezTo>
                        <a:pt x="4191" y="2"/>
                        <a:pt x="4190" y="1"/>
                        <a:pt x="41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2018;p45">
                  <a:extLst>
                    <a:ext uri="{FF2B5EF4-FFF2-40B4-BE49-F238E27FC236}">
                      <a16:creationId xmlns:a16="http://schemas.microsoft.com/office/drawing/2014/main" id="{CD3ED96E-9AFF-F715-C39E-707416CDA372}"/>
                    </a:ext>
                  </a:extLst>
                </p:cNvPr>
                <p:cNvSpPr/>
                <p:nvPr/>
              </p:nvSpPr>
              <p:spPr>
                <a:xfrm>
                  <a:off x="5871642" y="4318612"/>
                  <a:ext cx="216283" cy="23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9" h="3432" extrusionOk="0">
                      <a:moveTo>
                        <a:pt x="1254" y="1"/>
                      </a:moveTo>
                      <a:cubicBezTo>
                        <a:pt x="822" y="1"/>
                        <a:pt x="419" y="112"/>
                        <a:pt x="33" y="329"/>
                      </a:cubicBezTo>
                      <a:cubicBezTo>
                        <a:pt x="22" y="329"/>
                        <a:pt x="11" y="340"/>
                        <a:pt x="0" y="351"/>
                      </a:cubicBezTo>
                      <a:cubicBezTo>
                        <a:pt x="0" y="373"/>
                        <a:pt x="0" y="384"/>
                        <a:pt x="11" y="384"/>
                      </a:cubicBezTo>
                      <a:cubicBezTo>
                        <a:pt x="33" y="406"/>
                        <a:pt x="44" y="428"/>
                        <a:pt x="66" y="439"/>
                      </a:cubicBezTo>
                      <a:cubicBezTo>
                        <a:pt x="550" y="824"/>
                        <a:pt x="891" y="1297"/>
                        <a:pt x="1111" y="1869"/>
                      </a:cubicBezTo>
                      <a:cubicBezTo>
                        <a:pt x="1287" y="2308"/>
                        <a:pt x="1364" y="2770"/>
                        <a:pt x="1353" y="3243"/>
                      </a:cubicBezTo>
                      <a:cubicBezTo>
                        <a:pt x="1353" y="3287"/>
                        <a:pt x="1331" y="3342"/>
                        <a:pt x="1375" y="3397"/>
                      </a:cubicBezTo>
                      <a:cubicBezTo>
                        <a:pt x="1485" y="3420"/>
                        <a:pt x="1593" y="3432"/>
                        <a:pt x="1701" y="3432"/>
                      </a:cubicBezTo>
                      <a:cubicBezTo>
                        <a:pt x="1852" y="3432"/>
                        <a:pt x="2002" y="3409"/>
                        <a:pt x="2156" y="3364"/>
                      </a:cubicBezTo>
                      <a:cubicBezTo>
                        <a:pt x="2475" y="3276"/>
                        <a:pt x="2750" y="3100"/>
                        <a:pt x="3002" y="2880"/>
                      </a:cubicBezTo>
                      <a:cubicBezTo>
                        <a:pt x="3046" y="2847"/>
                        <a:pt x="3068" y="2792"/>
                        <a:pt x="3079" y="2737"/>
                      </a:cubicBezTo>
                      <a:cubicBezTo>
                        <a:pt x="3178" y="2209"/>
                        <a:pt x="3156" y="1693"/>
                        <a:pt x="2969" y="1187"/>
                      </a:cubicBezTo>
                      <a:cubicBezTo>
                        <a:pt x="2859" y="901"/>
                        <a:pt x="2695" y="637"/>
                        <a:pt x="2453" y="428"/>
                      </a:cubicBezTo>
                      <a:cubicBezTo>
                        <a:pt x="2178" y="186"/>
                        <a:pt x="1848" y="43"/>
                        <a:pt x="1474" y="10"/>
                      </a:cubicBezTo>
                      <a:cubicBezTo>
                        <a:pt x="1400" y="4"/>
                        <a:pt x="1326" y="1"/>
                        <a:pt x="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019;p45">
                  <a:extLst>
                    <a:ext uri="{FF2B5EF4-FFF2-40B4-BE49-F238E27FC236}">
                      <a16:creationId xmlns:a16="http://schemas.microsoft.com/office/drawing/2014/main" id="{9E0A29CF-F187-176D-7A11-F09327C72256}"/>
                    </a:ext>
                  </a:extLst>
                </p:cNvPr>
                <p:cNvSpPr/>
                <p:nvPr/>
              </p:nvSpPr>
              <p:spPr>
                <a:xfrm>
                  <a:off x="5773603" y="4376850"/>
                  <a:ext cx="181858" cy="300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" h="4411" extrusionOk="0">
                      <a:moveTo>
                        <a:pt x="792" y="1"/>
                      </a:moveTo>
                      <a:cubicBezTo>
                        <a:pt x="759" y="12"/>
                        <a:pt x="748" y="12"/>
                        <a:pt x="737" y="23"/>
                      </a:cubicBezTo>
                      <a:cubicBezTo>
                        <a:pt x="671" y="100"/>
                        <a:pt x="594" y="177"/>
                        <a:pt x="528" y="254"/>
                      </a:cubicBezTo>
                      <a:cubicBezTo>
                        <a:pt x="451" y="331"/>
                        <a:pt x="408" y="419"/>
                        <a:pt x="364" y="518"/>
                      </a:cubicBezTo>
                      <a:cubicBezTo>
                        <a:pt x="265" y="760"/>
                        <a:pt x="177" y="1013"/>
                        <a:pt x="122" y="1276"/>
                      </a:cubicBezTo>
                      <a:cubicBezTo>
                        <a:pt x="23" y="1771"/>
                        <a:pt x="1" y="2277"/>
                        <a:pt x="122" y="2772"/>
                      </a:cubicBezTo>
                      <a:cubicBezTo>
                        <a:pt x="210" y="3124"/>
                        <a:pt x="353" y="3443"/>
                        <a:pt x="583" y="3718"/>
                      </a:cubicBezTo>
                      <a:cubicBezTo>
                        <a:pt x="880" y="4092"/>
                        <a:pt x="1254" y="4334"/>
                        <a:pt x="1738" y="4400"/>
                      </a:cubicBezTo>
                      <a:cubicBezTo>
                        <a:pt x="1771" y="4411"/>
                        <a:pt x="1815" y="4411"/>
                        <a:pt x="1848" y="4411"/>
                      </a:cubicBezTo>
                      <a:cubicBezTo>
                        <a:pt x="2321" y="4037"/>
                        <a:pt x="2673" y="3179"/>
                        <a:pt x="2673" y="2607"/>
                      </a:cubicBezTo>
                      <a:cubicBezTo>
                        <a:pt x="2552" y="2563"/>
                        <a:pt x="2420" y="2508"/>
                        <a:pt x="2299" y="2453"/>
                      </a:cubicBezTo>
                      <a:cubicBezTo>
                        <a:pt x="1925" y="2255"/>
                        <a:pt x="1639" y="1969"/>
                        <a:pt x="1397" y="1639"/>
                      </a:cubicBezTo>
                      <a:cubicBezTo>
                        <a:pt x="1078" y="1200"/>
                        <a:pt x="891" y="705"/>
                        <a:pt x="814" y="177"/>
                      </a:cubicBezTo>
                      <a:cubicBezTo>
                        <a:pt x="814" y="122"/>
                        <a:pt x="803" y="67"/>
                        <a:pt x="7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020;p45">
                  <a:extLst>
                    <a:ext uri="{FF2B5EF4-FFF2-40B4-BE49-F238E27FC236}">
                      <a16:creationId xmlns:a16="http://schemas.microsoft.com/office/drawing/2014/main" id="{6262C60E-32E4-0CC6-424E-40D474A9B2DC}"/>
                    </a:ext>
                  </a:extLst>
                </p:cNvPr>
                <p:cNvSpPr/>
                <p:nvPr/>
              </p:nvSpPr>
              <p:spPr>
                <a:xfrm>
                  <a:off x="5891100" y="4119133"/>
                  <a:ext cx="229006" cy="15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2228" extrusionOk="0">
                      <a:moveTo>
                        <a:pt x="2047" y="0"/>
                      </a:moveTo>
                      <a:cubicBezTo>
                        <a:pt x="1819" y="0"/>
                        <a:pt x="1592" y="43"/>
                        <a:pt x="1364" y="116"/>
                      </a:cubicBezTo>
                      <a:cubicBezTo>
                        <a:pt x="869" y="281"/>
                        <a:pt x="451" y="578"/>
                        <a:pt x="88" y="952"/>
                      </a:cubicBezTo>
                      <a:cubicBezTo>
                        <a:pt x="56" y="995"/>
                        <a:pt x="34" y="1028"/>
                        <a:pt x="1" y="1071"/>
                      </a:cubicBezTo>
                      <a:lnTo>
                        <a:pt x="1" y="1071"/>
                      </a:lnTo>
                      <a:cubicBezTo>
                        <a:pt x="1" y="1068"/>
                        <a:pt x="1" y="1065"/>
                        <a:pt x="0" y="1062"/>
                      </a:cubicBezTo>
                      <a:lnTo>
                        <a:pt x="0" y="1073"/>
                      </a:lnTo>
                      <a:cubicBezTo>
                        <a:pt x="1" y="1072"/>
                        <a:pt x="1" y="1071"/>
                        <a:pt x="1" y="1071"/>
                      </a:cubicBezTo>
                      <a:lnTo>
                        <a:pt x="1" y="1071"/>
                      </a:lnTo>
                      <a:cubicBezTo>
                        <a:pt x="59" y="1498"/>
                        <a:pt x="310" y="1997"/>
                        <a:pt x="550" y="2161"/>
                      </a:cubicBezTo>
                      <a:cubicBezTo>
                        <a:pt x="605" y="2139"/>
                        <a:pt x="660" y="2117"/>
                        <a:pt x="715" y="2095"/>
                      </a:cubicBezTo>
                      <a:cubicBezTo>
                        <a:pt x="979" y="1985"/>
                        <a:pt x="1254" y="1919"/>
                        <a:pt x="1540" y="1897"/>
                      </a:cubicBezTo>
                      <a:cubicBezTo>
                        <a:pt x="1606" y="1893"/>
                        <a:pt x="1672" y="1890"/>
                        <a:pt x="1738" y="1890"/>
                      </a:cubicBezTo>
                      <a:cubicBezTo>
                        <a:pt x="2127" y="1890"/>
                        <a:pt x="2500" y="1978"/>
                        <a:pt x="2848" y="2194"/>
                      </a:cubicBezTo>
                      <a:cubicBezTo>
                        <a:pt x="2870" y="2205"/>
                        <a:pt x="2903" y="2216"/>
                        <a:pt x="2936" y="2227"/>
                      </a:cubicBezTo>
                      <a:cubicBezTo>
                        <a:pt x="2980" y="2172"/>
                        <a:pt x="3024" y="2128"/>
                        <a:pt x="3057" y="2084"/>
                      </a:cubicBezTo>
                      <a:cubicBezTo>
                        <a:pt x="3244" y="1820"/>
                        <a:pt x="3365" y="1523"/>
                        <a:pt x="3365" y="1194"/>
                      </a:cubicBezTo>
                      <a:cubicBezTo>
                        <a:pt x="3365" y="853"/>
                        <a:pt x="3233" y="556"/>
                        <a:pt x="2969" y="336"/>
                      </a:cubicBezTo>
                      <a:cubicBezTo>
                        <a:pt x="2749" y="138"/>
                        <a:pt x="2486" y="39"/>
                        <a:pt x="2189" y="6"/>
                      </a:cubicBezTo>
                      <a:cubicBezTo>
                        <a:pt x="2141" y="2"/>
                        <a:pt x="209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021;p45">
                  <a:extLst>
                    <a:ext uri="{FF2B5EF4-FFF2-40B4-BE49-F238E27FC236}">
                      <a16:creationId xmlns:a16="http://schemas.microsoft.com/office/drawing/2014/main" id="{FDDBF53E-0C17-3495-4FC0-23B8D7C43585}"/>
                    </a:ext>
                  </a:extLst>
                </p:cNvPr>
                <p:cNvSpPr/>
                <p:nvPr/>
              </p:nvSpPr>
              <p:spPr>
                <a:xfrm>
                  <a:off x="5852184" y="4275137"/>
                  <a:ext cx="288128" cy="22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3311" extrusionOk="0">
                      <a:moveTo>
                        <a:pt x="1089" y="0"/>
                      </a:moveTo>
                      <a:cubicBezTo>
                        <a:pt x="759" y="121"/>
                        <a:pt x="187" y="550"/>
                        <a:pt x="0" y="825"/>
                      </a:cubicBezTo>
                      <a:cubicBezTo>
                        <a:pt x="66" y="858"/>
                        <a:pt x="121" y="902"/>
                        <a:pt x="165" y="935"/>
                      </a:cubicBezTo>
                      <a:cubicBezTo>
                        <a:pt x="297" y="869"/>
                        <a:pt x="418" y="803"/>
                        <a:pt x="539" y="759"/>
                      </a:cubicBezTo>
                      <a:cubicBezTo>
                        <a:pt x="872" y="624"/>
                        <a:pt x="1205" y="547"/>
                        <a:pt x="1545" y="547"/>
                      </a:cubicBezTo>
                      <a:cubicBezTo>
                        <a:pt x="1678" y="547"/>
                        <a:pt x="1811" y="558"/>
                        <a:pt x="1947" y="583"/>
                      </a:cubicBezTo>
                      <a:cubicBezTo>
                        <a:pt x="2497" y="693"/>
                        <a:pt x="2904" y="990"/>
                        <a:pt x="3189" y="1474"/>
                      </a:cubicBezTo>
                      <a:cubicBezTo>
                        <a:pt x="3387" y="1815"/>
                        <a:pt x="3486" y="2189"/>
                        <a:pt x="3508" y="2585"/>
                      </a:cubicBezTo>
                      <a:cubicBezTo>
                        <a:pt x="3530" y="2793"/>
                        <a:pt x="3519" y="3002"/>
                        <a:pt x="3486" y="3211"/>
                      </a:cubicBezTo>
                      <a:cubicBezTo>
                        <a:pt x="3486" y="3233"/>
                        <a:pt x="3497" y="3266"/>
                        <a:pt x="3497" y="3310"/>
                      </a:cubicBezTo>
                      <a:cubicBezTo>
                        <a:pt x="3618" y="3178"/>
                        <a:pt x="3717" y="3057"/>
                        <a:pt x="3794" y="2925"/>
                      </a:cubicBezTo>
                      <a:cubicBezTo>
                        <a:pt x="4080" y="2475"/>
                        <a:pt x="4234" y="1980"/>
                        <a:pt x="4212" y="1441"/>
                      </a:cubicBezTo>
                      <a:cubicBezTo>
                        <a:pt x="4190" y="1067"/>
                        <a:pt x="4080" y="715"/>
                        <a:pt x="3849" y="418"/>
                      </a:cubicBezTo>
                      <a:cubicBezTo>
                        <a:pt x="3761" y="286"/>
                        <a:pt x="3651" y="176"/>
                        <a:pt x="3508" y="77"/>
                      </a:cubicBezTo>
                      <a:cubicBezTo>
                        <a:pt x="3179" y="385"/>
                        <a:pt x="2788" y="540"/>
                        <a:pt x="2335" y="540"/>
                      </a:cubicBezTo>
                      <a:cubicBezTo>
                        <a:pt x="2319" y="540"/>
                        <a:pt x="2303" y="539"/>
                        <a:pt x="2288" y="539"/>
                      </a:cubicBezTo>
                      <a:cubicBezTo>
                        <a:pt x="1815" y="528"/>
                        <a:pt x="1419" y="33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022;p45">
                  <a:extLst>
                    <a:ext uri="{FF2B5EF4-FFF2-40B4-BE49-F238E27FC236}">
                      <a16:creationId xmlns:a16="http://schemas.microsoft.com/office/drawing/2014/main" id="{79EA0689-59D2-C73F-3CC5-322DFE1DC148}"/>
                    </a:ext>
                  </a:extLst>
                </p:cNvPr>
                <p:cNvSpPr/>
                <p:nvPr/>
              </p:nvSpPr>
              <p:spPr>
                <a:xfrm>
                  <a:off x="5833474" y="4346914"/>
                  <a:ext cx="124980" cy="19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2938" extrusionOk="0">
                      <a:moveTo>
                        <a:pt x="429" y="1"/>
                      </a:moveTo>
                      <a:cubicBezTo>
                        <a:pt x="286" y="100"/>
                        <a:pt x="132" y="199"/>
                        <a:pt x="0" y="331"/>
                      </a:cubicBezTo>
                      <a:cubicBezTo>
                        <a:pt x="77" y="1233"/>
                        <a:pt x="418" y="2002"/>
                        <a:pt x="1122" y="2585"/>
                      </a:cubicBezTo>
                      <a:cubicBezTo>
                        <a:pt x="1287" y="2728"/>
                        <a:pt x="1485" y="2838"/>
                        <a:pt x="1694" y="2915"/>
                      </a:cubicBezTo>
                      <a:cubicBezTo>
                        <a:pt x="1727" y="2926"/>
                        <a:pt x="1771" y="2926"/>
                        <a:pt x="1804" y="2937"/>
                      </a:cubicBezTo>
                      <a:cubicBezTo>
                        <a:pt x="1804" y="2915"/>
                        <a:pt x="1815" y="2904"/>
                        <a:pt x="1815" y="2893"/>
                      </a:cubicBezTo>
                      <a:cubicBezTo>
                        <a:pt x="1815" y="2882"/>
                        <a:pt x="1815" y="2871"/>
                        <a:pt x="1815" y="2849"/>
                      </a:cubicBezTo>
                      <a:cubicBezTo>
                        <a:pt x="1837" y="1716"/>
                        <a:pt x="1419" y="771"/>
                        <a:pt x="528" y="56"/>
                      </a:cubicBezTo>
                      <a:cubicBezTo>
                        <a:pt x="495" y="34"/>
                        <a:pt x="473" y="23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023;p45">
                  <a:extLst>
                    <a:ext uri="{FF2B5EF4-FFF2-40B4-BE49-F238E27FC236}">
                      <a16:creationId xmlns:a16="http://schemas.microsoft.com/office/drawing/2014/main" id="{B7F82B58-907C-6E4C-9B24-0DE02FE77C16}"/>
                    </a:ext>
                  </a:extLst>
                </p:cNvPr>
                <p:cNvSpPr/>
                <p:nvPr/>
              </p:nvSpPr>
              <p:spPr>
                <a:xfrm>
                  <a:off x="5739178" y="4435224"/>
                  <a:ext cx="150493" cy="26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3914" extrusionOk="0">
                      <a:moveTo>
                        <a:pt x="639" y="1"/>
                      </a:moveTo>
                      <a:cubicBezTo>
                        <a:pt x="562" y="67"/>
                        <a:pt x="518" y="144"/>
                        <a:pt x="474" y="232"/>
                      </a:cubicBezTo>
                      <a:cubicBezTo>
                        <a:pt x="210" y="737"/>
                        <a:pt x="56" y="1276"/>
                        <a:pt x="23" y="1848"/>
                      </a:cubicBezTo>
                      <a:cubicBezTo>
                        <a:pt x="1" y="2222"/>
                        <a:pt x="45" y="2585"/>
                        <a:pt x="188" y="2937"/>
                      </a:cubicBezTo>
                      <a:cubicBezTo>
                        <a:pt x="298" y="3212"/>
                        <a:pt x="463" y="3465"/>
                        <a:pt x="705" y="3652"/>
                      </a:cubicBezTo>
                      <a:cubicBezTo>
                        <a:pt x="932" y="3828"/>
                        <a:pt x="1201" y="3913"/>
                        <a:pt x="1470" y="3913"/>
                      </a:cubicBezTo>
                      <a:cubicBezTo>
                        <a:pt x="1721" y="3913"/>
                        <a:pt x="1972" y="3839"/>
                        <a:pt x="2189" y="3696"/>
                      </a:cubicBezTo>
                      <a:cubicBezTo>
                        <a:pt x="2200" y="3685"/>
                        <a:pt x="2200" y="3674"/>
                        <a:pt x="2211" y="3663"/>
                      </a:cubicBezTo>
                      <a:cubicBezTo>
                        <a:pt x="2200" y="3652"/>
                        <a:pt x="2200" y="3641"/>
                        <a:pt x="2200" y="3641"/>
                      </a:cubicBezTo>
                      <a:cubicBezTo>
                        <a:pt x="2178" y="3641"/>
                        <a:pt x="2156" y="3630"/>
                        <a:pt x="2134" y="3630"/>
                      </a:cubicBezTo>
                      <a:cubicBezTo>
                        <a:pt x="1573" y="3509"/>
                        <a:pt x="1155" y="3179"/>
                        <a:pt x="848" y="2695"/>
                      </a:cubicBezTo>
                      <a:cubicBezTo>
                        <a:pt x="639" y="2354"/>
                        <a:pt x="529" y="1980"/>
                        <a:pt x="474" y="1584"/>
                      </a:cubicBezTo>
                      <a:cubicBezTo>
                        <a:pt x="419" y="1100"/>
                        <a:pt x="474" y="627"/>
                        <a:pt x="595" y="155"/>
                      </a:cubicBezTo>
                      <a:cubicBezTo>
                        <a:pt x="617" y="100"/>
                        <a:pt x="628" y="56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024;p45">
                  <a:extLst>
                    <a:ext uri="{FF2B5EF4-FFF2-40B4-BE49-F238E27FC236}">
                      <a16:creationId xmlns:a16="http://schemas.microsoft.com/office/drawing/2014/main" id="{8FD75011-DDB6-5848-CD27-FBC6D8268031}"/>
                    </a:ext>
                  </a:extLst>
                </p:cNvPr>
                <p:cNvSpPr/>
                <p:nvPr/>
              </p:nvSpPr>
              <p:spPr>
                <a:xfrm>
                  <a:off x="5883616" y="4058922"/>
                  <a:ext cx="159406" cy="12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804" extrusionOk="0">
                      <a:moveTo>
                        <a:pt x="836" y="0"/>
                      </a:moveTo>
                      <a:cubicBezTo>
                        <a:pt x="363" y="330"/>
                        <a:pt x="0" y="1166"/>
                        <a:pt x="99" y="1804"/>
                      </a:cubicBezTo>
                      <a:lnTo>
                        <a:pt x="99" y="1793"/>
                      </a:lnTo>
                      <a:cubicBezTo>
                        <a:pt x="165" y="1738"/>
                        <a:pt x="209" y="1694"/>
                        <a:pt x="253" y="1650"/>
                      </a:cubicBezTo>
                      <a:cubicBezTo>
                        <a:pt x="473" y="1441"/>
                        <a:pt x="704" y="1254"/>
                        <a:pt x="979" y="1122"/>
                      </a:cubicBezTo>
                      <a:cubicBezTo>
                        <a:pt x="1344" y="924"/>
                        <a:pt x="1727" y="798"/>
                        <a:pt x="2144" y="798"/>
                      </a:cubicBezTo>
                      <a:cubicBezTo>
                        <a:pt x="2191" y="798"/>
                        <a:pt x="2239" y="799"/>
                        <a:pt x="2288" y="803"/>
                      </a:cubicBezTo>
                      <a:cubicBezTo>
                        <a:pt x="2299" y="803"/>
                        <a:pt x="2310" y="792"/>
                        <a:pt x="2343" y="781"/>
                      </a:cubicBezTo>
                      <a:cubicBezTo>
                        <a:pt x="2079" y="638"/>
                        <a:pt x="1837" y="506"/>
                        <a:pt x="1584" y="385"/>
                      </a:cubicBezTo>
                      <a:cubicBezTo>
                        <a:pt x="1331" y="253"/>
                        <a:pt x="1089" y="11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025;p45">
                  <a:extLst>
                    <a:ext uri="{FF2B5EF4-FFF2-40B4-BE49-F238E27FC236}">
                      <a16:creationId xmlns:a16="http://schemas.microsoft.com/office/drawing/2014/main" id="{5DD2B1F7-7FAC-19A2-B0A9-B33A493112D2}"/>
                    </a:ext>
                  </a:extLst>
                </p:cNvPr>
                <p:cNvSpPr/>
                <p:nvPr/>
              </p:nvSpPr>
              <p:spPr>
                <a:xfrm>
                  <a:off x="5932261" y="4254523"/>
                  <a:ext cx="151922" cy="5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753" extrusionOk="0">
                      <a:moveTo>
                        <a:pt x="1130" y="0"/>
                      </a:moveTo>
                      <a:cubicBezTo>
                        <a:pt x="833" y="0"/>
                        <a:pt x="543" y="55"/>
                        <a:pt x="253" y="149"/>
                      </a:cubicBezTo>
                      <a:cubicBezTo>
                        <a:pt x="176" y="182"/>
                        <a:pt x="99" y="215"/>
                        <a:pt x="0" y="248"/>
                      </a:cubicBezTo>
                      <a:cubicBezTo>
                        <a:pt x="99" y="369"/>
                        <a:pt x="209" y="446"/>
                        <a:pt x="319" y="512"/>
                      </a:cubicBezTo>
                      <a:cubicBezTo>
                        <a:pt x="578" y="674"/>
                        <a:pt x="876" y="752"/>
                        <a:pt x="1171" y="752"/>
                      </a:cubicBezTo>
                      <a:cubicBezTo>
                        <a:pt x="1540" y="752"/>
                        <a:pt x="1903" y="629"/>
                        <a:pt x="2177" y="391"/>
                      </a:cubicBezTo>
                      <a:cubicBezTo>
                        <a:pt x="2199" y="369"/>
                        <a:pt x="2210" y="347"/>
                        <a:pt x="2232" y="314"/>
                      </a:cubicBezTo>
                      <a:cubicBezTo>
                        <a:pt x="2199" y="281"/>
                        <a:pt x="2166" y="259"/>
                        <a:pt x="2122" y="237"/>
                      </a:cubicBezTo>
                      <a:cubicBezTo>
                        <a:pt x="1925" y="127"/>
                        <a:pt x="1716" y="61"/>
                        <a:pt x="1496" y="28"/>
                      </a:cubicBezTo>
                      <a:cubicBezTo>
                        <a:pt x="1372" y="9"/>
                        <a:pt x="1251" y="0"/>
                        <a:pt x="11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026;p45">
                  <a:extLst>
                    <a:ext uri="{FF2B5EF4-FFF2-40B4-BE49-F238E27FC236}">
                      <a16:creationId xmlns:a16="http://schemas.microsoft.com/office/drawing/2014/main" id="{C67B7DD5-186D-3F9C-83B2-E963FFB54F04}"/>
                    </a:ext>
                  </a:extLst>
                </p:cNvPr>
                <p:cNvSpPr/>
                <p:nvPr/>
              </p:nvSpPr>
              <p:spPr>
                <a:xfrm>
                  <a:off x="5835719" y="4201047"/>
                  <a:ext cx="83887" cy="1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1849" extrusionOk="0">
                      <a:moveTo>
                        <a:pt x="726" y="0"/>
                      </a:moveTo>
                      <a:cubicBezTo>
                        <a:pt x="440" y="231"/>
                        <a:pt x="22" y="1254"/>
                        <a:pt x="0" y="1771"/>
                      </a:cubicBezTo>
                      <a:cubicBezTo>
                        <a:pt x="44" y="1793"/>
                        <a:pt x="88" y="1815"/>
                        <a:pt x="132" y="1848"/>
                      </a:cubicBezTo>
                      <a:cubicBezTo>
                        <a:pt x="319" y="1683"/>
                        <a:pt x="484" y="1529"/>
                        <a:pt x="660" y="1386"/>
                      </a:cubicBezTo>
                      <a:cubicBezTo>
                        <a:pt x="836" y="1243"/>
                        <a:pt x="1034" y="1133"/>
                        <a:pt x="1232" y="1001"/>
                      </a:cubicBezTo>
                      <a:cubicBezTo>
                        <a:pt x="1166" y="902"/>
                        <a:pt x="1089" y="803"/>
                        <a:pt x="1023" y="693"/>
                      </a:cubicBezTo>
                      <a:cubicBezTo>
                        <a:pt x="957" y="583"/>
                        <a:pt x="902" y="473"/>
                        <a:pt x="847" y="352"/>
                      </a:cubicBezTo>
                      <a:cubicBezTo>
                        <a:pt x="803" y="242"/>
                        <a:pt x="770" y="121"/>
                        <a:pt x="72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27;p45">
                  <a:extLst>
                    <a:ext uri="{FF2B5EF4-FFF2-40B4-BE49-F238E27FC236}">
                      <a16:creationId xmlns:a16="http://schemas.microsoft.com/office/drawing/2014/main" id="{EAEF6C26-11BF-D176-DA3B-3660E4D2DA21}"/>
                    </a:ext>
                  </a:extLst>
                </p:cNvPr>
                <p:cNvSpPr/>
                <p:nvPr/>
              </p:nvSpPr>
              <p:spPr>
                <a:xfrm>
                  <a:off x="5831977" y="4336437"/>
                  <a:ext cx="24016" cy="22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31" extrusionOk="0">
                      <a:moveTo>
                        <a:pt x="220" y="1"/>
                      </a:moveTo>
                      <a:cubicBezTo>
                        <a:pt x="143" y="67"/>
                        <a:pt x="88" y="133"/>
                        <a:pt x="33" y="210"/>
                      </a:cubicBezTo>
                      <a:cubicBezTo>
                        <a:pt x="11" y="254"/>
                        <a:pt x="0" y="287"/>
                        <a:pt x="44" y="331"/>
                      </a:cubicBezTo>
                      <a:cubicBezTo>
                        <a:pt x="99" y="298"/>
                        <a:pt x="154" y="254"/>
                        <a:pt x="209" y="210"/>
                      </a:cubicBezTo>
                      <a:cubicBezTo>
                        <a:pt x="253" y="177"/>
                        <a:pt x="319" y="155"/>
                        <a:pt x="352" y="89"/>
                      </a:cubicBezTo>
                      <a:cubicBezTo>
                        <a:pt x="319" y="34"/>
                        <a:pt x="275" y="12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28;p45">
                  <a:extLst>
                    <a:ext uri="{FF2B5EF4-FFF2-40B4-BE49-F238E27FC236}">
                      <a16:creationId xmlns:a16="http://schemas.microsoft.com/office/drawing/2014/main" id="{F793A9CE-7E4B-016D-7B62-D2EB493A8D50}"/>
                    </a:ext>
                  </a:extLst>
                </p:cNvPr>
                <p:cNvSpPr/>
                <p:nvPr/>
              </p:nvSpPr>
              <p:spPr>
                <a:xfrm>
                  <a:off x="5834223" y="4329021"/>
                  <a:ext cx="6055" cy="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43" extrusionOk="0">
                      <a:moveTo>
                        <a:pt x="22" y="0"/>
                      </a:moveTo>
                      <a:cubicBezTo>
                        <a:pt x="0" y="55"/>
                        <a:pt x="0" y="99"/>
                        <a:pt x="22" y="143"/>
                      </a:cubicBezTo>
                      <a:cubicBezTo>
                        <a:pt x="44" y="110"/>
                        <a:pt x="66" y="77"/>
                        <a:pt x="88" y="44"/>
                      </a:cubicBezTo>
                      <a:cubicBezTo>
                        <a:pt x="66" y="33"/>
                        <a:pt x="44" y="22"/>
                        <a:pt x="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29;p45">
                  <a:extLst>
                    <a:ext uri="{FF2B5EF4-FFF2-40B4-BE49-F238E27FC236}">
                      <a16:creationId xmlns:a16="http://schemas.microsoft.com/office/drawing/2014/main" id="{3633A6AD-A28E-F6BD-2C14-EC4F194E8044}"/>
                    </a:ext>
                  </a:extLst>
                </p:cNvPr>
                <p:cNvSpPr/>
                <p:nvPr/>
              </p:nvSpPr>
              <p:spPr>
                <a:xfrm>
                  <a:off x="5822248" y="4365488"/>
                  <a:ext cx="5307" cy="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53" y="0"/>
                      </a:moveTo>
                      <a:cubicBezTo>
                        <a:pt x="19" y="0"/>
                        <a:pt x="10" y="21"/>
                        <a:pt x="0" y="58"/>
                      </a:cubicBezTo>
                      <a:cubicBezTo>
                        <a:pt x="22" y="36"/>
                        <a:pt x="44" y="25"/>
                        <a:pt x="77" y="3"/>
                      </a:cubicBezTo>
                      <a:cubicBezTo>
                        <a:pt x="68" y="1"/>
                        <a:pt x="60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8220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48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AHTHORIZATION: USER  &amp;  ADMIN ROLE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830A43-9ABE-03B6-777A-A9C665966CC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66702" y="1007544"/>
            <a:ext cx="1780063" cy="533400"/>
          </a:xfrm>
        </p:spPr>
        <p:txBody>
          <a:bodyPr/>
          <a:lstStyle/>
          <a:p>
            <a:r>
              <a:rPr lang="en-CA"/>
              <a:t>USER ROLE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FEB5BCA-FC81-3111-44A0-0BED6000597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117535" y="940644"/>
            <a:ext cx="2400300" cy="600300"/>
          </a:xfrm>
        </p:spPr>
        <p:txBody>
          <a:bodyPr/>
          <a:lstStyle/>
          <a:p>
            <a:r>
              <a:rPr lang="en-CA"/>
              <a:t>ADMIN ROLE</a:t>
            </a:r>
          </a:p>
        </p:txBody>
      </p: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28AEF7-6B28-21DB-640F-A24D3573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34" y="1448788"/>
            <a:ext cx="2914297" cy="35029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359DE8-3220-8167-0323-5DB974F54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536" y="1448788"/>
            <a:ext cx="2914298" cy="3502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48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AHTHORIZATION: USER  &amp;  ADMIN ROLE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830A43-9ABE-03B6-777A-A9C665966CC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66702" y="1007544"/>
            <a:ext cx="1780063" cy="533400"/>
          </a:xfrm>
        </p:spPr>
        <p:txBody>
          <a:bodyPr/>
          <a:lstStyle/>
          <a:p>
            <a:r>
              <a:rPr lang="en-CA"/>
              <a:t>USER ROLE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FEB5BCA-FC81-3111-44A0-0BED6000597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117535" y="940644"/>
            <a:ext cx="2400300" cy="600300"/>
          </a:xfrm>
        </p:spPr>
        <p:txBody>
          <a:bodyPr/>
          <a:lstStyle/>
          <a:p>
            <a:r>
              <a:rPr lang="en-CA"/>
              <a:t>ADMIN ROLE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467F2-EAAF-9FE3-0DDB-A3BA637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71" y="1393870"/>
            <a:ext cx="2457793" cy="3667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1C2AEE-FEAA-CCB1-F24F-49C20732B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66" y="1393870"/>
            <a:ext cx="2495898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48"/>
          <p:cNvSpPr txBox="1">
            <a:spLocks noGrp="1"/>
          </p:cNvSpPr>
          <p:nvPr>
            <p:ph type="title"/>
          </p:nvPr>
        </p:nvSpPr>
        <p:spPr>
          <a:xfrm>
            <a:off x="713225" y="417200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AHTHORIZATION: USER  &amp;  ADMIN ROLE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830A43-9ABE-03B6-777A-A9C665966CC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35317" y="974094"/>
            <a:ext cx="1780063" cy="533400"/>
          </a:xfrm>
        </p:spPr>
        <p:txBody>
          <a:bodyPr/>
          <a:lstStyle/>
          <a:p>
            <a:r>
              <a:rPr lang="en-CA"/>
              <a:t>USER PROFILE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FEB5BCA-FC81-3111-44A0-0BED6000597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117535" y="940644"/>
            <a:ext cx="2400300" cy="600300"/>
          </a:xfrm>
        </p:spPr>
        <p:txBody>
          <a:bodyPr/>
          <a:lstStyle/>
          <a:p>
            <a:r>
              <a:rPr lang="en-CA"/>
              <a:t>ADMIN CENTER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769D48-E432-44DE-9124-88AF15F9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87" y="1952501"/>
            <a:ext cx="3110842" cy="3080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99F7C-B68E-7099-35B0-86DAC967B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440" y="1971553"/>
            <a:ext cx="3934559" cy="30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77468"/>
      </p:ext>
    </p:extLst>
  </p:cSld>
  <p:clrMapOvr>
    <a:masterClrMapping/>
  </p:clrMapOvr>
</p:sld>
</file>

<file path=ppt/theme/theme1.xml><?xml version="1.0" encoding="utf-8"?>
<a:theme xmlns:a="http://schemas.openxmlformats.org/drawingml/2006/main" name="Let's Celebrate World Photo Day! by Slidesgo">
  <a:themeElements>
    <a:clrScheme name="Simple Light">
      <a:dk1>
        <a:srgbClr val="342743"/>
      </a:dk1>
      <a:lt1>
        <a:srgbClr val="FCEBE3"/>
      </a:lt1>
      <a:dk2>
        <a:srgbClr val="FFFFFF"/>
      </a:dk2>
      <a:lt2>
        <a:srgbClr val="FFDFD0"/>
      </a:lt2>
      <a:accent1>
        <a:srgbClr val="FAD8B3"/>
      </a:accent1>
      <a:accent2>
        <a:srgbClr val="ED713E"/>
      </a:accent2>
      <a:accent3>
        <a:srgbClr val="D84647"/>
      </a:accent3>
      <a:accent4>
        <a:srgbClr val="277E85"/>
      </a:accent4>
      <a:accent5>
        <a:srgbClr val="8E588C"/>
      </a:accent5>
      <a:accent6>
        <a:srgbClr val="FFFFFF"/>
      </a:accent6>
      <a:hlink>
        <a:srgbClr val="3427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42743"/>
    </a:dk1>
    <a:lt1>
      <a:srgbClr val="FCEBE3"/>
    </a:lt1>
    <a:dk2>
      <a:srgbClr val="FFFFFF"/>
    </a:dk2>
    <a:lt2>
      <a:srgbClr val="FFDFD0"/>
    </a:lt2>
    <a:accent1>
      <a:srgbClr val="FAD8B3"/>
    </a:accent1>
    <a:accent2>
      <a:srgbClr val="ED713E"/>
    </a:accent2>
    <a:accent3>
      <a:srgbClr val="D84647"/>
    </a:accent3>
    <a:accent4>
      <a:srgbClr val="277E85"/>
    </a:accent4>
    <a:accent5>
      <a:srgbClr val="8E588C"/>
    </a:accent5>
    <a:accent6>
      <a:srgbClr val="FFFFFF"/>
    </a:accent6>
    <a:hlink>
      <a:srgbClr val="342743"/>
    </a:hlink>
    <a:folHlink>
      <a:srgbClr val="0097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9bb523c-240c-4d28-82fb-4424f0c1373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EFDCEF844694D8842DB2ACF1ACBA2" ma:contentTypeVersion="12" ma:contentTypeDescription="Create a new document." ma:contentTypeScope="" ma:versionID="66dde6fdab6506b7a55f3ee2a4aaf311">
  <xsd:schema xmlns:xsd="http://www.w3.org/2001/XMLSchema" xmlns:xs="http://www.w3.org/2001/XMLSchema" xmlns:p="http://schemas.microsoft.com/office/2006/metadata/properties" xmlns:ns3="39bb523c-240c-4d28-82fb-4424f0c13735" xmlns:ns4="3d3d4cd8-cb51-4cc3-b1b0-100ac91a822b" targetNamespace="http://schemas.microsoft.com/office/2006/metadata/properties" ma:root="true" ma:fieldsID="2d3ecd74d5cb100490c69570b3e53c11" ns3:_="" ns4:_="">
    <xsd:import namespace="39bb523c-240c-4d28-82fb-4424f0c13735"/>
    <xsd:import namespace="3d3d4cd8-cb51-4cc3-b1b0-100ac91a822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b523c-240c-4d28-82fb-4424f0c13735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3d4cd8-cb51-4cc3-b1b0-100ac91a822b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F9D149-52D1-44D5-8714-EF75C76A9B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467A0-B6B4-4A33-ADF0-C3C94470AEC6}">
  <ds:schemaRefs>
    <ds:schemaRef ds:uri="39bb523c-240c-4d28-82fb-4424f0c13735"/>
    <ds:schemaRef ds:uri="3d3d4cd8-cb51-4cc3-b1b0-100ac91a822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6EF014-1412-491B-914E-53B635623EAD}">
  <ds:schemaRefs>
    <ds:schemaRef ds:uri="39bb523c-240c-4d28-82fb-4424f0c13735"/>
    <ds:schemaRef ds:uri="3d3d4cd8-cb51-4cc3-b1b0-100ac91a82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全屏显示(16:9)</PresentationFormat>
  <Slides>30</Slides>
  <Notes>21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Let's Celebrate World Photo Day! by Slidesgo</vt:lpstr>
      <vt:lpstr>PhotoBazaar​ Online artworks sharing &amp; trading platform​</vt:lpstr>
      <vt:lpstr>BACKGROUND</vt:lpstr>
      <vt:lpstr>TECHNOLOGIES</vt:lpstr>
      <vt:lpstr>PowerPoint 演示文稿</vt:lpstr>
      <vt:lpstr>AUTHENTICATION-JWT</vt:lpstr>
      <vt:lpstr>AUTHENTICATION-JWT</vt:lpstr>
      <vt:lpstr>AHTHORIZATION: USER  &amp;  ADMIN ROLE</vt:lpstr>
      <vt:lpstr>AHTHORIZATION: USER  &amp;  ADMIN ROLE</vt:lpstr>
      <vt:lpstr>AHTHORIZATION: USER  &amp;  ADMIN ROLE</vt:lpstr>
      <vt:lpstr>RESET PASSWORD-NODEMAILER</vt:lpstr>
      <vt:lpstr>RESET PASSWORD-NODE MAILER</vt:lpstr>
      <vt:lpstr>DEPLOY ON VERCEL</vt:lpstr>
      <vt:lpstr>ARTWORK</vt:lpstr>
      <vt:lpstr>Challenges &amp; Solutions:   Make component reusable</vt:lpstr>
      <vt:lpstr>PowerPoint 演示文稿</vt:lpstr>
      <vt:lpstr>Challenges &amp; Solutions:    Make component reusable</vt:lpstr>
      <vt:lpstr>Challenges &amp; Solutions:    Make component reusable</vt:lpstr>
      <vt:lpstr>Challenges &amp; Solutions:    Make component reusable</vt:lpstr>
      <vt:lpstr>Challenges &amp; Solutions:    Upload/Delete Pictures to S3</vt:lpstr>
      <vt:lpstr>Challenges &amp; Solutions:    Parent Component &lt;=&gt; Child Component</vt:lpstr>
      <vt:lpstr>What I learnt?</vt:lpstr>
      <vt:lpstr>PAYMENT: OVERVIEW</vt:lpstr>
      <vt:lpstr>PAYMENT: CHALLENGES&amp;SOLUTIONS</vt:lpstr>
      <vt:lpstr>PAYMENT: CHALLENGES&amp;SOLUTIONS</vt:lpstr>
      <vt:lpstr>PAYMENT: WHAT WE LEARNED</vt:lpstr>
      <vt:lpstr>COMMUNICATION: OVERVIEW​</vt:lpstr>
      <vt:lpstr>COMMUNICATION: CHALLENGES&amp;SOLUTIONS</vt:lpstr>
      <vt:lpstr>PowerPoint 演示文稿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LET'S CELEBRATE WORLD PHOTO DAY!</dc:title>
  <cp:revision>3</cp:revision>
  <dcterms:modified xsi:type="dcterms:W3CDTF">2023-10-23T15:44:02Z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0x010100A66EFDCEF844694D8842DB2ACF1ACBA2</vt:lpwstr>
  </property>
</Properties>
</file>